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9"/>
  </p:notesMasterIdLst>
  <p:sldIdLst>
    <p:sldId id="256" r:id="rId2"/>
    <p:sldId id="261" r:id="rId3"/>
    <p:sldId id="264" r:id="rId4"/>
    <p:sldId id="259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9" r:id="rId17"/>
    <p:sldId id="308" r:id="rId18"/>
  </p:sldIdLst>
  <p:sldSz cx="9144000" cy="5143500" type="screen16x9"/>
  <p:notesSz cx="6858000" cy="9144000"/>
  <p:embeddedFontLst>
    <p:embeddedFont>
      <p:font typeface="Arima" panose="020B0604020202020204" charset="-18"/>
      <p:regular r:id="rId20"/>
      <p:bold r:id="rId21"/>
    </p:embeddedFont>
    <p:embeddedFont>
      <p:font typeface="Bebas Neue" panose="020B0606020202050201" pitchFamily="34" charset="-18"/>
      <p:regular r:id="rId22"/>
    </p:embeddedFont>
    <p:embeddedFont>
      <p:font typeface="Plus Jakarta Sans" panose="020B0604020202020204" charset="-18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5D01633-A808-4479-9158-4CC59072FB39}">
  <a:tblStyle styleId="{85D01633-A808-4479-9158-4CC59072FB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>
          <a:extLst>
            <a:ext uri="{FF2B5EF4-FFF2-40B4-BE49-F238E27FC236}">
              <a16:creationId xmlns:a16="http://schemas.microsoft.com/office/drawing/2014/main" id="{8742D7CA-5947-5B48-5F5C-4ECBF81CC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e207fd22f2_0_25013:notes">
            <a:extLst>
              <a:ext uri="{FF2B5EF4-FFF2-40B4-BE49-F238E27FC236}">
                <a16:creationId xmlns:a16="http://schemas.microsoft.com/office/drawing/2014/main" id="{10E6B066-8DA2-ABF8-B27D-28C751D5F6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e207fd22f2_0_25013:notes">
            <a:extLst>
              <a:ext uri="{FF2B5EF4-FFF2-40B4-BE49-F238E27FC236}">
                <a16:creationId xmlns:a16="http://schemas.microsoft.com/office/drawing/2014/main" id="{303EBC72-CD22-491B-22B7-44474CC7A0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83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>
          <a:extLst>
            <a:ext uri="{FF2B5EF4-FFF2-40B4-BE49-F238E27FC236}">
              <a16:creationId xmlns:a16="http://schemas.microsoft.com/office/drawing/2014/main" id="{CCE32857-0E22-39D4-2C37-7C501015B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e207fd22f2_0_25013:notes">
            <a:extLst>
              <a:ext uri="{FF2B5EF4-FFF2-40B4-BE49-F238E27FC236}">
                <a16:creationId xmlns:a16="http://schemas.microsoft.com/office/drawing/2014/main" id="{1FF004DF-1534-F7AF-B5C4-1536FF3DFE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e207fd22f2_0_25013:notes">
            <a:extLst>
              <a:ext uri="{FF2B5EF4-FFF2-40B4-BE49-F238E27FC236}">
                <a16:creationId xmlns:a16="http://schemas.microsoft.com/office/drawing/2014/main" id="{A3320ED2-79AC-392B-C72B-6922E93973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3792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>
          <a:extLst>
            <a:ext uri="{FF2B5EF4-FFF2-40B4-BE49-F238E27FC236}">
              <a16:creationId xmlns:a16="http://schemas.microsoft.com/office/drawing/2014/main" id="{4DF940E9-9B34-F5DA-D7F1-398A68D1B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e207fd22f2_0_25013:notes">
            <a:extLst>
              <a:ext uri="{FF2B5EF4-FFF2-40B4-BE49-F238E27FC236}">
                <a16:creationId xmlns:a16="http://schemas.microsoft.com/office/drawing/2014/main" id="{ADA65914-A1AB-F9C1-B2DD-044D1A6D34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e207fd22f2_0_25013:notes">
            <a:extLst>
              <a:ext uri="{FF2B5EF4-FFF2-40B4-BE49-F238E27FC236}">
                <a16:creationId xmlns:a16="http://schemas.microsoft.com/office/drawing/2014/main" id="{FCFBCBCE-6BBB-AD4E-B75D-CA23F52253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6490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>
          <a:extLst>
            <a:ext uri="{FF2B5EF4-FFF2-40B4-BE49-F238E27FC236}">
              <a16:creationId xmlns:a16="http://schemas.microsoft.com/office/drawing/2014/main" id="{62AEA032-4E11-F478-915D-3899B42E7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e207fd22f2_0_25013:notes">
            <a:extLst>
              <a:ext uri="{FF2B5EF4-FFF2-40B4-BE49-F238E27FC236}">
                <a16:creationId xmlns:a16="http://schemas.microsoft.com/office/drawing/2014/main" id="{1B7F4549-6E4B-B612-50C1-4410DDAEBC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e207fd22f2_0_25013:notes">
            <a:extLst>
              <a:ext uri="{FF2B5EF4-FFF2-40B4-BE49-F238E27FC236}">
                <a16:creationId xmlns:a16="http://schemas.microsoft.com/office/drawing/2014/main" id="{D83C9850-6699-7986-8082-63695554A9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6903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>
          <a:extLst>
            <a:ext uri="{FF2B5EF4-FFF2-40B4-BE49-F238E27FC236}">
              <a16:creationId xmlns:a16="http://schemas.microsoft.com/office/drawing/2014/main" id="{56D6BDB4-7CF8-5185-5F48-73E762651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e207fd22f2_0_25013:notes">
            <a:extLst>
              <a:ext uri="{FF2B5EF4-FFF2-40B4-BE49-F238E27FC236}">
                <a16:creationId xmlns:a16="http://schemas.microsoft.com/office/drawing/2014/main" id="{43C5A40F-7AF6-687A-4D7D-CFA3E00140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e207fd22f2_0_25013:notes">
            <a:extLst>
              <a:ext uri="{FF2B5EF4-FFF2-40B4-BE49-F238E27FC236}">
                <a16:creationId xmlns:a16="http://schemas.microsoft.com/office/drawing/2014/main" id="{6EEC5044-269B-3DE4-1A77-69C4A86F69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9637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>
          <a:extLst>
            <a:ext uri="{FF2B5EF4-FFF2-40B4-BE49-F238E27FC236}">
              <a16:creationId xmlns:a16="http://schemas.microsoft.com/office/drawing/2014/main" id="{E5BDCDB6-A6E6-5DD0-122A-AFC242AC1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e207fd22f2_0_25013:notes">
            <a:extLst>
              <a:ext uri="{FF2B5EF4-FFF2-40B4-BE49-F238E27FC236}">
                <a16:creationId xmlns:a16="http://schemas.microsoft.com/office/drawing/2014/main" id="{D1D9D9CC-6626-3164-AFE4-469BCF94D4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e207fd22f2_0_25013:notes">
            <a:extLst>
              <a:ext uri="{FF2B5EF4-FFF2-40B4-BE49-F238E27FC236}">
                <a16:creationId xmlns:a16="http://schemas.microsoft.com/office/drawing/2014/main" id="{C37CC957-234E-47D5-A92F-833C872DD4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3499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>
          <a:extLst>
            <a:ext uri="{FF2B5EF4-FFF2-40B4-BE49-F238E27FC236}">
              <a16:creationId xmlns:a16="http://schemas.microsoft.com/office/drawing/2014/main" id="{8D5138C8-1505-D6DA-1E84-34E14B9CB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e207fd22f2_0_25013:notes">
            <a:extLst>
              <a:ext uri="{FF2B5EF4-FFF2-40B4-BE49-F238E27FC236}">
                <a16:creationId xmlns:a16="http://schemas.microsoft.com/office/drawing/2014/main" id="{0C9B323A-2860-771E-E10E-ED0AFB96CD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e207fd22f2_0_25013:notes">
            <a:extLst>
              <a:ext uri="{FF2B5EF4-FFF2-40B4-BE49-F238E27FC236}">
                <a16:creationId xmlns:a16="http://schemas.microsoft.com/office/drawing/2014/main" id="{1F1EE136-0C81-A3FF-709B-A96C2F4FCD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4778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>
          <a:extLst>
            <a:ext uri="{FF2B5EF4-FFF2-40B4-BE49-F238E27FC236}">
              <a16:creationId xmlns:a16="http://schemas.microsoft.com/office/drawing/2014/main" id="{A72C872A-B467-6D73-0254-0B1BB7B82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e207fd22f2_0_25013:notes">
            <a:extLst>
              <a:ext uri="{FF2B5EF4-FFF2-40B4-BE49-F238E27FC236}">
                <a16:creationId xmlns:a16="http://schemas.microsoft.com/office/drawing/2014/main" id="{3F36850A-83F5-5E91-00CE-39D27D2B47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e207fd22f2_0_25013:notes">
            <a:extLst>
              <a:ext uri="{FF2B5EF4-FFF2-40B4-BE49-F238E27FC236}">
                <a16:creationId xmlns:a16="http://schemas.microsoft.com/office/drawing/2014/main" id="{03E5140B-29BB-73D5-A0F6-72B2F4C91C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1991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e1d838b627_4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e1d838b627_4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>
          <a:extLst>
            <a:ext uri="{FF2B5EF4-FFF2-40B4-BE49-F238E27FC236}">
              <a16:creationId xmlns:a16="http://schemas.microsoft.com/office/drawing/2014/main" id="{7085D8F3-6695-DE6E-04F3-DA2B4D72E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e207fd22f2_0_25013:notes">
            <a:extLst>
              <a:ext uri="{FF2B5EF4-FFF2-40B4-BE49-F238E27FC236}">
                <a16:creationId xmlns:a16="http://schemas.microsoft.com/office/drawing/2014/main" id="{CBC91002-EC73-64D7-C69C-BC6EEAF140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e207fd22f2_0_25013:notes">
            <a:extLst>
              <a:ext uri="{FF2B5EF4-FFF2-40B4-BE49-F238E27FC236}">
                <a16:creationId xmlns:a16="http://schemas.microsoft.com/office/drawing/2014/main" id="{6BAB78CA-FF96-7C51-85E4-5A89F4BFDA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7504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>
          <a:extLst>
            <a:ext uri="{FF2B5EF4-FFF2-40B4-BE49-F238E27FC236}">
              <a16:creationId xmlns:a16="http://schemas.microsoft.com/office/drawing/2014/main" id="{4DF1E065-8B68-8596-D674-B347B6AD1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e207fd22f2_0_25013:notes">
            <a:extLst>
              <a:ext uri="{FF2B5EF4-FFF2-40B4-BE49-F238E27FC236}">
                <a16:creationId xmlns:a16="http://schemas.microsoft.com/office/drawing/2014/main" id="{362EF645-7145-F01F-47E4-7AD7D615EB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e207fd22f2_0_25013:notes">
            <a:extLst>
              <a:ext uri="{FF2B5EF4-FFF2-40B4-BE49-F238E27FC236}">
                <a16:creationId xmlns:a16="http://schemas.microsoft.com/office/drawing/2014/main" id="{214CD52F-AD5A-1D56-57C7-A1F04E1295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5929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>
          <a:extLst>
            <a:ext uri="{FF2B5EF4-FFF2-40B4-BE49-F238E27FC236}">
              <a16:creationId xmlns:a16="http://schemas.microsoft.com/office/drawing/2014/main" id="{34441168-FAD3-94D5-D3DC-3CC917E90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e207fd22f2_0_25013:notes">
            <a:extLst>
              <a:ext uri="{FF2B5EF4-FFF2-40B4-BE49-F238E27FC236}">
                <a16:creationId xmlns:a16="http://schemas.microsoft.com/office/drawing/2014/main" id="{42C01892-3647-FB3B-4BFB-A41A997564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e207fd22f2_0_25013:notes">
            <a:extLst>
              <a:ext uri="{FF2B5EF4-FFF2-40B4-BE49-F238E27FC236}">
                <a16:creationId xmlns:a16="http://schemas.microsoft.com/office/drawing/2014/main" id="{E275AC3D-9DA2-ACBB-47FB-91428530D8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1081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>
          <a:extLst>
            <a:ext uri="{FF2B5EF4-FFF2-40B4-BE49-F238E27FC236}">
              <a16:creationId xmlns:a16="http://schemas.microsoft.com/office/drawing/2014/main" id="{1F099254-9FE0-2217-440C-763CD95A1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e207fd22f2_0_25013:notes">
            <a:extLst>
              <a:ext uri="{FF2B5EF4-FFF2-40B4-BE49-F238E27FC236}">
                <a16:creationId xmlns:a16="http://schemas.microsoft.com/office/drawing/2014/main" id="{C97ECC93-80DB-37FE-7772-182B5B32AC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e207fd22f2_0_25013:notes">
            <a:extLst>
              <a:ext uri="{FF2B5EF4-FFF2-40B4-BE49-F238E27FC236}">
                <a16:creationId xmlns:a16="http://schemas.microsoft.com/office/drawing/2014/main" id="{66C96024-F220-F1B5-19DC-A0E9412C8C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182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>
          <a:extLst>
            <a:ext uri="{FF2B5EF4-FFF2-40B4-BE49-F238E27FC236}">
              <a16:creationId xmlns:a16="http://schemas.microsoft.com/office/drawing/2014/main" id="{536D8B72-6DB1-F734-6DAA-385487A02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e207fd22f2_0_25013:notes">
            <a:extLst>
              <a:ext uri="{FF2B5EF4-FFF2-40B4-BE49-F238E27FC236}">
                <a16:creationId xmlns:a16="http://schemas.microsoft.com/office/drawing/2014/main" id="{787C8A1A-E208-AE5D-9AD1-86339A2072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e207fd22f2_0_25013:notes">
            <a:extLst>
              <a:ext uri="{FF2B5EF4-FFF2-40B4-BE49-F238E27FC236}">
                <a16:creationId xmlns:a16="http://schemas.microsoft.com/office/drawing/2014/main" id="{099F935D-60DF-D139-939C-8C0C3081F7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0196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50" y="1190005"/>
            <a:ext cx="77175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677775" y="3370405"/>
            <a:ext cx="5788500" cy="39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429975" y="1500150"/>
            <a:ext cx="2143200" cy="21432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430825" y="1411475"/>
            <a:ext cx="2143200" cy="21432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639125" y="-135025"/>
            <a:ext cx="148200" cy="727374"/>
            <a:chOff x="639125" y="-135025"/>
            <a:chExt cx="148200" cy="727374"/>
          </a:xfrm>
        </p:grpSpPr>
        <p:sp>
          <p:nvSpPr>
            <p:cNvPr id="15" name="Google Shape;15;p2"/>
            <p:cNvSpPr/>
            <p:nvPr/>
          </p:nvSpPr>
          <p:spPr>
            <a:xfrm rot="10800000" flipH="1">
              <a:off x="639125" y="444149"/>
              <a:ext cx="148200" cy="1482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6" name="Google Shape;16;p2"/>
            <p:cNvCxnSpPr/>
            <p:nvPr/>
          </p:nvCxnSpPr>
          <p:spPr>
            <a:xfrm rot="10800000">
              <a:off x="713225" y="-135025"/>
              <a:ext cx="0" cy="4611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" name="Google Shape;17;p2"/>
          <p:cNvGrpSpPr/>
          <p:nvPr/>
        </p:nvGrpSpPr>
        <p:grpSpPr>
          <a:xfrm>
            <a:off x="8356975" y="-135025"/>
            <a:ext cx="148200" cy="748624"/>
            <a:chOff x="8356975" y="-135025"/>
            <a:chExt cx="148200" cy="748624"/>
          </a:xfrm>
        </p:grpSpPr>
        <p:sp>
          <p:nvSpPr>
            <p:cNvPr id="18" name="Google Shape;18;p2"/>
            <p:cNvSpPr/>
            <p:nvPr/>
          </p:nvSpPr>
          <p:spPr>
            <a:xfrm rot="10800000" flipH="1">
              <a:off x="8356975" y="465399"/>
              <a:ext cx="148200" cy="1482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9" name="Google Shape;19;p2"/>
            <p:cNvCxnSpPr/>
            <p:nvPr/>
          </p:nvCxnSpPr>
          <p:spPr>
            <a:xfrm rot="10800000">
              <a:off x="8431075" y="-135025"/>
              <a:ext cx="0" cy="4611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0" name="Google Shape;20;p2"/>
          <p:cNvCxnSpPr/>
          <p:nvPr/>
        </p:nvCxnSpPr>
        <p:spPr>
          <a:xfrm>
            <a:off x="-84150" y="4955435"/>
            <a:ext cx="9312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4567975" y="1748550"/>
            <a:ext cx="4015200" cy="21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>
            <a:spLocks noGrp="1"/>
          </p:cNvSpPr>
          <p:nvPr>
            <p:ph type="pic" idx="2"/>
          </p:nvPr>
        </p:nvSpPr>
        <p:spPr>
          <a:xfrm>
            <a:off x="905115" y="1387133"/>
            <a:ext cx="3182100" cy="3181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9" name="Google Shape;69;p7"/>
          <p:cNvSpPr/>
          <p:nvPr/>
        </p:nvSpPr>
        <p:spPr>
          <a:xfrm rot="-2700000">
            <a:off x="-300875" y="119325"/>
            <a:ext cx="576151" cy="576151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9"/>
          <p:cNvSpPr txBox="1">
            <a:spLocks noGrp="1"/>
          </p:cNvSpPr>
          <p:nvPr>
            <p:ph type="subTitle" idx="1"/>
          </p:nvPr>
        </p:nvSpPr>
        <p:spPr>
          <a:xfrm>
            <a:off x="712013" y="1914975"/>
            <a:ext cx="3597000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subTitle" idx="2"/>
          </p:nvPr>
        </p:nvSpPr>
        <p:spPr>
          <a:xfrm>
            <a:off x="4834987" y="1914975"/>
            <a:ext cx="3597000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9" name="Google Shape;89;p9"/>
          <p:cNvGrpSpPr/>
          <p:nvPr/>
        </p:nvGrpSpPr>
        <p:grpSpPr>
          <a:xfrm>
            <a:off x="2261925" y="4795125"/>
            <a:ext cx="4620150" cy="185100"/>
            <a:chOff x="2261925" y="4795125"/>
            <a:chExt cx="4620150" cy="185100"/>
          </a:xfrm>
        </p:grpSpPr>
        <p:cxnSp>
          <p:nvCxnSpPr>
            <p:cNvPr id="90" name="Google Shape;90;p9"/>
            <p:cNvCxnSpPr/>
            <p:nvPr/>
          </p:nvCxnSpPr>
          <p:spPr>
            <a:xfrm>
              <a:off x="2261925" y="4887685"/>
              <a:ext cx="2039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9"/>
            <p:cNvCxnSpPr/>
            <p:nvPr/>
          </p:nvCxnSpPr>
          <p:spPr>
            <a:xfrm>
              <a:off x="4842975" y="4887685"/>
              <a:ext cx="2039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2" name="Google Shape;92;p9"/>
            <p:cNvSpPr/>
            <p:nvPr/>
          </p:nvSpPr>
          <p:spPr>
            <a:xfrm>
              <a:off x="4479450" y="4795125"/>
              <a:ext cx="185100" cy="1851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8"/>
          <p:cNvSpPr txBox="1">
            <a:spLocks noGrp="1"/>
          </p:cNvSpPr>
          <p:nvPr>
            <p:ph type="subTitle" idx="1"/>
          </p:nvPr>
        </p:nvSpPr>
        <p:spPr>
          <a:xfrm>
            <a:off x="720150" y="2080825"/>
            <a:ext cx="2568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8"/>
          <p:cNvSpPr txBox="1">
            <a:spLocks noGrp="1"/>
          </p:cNvSpPr>
          <p:nvPr>
            <p:ph type="subTitle" idx="2"/>
          </p:nvPr>
        </p:nvSpPr>
        <p:spPr>
          <a:xfrm>
            <a:off x="3288091" y="2080825"/>
            <a:ext cx="2568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subTitle" idx="3"/>
          </p:nvPr>
        </p:nvSpPr>
        <p:spPr>
          <a:xfrm>
            <a:off x="720150" y="3819025"/>
            <a:ext cx="2568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subTitle" idx="4"/>
          </p:nvPr>
        </p:nvSpPr>
        <p:spPr>
          <a:xfrm>
            <a:off x="3288091" y="3819025"/>
            <a:ext cx="2568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8"/>
          <p:cNvSpPr txBox="1">
            <a:spLocks noGrp="1"/>
          </p:cNvSpPr>
          <p:nvPr>
            <p:ph type="subTitle" idx="5"/>
          </p:nvPr>
        </p:nvSpPr>
        <p:spPr>
          <a:xfrm>
            <a:off x="5856039" y="2080825"/>
            <a:ext cx="2568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subTitle" idx="6"/>
          </p:nvPr>
        </p:nvSpPr>
        <p:spPr>
          <a:xfrm>
            <a:off x="5856039" y="3819025"/>
            <a:ext cx="2568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8"/>
          <p:cNvSpPr txBox="1">
            <a:spLocks noGrp="1"/>
          </p:cNvSpPr>
          <p:nvPr>
            <p:ph type="subTitle" idx="7"/>
          </p:nvPr>
        </p:nvSpPr>
        <p:spPr>
          <a:xfrm>
            <a:off x="720150" y="1841375"/>
            <a:ext cx="25680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accent1"/>
                </a:solidFill>
                <a:latin typeface="Arima"/>
                <a:ea typeface="Arima"/>
                <a:cs typeface="Arima"/>
                <a:sym typeface="Arim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8" name="Google Shape;168;p18"/>
          <p:cNvSpPr txBox="1">
            <a:spLocks noGrp="1"/>
          </p:cNvSpPr>
          <p:nvPr>
            <p:ph type="subTitle" idx="8"/>
          </p:nvPr>
        </p:nvSpPr>
        <p:spPr>
          <a:xfrm>
            <a:off x="3288091" y="1841375"/>
            <a:ext cx="25680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accent1"/>
                </a:solidFill>
                <a:latin typeface="Arima"/>
                <a:ea typeface="Arima"/>
                <a:cs typeface="Arima"/>
                <a:sym typeface="Arim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9" name="Google Shape;169;p18"/>
          <p:cNvSpPr txBox="1">
            <a:spLocks noGrp="1"/>
          </p:cNvSpPr>
          <p:nvPr>
            <p:ph type="subTitle" idx="9"/>
          </p:nvPr>
        </p:nvSpPr>
        <p:spPr>
          <a:xfrm>
            <a:off x="5856039" y="1841375"/>
            <a:ext cx="25680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accent1"/>
                </a:solidFill>
                <a:latin typeface="Arima"/>
                <a:ea typeface="Arima"/>
                <a:cs typeface="Arima"/>
                <a:sym typeface="Arim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0" name="Google Shape;170;p18"/>
          <p:cNvSpPr txBox="1">
            <a:spLocks noGrp="1"/>
          </p:cNvSpPr>
          <p:nvPr>
            <p:ph type="subTitle" idx="13"/>
          </p:nvPr>
        </p:nvSpPr>
        <p:spPr>
          <a:xfrm>
            <a:off x="720150" y="3579625"/>
            <a:ext cx="25680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accent1"/>
                </a:solidFill>
                <a:latin typeface="Arima"/>
                <a:ea typeface="Arima"/>
                <a:cs typeface="Arima"/>
                <a:sym typeface="Arim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1" name="Google Shape;171;p18"/>
          <p:cNvSpPr txBox="1">
            <a:spLocks noGrp="1"/>
          </p:cNvSpPr>
          <p:nvPr>
            <p:ph type="subTitle" idx="14"/>
          </p:nvPr>
        </p:nvSpPr>
        <p:spPr>
          <a:xfrm>
            <a:off x="3288097" y="3579625"/>
            <a:ext cx="25680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accent1"/>
                </a:solidFill>
                <a:latin typeface="Arima"/>
                <a:ea typeface="Arima"/>
                <a:cs typeface="Arima"/>
                <a:sym typeface="Arim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2" name="Google Shape;172;p18"/>
          <p:cNvSpPr txBox="1">
            <a:spLocks noGrp="1"/>
          </p:cNvSpPr>
          <p:nvPr>
            <p:ph type="subTitle" idx="15"/>
          </p:nvPr>
        </p:nvSpPr>
        <p:spPr>
          <a:xfrm>
            <a:off x="5856045" y="3579625"/>
            <a:ext cx="25680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accent1"/>
                </a:solidFill>
                <a:latin typeface="Arima"/>
                <a:ea typeface="Arima"/>
                <a:cs typeface="Arima"/>
                <a:sym typeface="Arim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3" name="Google Shape;173;p18"/>
          <p:cNvSpPr/>
          <p:nvPr/>
        </p:nvSpPr>
        <p:spPr>
          <a:xfrm rot="-2700000">
            <a:off x="-300875" y="119325"/>
            <a:ext cx="576151" cy="576151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" name="Google Shape;174;p18"/>
          <p:cNvGrpSpPr/>
          <p:nvPr/>
        </p:nvGrpSpPr>
        <p:grpSpPr>
          <a:xfrm>
            <a:off x="2258875" y="4811749"/>
            <a:ext cx="4626250" cy="148200"/>
            <a:chOff x="2258875" y="187874"/>
            <a:chExt cx="4626250" cy="148200"/>
          </a:xfrm>
        </p:grpSpPr>
        <p:sp>
          <p:nvSpPr>
            <p:cNvPr id="175" name="Google Shape;175;p18"/>
            <p:cNvSpPr/>
            <p:nvPr/>
          </p:nvSpPr>
          <p:spPr>
            <a:xfrm rot="10800000" flipH="1">
              <a:off x="4497900" y="187874"/>
              <a:ext cx="148200" cy="1482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6" name="Google Shape;176;p18"/>
            <p:cNvCxnSpPr/>
            <p:nvPr/>
          </p:nvCxnSpPr>
          <p:spPr>
            <a:xfrm>
              <a:off x="2258875" y="261985"/>
              <a:ext cx="1948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18"/>
            <p:cNvCxnSpPr/>
            <p:nvPr/>
          </p:nvCxnSpPr>
          <p:spPr>
            <a:xfrm>
              <a:off x="4936625" y="261985"/>
              <a:ext cx="1948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lt2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1"/>
          <p:cNvSpPr/>
          <p:nvPr/>
        </p:nvSpPr>
        <p:spPr>
          <a:xfrm rot="-2700000">
            <a:off x="-746892" y="1817621"/>
            <a:ext cx="1508259" cy="150825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1"/>
          <p:cNvSpPr/>
          <p:nvPr/>
        </p:nvSpPr>
        <p:spPr>
          <a:xfrm rot="-2700000">
            <a:off x="8388958" y="1817621"/>
            <a:ext cx="1508259" cy="150825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1"/>
          <p:cNvSpPr/>
          <p:nvPr/>
        </p:nvSpPr>
        <p:spPr>
          <a:xfrm rot="-2700000">
            <a:off x="425150" y="4315925"/>
            <a:ext cx="576151" cy="576151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1"/>
          <p:cNvSpPr/>
          <p:nvPr/>
        </p:nvSpPr>
        <p:spPr>
          <a:xfrm rot="-2700000">
            <a:off x="8142700" y="4315925"/>
            <a:ext cx="576151" cy="576151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21"/>
          <p:cNvGrpSpPr/>
          <p:nvPr/>
        </p:nvGrpSpPr>
        <p:grpSpPr>
          <a:xfrm rot="-5400000">
            <a:off x="419025" y="-354737"/>
            <a:ext cx="148200" cy="1788474"/>
            <a:chOff x="639125" y="-1196125"/>
            <a:chExt cx="148200" cy="1788474"/>
          </a:xfrm>
        </p:grpSpPr>
        <p:sp>
          <p:nvSpPr>
            <p:cNvPr id="206" name="Google Shape;206;p21"/>
            <p:cNvSpPr/>
            <p:nvPr/>
          </p:nvSpPr>
          <p:spPr>
            <a:xfrm rot="10800000" flipH="1">
              <a:off x="639125" y="444149"/>
              <a:ext cx="148200" cy="1482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7" name="Google Shape;207;p21"/>
            <p:cNvCxnSpPr/>
            <p:nvPr/>
          </p:nvCxnSpPr>
          <p:spPr>
            <a:xfrm rot="-5400000">
              <a:off x="-47875" y="-435025"/>
              <a:ext cx="15222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8" name="Google Shape;208;p21"/>
          <p:cNvGrpSpPr/>
          <p:nvPr/>
        </p:nvGrpSpPr>
        <p:grpSpPr>
          <a:xfrm rot="5400000" flipH="1">
            <a:off x="8556300" y="-354737"/>
            <a:ext cx="148200" cy="1788474"/>
            <a:chOff x="639125" y="-1196125"/>
            <a:chExt cx="148200" cy="1788474"/>
          </a:xfrm>
        </p:grpSpPr>
        <p:sp>
          <p:nvSpPr>
            <p:cNvPr id="209" name="Google Shape;209;p21"/>
            <p:cNvSpPr/>
            <p:nvPr/>
          </p:nvSpPr>
          <p:spPr>
            <a:xfrm rot="10800000" flipH="1">
              <a:off x="639125" y="444149"/>
              <a:ext cx="148200" cy="1482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0" name="Google Shape;210;p21"/>
            <p:cNvCxnSpPr/>
            <p:nvPr/>
          </p:nvCxnSpPr>
          <p:spPr>
            <a:xfrm rot="-5400000">
              <a:off x="-47875" y="-435025"/>
              <a:ext cx="15222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3" name="Google Shape;213;p22"/>
          <p:cNvGrpSpPr/>
          <p:nvPr/>
        </p:nvGrpSpPr>
        <p:grpSpPr>
          <a:xfrm>
            <a:off x="2258875" y="4811749"/>
            <a:ext cx="4626250" cy="148200"/>
            <a:chOff x="2258875" y="187874"/>
            <a:chExt cx="4626250" cy="148200"/>
          </a:xfrm>
        </p:grpSpPr>
        <p:sp>
          <p:nvSpPr>
            <p:cNvPr id="214" name="Google Shape;214;p22"/>
            <p:cNvSpPr/>
            <p:nvPr/>
          </p:nvSpPr>
          <p:spPr>
            <a:xfrm rot="10800000" flipH="1">
              <a:off x="4497900" y="187874"/>
              <a:ext cx="148200" cy="1482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5" name="Google Shape;215;p22"/>
            <p:cNvCxnSpPr/>
            <p:nvPr/>
          </p:nvCxnSpPr>
          <p:spPr>
            <a:xfrm>
              <a:off x="2258875" y="261985"/>
              <a:ext cx="1948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22"/>
            <p:cNvCxnSpPr/>
            <p:nvPr/>
          </p:nvCxnSpPr>
          <p:spPr>
            <a:xfrm>
              <a:off x="4936625" y="261985"/>
              <a:ext cx="1948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7" name="Google Shape;217;p22"/>
          <p:cNvSpPr/>
          <p:nvPr/>
        </p:nvSpPr>
        <p:spPr>
          <a:xfrm>
            <a:off x="3500400" y="-1077875"/>
            <a:ext cx="2143200" cy="21432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" name="Google Shape;218;p22"/>
          <p:cNvGrpSpPr/>
          <p:nvPr/>
        </p:nvGrpSpPr>
        <p:grpSpPr>
          <a:xfrm>
            <a:off x="639125" y="-135025"/>
            <a:ext cx="148200" cy="727374"/>
            <a:chOff x="639125" y="-135025"/>
            <a:chExt cx="148200" cy="727374"/>
          </a:xfrm>
        </p:grpSpPr>
        <p:sp>
          <p:nvSpPr>
            <p:cNvPr id="219" name="Google Shape;219;p22"/>
            <p:cNvSpPr/>
            <p:nvPr/>
          </p:nvSpPr>
          <p:spPr>
            <a:xfrm rot="10800000" flipH="1">
              <a:off x="639125" y="444149"/>
              <a:ext cx="148200" cy="1482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20" name="Google Shape;220;p22"/>
            <p:cNvCxnSpPr/>
            <p:nvPr/>
          </p:nvCxnSpPr>
          <p:spPr>
            <a:xfrm rot="10800000">
              <a:off x="713225" y="-135025"/>
              <a:ext cx="0" cy="4611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21" name="Google Shape;221;p22"/>
          <p:cNvGrpSpPr/>
          <p:nvPr/>
        </p:nvGrpSpPr>
        <p:grpSpPr>
          <a:xfrm>
            <a:off x="8356975" y="-135025"/>
            <a:ext cx="148200" cy="748624"/>
            <a:chOff x="8356975" y="-135025"/>
            <a:chExt cx="148200" cy="748624"/>
          </a:xfrm>
        </p:grpSpPr>
        <p:sp>
          <p:nvSpPr>
            <p:cNvPr id="222" name="Google Shape;222;p22"/>
            <p:cNvSpPr/>
            <p:nvPr/>
          </p:nvSpPr>
          <p:spPr>
            <a:xfrm rot="10800000" flipH="1">
              <a:off x="8356975" y="465399"/>
              <a:ext cx="148200" cy="1482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23" name="Google Shape;223;p22"/>
            <p:cNvCxnSpPr/>
            <p:nvPr/>
          </p:nvCxnSpPr>
          <p:spPr>
            <a:xfrm rot="10800000">
              <a:off x="8431075" y="-135025"/>
              <a:ext cx="0" cy="4611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Arima"/>
              <a:buNone/>
              <a:defRPr sz="3500" b="1">
                <a:solidFill>
                  <a:schemeClr val="lt2"/>
                </a:solidFill>
                <a:latin typeface="Arima"/>
                <a:ea typeface="Arima"/>
                <a:cs typeface="Arima"/>
                <a:sym typeface="Ari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Arima"/>
              <a:buNone/>
              <a:defRPr sz="3500" b="1">
                <a:solidFill>
                  <a:schemeClr val="lt2"/>
                </a:solidFill>
                <a:latin typeface="Arima"/>
                <a:ea typeface="Arima"/>
                <a:cs typeface="Arima"/>
                <a:sym typeface="Arim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Arima"/>
              <a:buNone/>
              <a:defRPr sz="3500" b="1">
                <a:solidFill>
                  <a:schemeClr val="lt2"/>
                </a:solidFill>
                <a:latin typeface="Arima"/>
                <a:ea typeface="Arima"/>
                <a:cs typeface="Arima"/>
                <a:sym typeface="Arim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Arima"/>
              <a:buNone/>
              <a:defRPr sz="3500" b="1">
                <a:solidFill>
                  <a:schemeClr val="lt2"/>
                </a:solidFill>
                <a:latin typeface="Arima"/>
                <a:ea typeface="Arima"/>
                <a:cs typeface="Arima"/>
                <a:sym typeface="Arim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Arima"/>
              <a:buNone/>
              <a:defRPr sz="3500" b="1">
                <a:solidFill>
                  <a:schemeClr val="lt2"/>
                </a:solidFill>
                <a:latin typeface="Arima"/>
                <a:ea typeface="Arima"/>
                <a:cs typeface="Arima"/>
                <a:sym typeface="Arim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Arima"/>
              <a:buNone/>
              <a:defRPr sz="3500" b="1">
                <a:solidFill>
                  <a:schemeClr val="lt2"/>
                </a:solidFill>
                <a:latin typeface="Arima"/>
                <a:ea typeface="Arima"/>
                <a:cs typeface="Arima"/>
                <a:sym typeface="Arim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Arima"/>
              <a:buNone/>
              <a:defRPr sz="3500" b="1">
                <a:solidFill>
                  <a:schemeClr val="lt2"/>
                </a:solidFill>
                <a:latin typeface="Arima"/>
                <a:ea typeface="Arima"/>
                <a:cs typeface="Arima"/>
                <a:sym typeface="Arim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Arima"/>
              <a:buNone/>
              <a:defRPr sz="3500" b="1">
                <a:solidFill>
                  <a:schemeClr val="lt2"/>
                </a:solidFill>
                <a:latin typeface="Arima"/>
                <a:ea typeface="Arima"/>
                <a:cs typeface="Arima"/>
                <a:sym typeface="Arim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Arima"/>
              <a:buNone/>
              <a:defRPr sz="3500" b="1">
                <a:solidFill>
                  <a:schemeClr val="lt2"/>
                </a:solidFill>
                <a:latin typeface="Arima"/>
                <a:ea typeface="Arima"/>
                <a:cs typeface="Arima"/>
                <a:sym typeface="Arim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us Jakarta Sans"/>
              <a:buChar char="●"/>
              <a:defRPr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us Jakarta Sans"/>
              <a:buChar char="○"/>
              <a:defRPr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us Jakarta Sans"/>
              <a:buChar char="■"/>
              <a:defRPr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us Jakarta Sans"/>
              <a:buChar char="●"/>
              <a:defRPr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us Jakarta Sans"/>
              <a:buChar char="○"/>
              <a:defRPr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us Jakarta Sans"/>
              <a:buChar char="■"/>
              <a:defRPr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us Jakarta Sans"/>
              <a:buChar char="●"/>
              <a:defRPr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us Jakarta Sans"/>
              <a:buChar char="○"/>
              <a:defRPr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us Jakarta Sans"/>
              <a:buChar char="■"/>
              <a:defRPr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5" r:id="rId3"/>
    <p:sldLayoutId id="2147483658" r:id="rId4"/>
    <p:sldLayoutId id="2147483664" r:id="rId5"/>
    <p:sldLayoutId id="2147483667" r:id="rId6"/>
    <p:sldLayoutId id="2147483668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biography/Catherine-of-Aragon" TargetMode="External"/><Relationship Id="rId7" Type="http://schemas.openxmlformats.org/officeDocument/2006/relationships/hyperlink" Target="https://www.britannica.com/biography/Catherine-Howard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britannica.com/biography/Anne-of-Cleves-queen-of-England" TargetMode="External"/><Relationship Id="rId5" Type="http://schemas.openxmlformats.org/officeDocument/2006/relationships/hyperlink" Target="https://www.britannica.com/biography/Jane-Seymour" TargetMode="External"/><Relationship Id="rId4" Type="http://schemas.openxmlformats.org/officeDocument/2006/relationships/hyperlink" Target="https://www.britannica.com/biography/Anne-Boley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6"/>
          <p:cNvSpPr txBox="1">
            <a:spLocks noGrp="1"/>
          </p:cNvSpPr>
          <p:nvPr>
            <p:ph type="ctrTitle"/>
          </p:nvPr>
        </p:nvSpPr>
        <p:spPr>
          <a:xfrm>
            <a:off x="783136" y="1485543"/>
            <a:ext cx="77175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7200" dirty="0">
                <a:solidFill>
                  <a:schemeClr val="accent1"/>
                </a:solidFill>
              </a:rPr>
              <a:t>Henrik VIII.</a:t>
            </a:r>
            <a:endParaRPr sz="7200" dirty="0">
              <a:solidFill>
                <a:schemeClr val="accent1"/>
              </a:solidFill>
            </a:endParaRPr>
          </a:p>
        </p:txBody>
      </p:sp>
      <p:sp>
        <p:nvSpPr>
          <p:cNvPr id="235" name="Google Shape;235;p26"/>
          <p:cNvSpPr txBox="1">
            <a:spLocks noGrp="1"/>
          </p:cNvSpPr>
          <p:nvPr>
            <p:ph type="subTitle" idx="1"/>
          </p:nvPr>
        </p:nvSpPr>
        <p:spPr>
          <a:xfrm>
            <a:off x="1677775" y="3370405"/>
            <a:ext cx="5788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Ana Staničić 19, 2.A</a:t>
            </a:r>
            <a:endParaRPr dirty="0"/>
          </a:p>
        </p:txBody>
      </p:sp>
      <p:grpSp>
        <p:nvGrpSpPr>
          <p:cNvPr id="236" name="Google Shape;236;p26"/>
          <p:cNvGrpSpPr/>
          <p:nvPr/>
        </p:nvGrpSpPr>
        <p:grpSpPr>
          <a:xfrm>
            <a:off x="7262296" y="3554698"/>
            <a:ext cx="1168492" cy="1049344"/>
            <a:chOff x="3949600" y="1508650"/>
            <a:chExt cx="1335725" cy="1199525"/>
          </a:xfrm>
        </p:grpSpPr>
        <p:sp>
          <p:nvSpPr>
            <p:cNvPr id="237" name="Google Shape;237;p26"/>
            <p:cNvSpPr/>
            <p:nvPr/>
          </p:nvSpPr>
          <p:spPr>
            <a:xfrm>
              <a:off x="4672400" y="1955175"/>
              <a:ext cx="200450" cy="299650"/>
            </a:xfrm>
            <a:custGeom>
              <a:avLst/>
              <a:gdLst/>
              <a:ahLst/>
              <a:cxnLst/>
              <a:rect l="l" t="t" r="r" b="b"/>
              <a:pathLst>
                <a:path w="8018" h="11986" fill="none" extrusionOk="0">
                  <a:moveTo>
                    <a:pt x="1" y="1"/>
                  </a:moveTo>
                  <a:lnTo>
                    <a:pt x="3231" y="11986"/>
                  </a:lnTo>
                  <a:lnTo>
                    <a:pt x="4009" y="10468"/>
                  </a:lnTo>
                  <a:lnTo>
                    <a:pt x="8017" y="2335"/>
                  </a:lnTo>
                  <a:cubicBezTo>
                    <a:pt x="6733" y="1713"/>
                    <a:pt x="5410" y="1168"/>
                    <a:pt x="4009" y="779"/>
                  </a:cubicBezTo>
                  <a:cubicBezTo>
                    <a:pt x="2725" y="390"/>
                    <a:pt x="1363" y="156"/>
                    <a:pt x="1" y="1"/>
                  </a:cubicBezTo>
                  <a:close/>
                </a:path>
              </a:pathLst>
            </a:custGeom>
            <a:noFill/>
            <a:ln w="12650" cap="flat" cmpd="sng">
              <a:solidFill>
                <a:schemeClr val="accen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38" name="Google Shape;238;p26"/>
            <p:cNvSpPr/>
            <p:nvPr/>
          </p:nvSpPr>
          <p:spPr>
            <a:xfrm>
              <a:off x="4361100" y="1955175"/>
              <a:ext cx="200425" cy="299650"/>
            </a:xfrm>
            <a:custGeom>
              <a:avLst/>
              <a:gdLst/>
              <a:ahLst/>
              <a:cxnLst/>
              <a:rect l="l" t="t" r="r" b="b"/>
              <a:pathLst>
                <a:path w="8017" h="11986" fill="none" extrusionOk="0">
                  <a:moveTo>
                    <a:pt x="4787" y="11986"/>
                  </a:moveTo>
                  <a:lnTo>
                    <a:pt x="8017" y="1"/>
                  </a:lnTo>
                  <a:cubicBezTo>
                    <a:pt x="6655" y="156"/>
                    <a:pt x="5293" y="390"/>
                    <a:pt x="4009" y="779"/>
                  </a:cubicBezTo>
                  <a:cubicBezTo>
                    <a:pt x="2608" y="1168"/>
                    <a:pt x="1285" y="1713"/>
                    <a:pt x="1" y="2374"/>
                  </a:cubicBezTo>
                  <a:lnTo>
                    <a:pt x="4009" y="10468"/>
                  </a:lnTo>
                  <a:close/>
                </a:path>
              </a:pathLst>
            </a:custGeom>
            <a:noFill/>
            <a:ln w="12650" cap="flat" cmpd="sng">
              <a:solidFill>
                <a:schemeClr val="accen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39" name="Google Shape;239;p26"/>
            <p:cNvSpPr/>
            <p:nvPr/>
          </p:nvSpPr>
          <p:spPr>
            <a:xfrm>
              <a:off x="4085800" y="2545700"/>
              <a:ext cx="43800" cy="86600"/>
            </a:xfrm>
            <a:custGeom>
              <a:avLst/>
              <a:gdLst/>
              <a:ahLst/>
              <a:cxnLst/>
              <a:rect l="l" t="t" r="r" b="b"/>
              <a:pathLst>
                <a:path w="1752" h="3464" fill="none" extrusionOk="0">
                  <a:moveTo>
                    <a:pt x="0" y="0"/>
                  </a:moveTo>
                  <a:lnTo>
                    <a:pt x="0" y="3463"/>
                  </a:lnTo>
                  <a:cubicBezTo>
                    <a:pt x="973" y="3463"/>
                    <a:pt x="1751" y="2685"/>
                    <a:pt x="1751" y="1712"/>
                  </a:cubicBezTo>
                  <a:cubicBezTo>
                    <a:pt x="1751" y="778"/>
                    <a:pt x="973" y="0"/>
                    <a:pt x="0" y="0"/>
                  </a:cubicBezTo>
                  <a:close/>
                </a:path>
              </a:pathLst>
            </a:custGeom>
            <a:noFill/>
            <a:ln w="12650" cap="flat" cmpd="sng">
              <a:solidFill>
                <a:schemeClr val="accen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40" name="Google Shape;240;p26"/>
            <p:cNvSpPr/>
            <p:nvPr/>
          </p:nvSpPr>
          <p:spPr>
            <a:xfrm>
              <a:off x="4174325" y="2545700"/>
              <a:ext cx="86600" cy="86600"/>
            </a:xfrm>
            <a:custGeom>
              <a:avLst/>
              <a:gdLst/>
              <a:ahLst/>
              <a:cxnLst/>
              <a:rect l="l" t="t" r="r" b="b"/>
              <a:pathLst>
                <a:path w="3464" h="3464" fill="none" extrusionOk="0">
                  <a:moveTo>
                    <a:pt x="1751" y="3463"/>
                  </a:moveTo>
                  <a:cubicBezTo>
                    <a:pt x="2685" y="3463"/>
                    <a:pt x="3463" y="2685"/>
                    <a:pt x="3463" y="1751"/>
                  </a:cubicBezTo>
                  <a:cubicBezTo>
                    <a:pt x="3463" y="778"/>
                    <a:pt x="2685" y="0"/>
                    <a:pt x="1751" y="0"/>
                  </a:cubicBezTo>
                  <a:cubicBezTo>
                    <a:pt x="1323" y="0"/>
                    <a:pt x="973" y="156"/>
                    <a:pt x="701" y="350"/>
                  </a:cubicBezTo>
                  <a:cubicBezTo>
                    <a:pt x="273" y="662"/>
                    <a:pt x="0" y="1168"/>
                    <a:pt x="0" y="1712"/>
                  </a:cubicBezTo>
                  <a:cubicBezTo>
                    <a:pt x="0" y="2296"/>
                    <a:pt x="273" y="2802"/>
                    <a:pt x="701" y="3113"/>
                  </a:cubicBezTo>
                  <a:cubicBezTo>
                    <a:pt x="973" y="3308"/>
                    <a:pt x="1323" y="3463"/>
                    <a:pt x="1751" y="3463"/>
                  </a:cubicBezTo>
                  <a:close/>
                </a:path>
              </a:pathLst>
            </a:custGeom>
            <a:noFill/>
            <a:ln w="12650" cap="flat" cmpd="sng">
              <a:solidFill>
                <a:schemeClr val="accen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41" name="Google Shape;241;p26"/>
            <p:cNvSpPr/>
            <p:nvPr/>
          </p:nvSpPr>
          <p:spPr>
            <a:xfrm>
              <a:off x="5002200" y="2105975"/>
              <a:ext cx="80775" cy="162475"/>
            </a:xfrm>
            <a:custGeom>
              <a:avLst/>
              <a:gdLst/>
              <a:ahLst/>
              <a:cxnLst/>
              <a:rect l="l" t="t" r="r" b="b"/>
              <a:pathLst>
                <a:path w="3231" h="6499" fill="none" extrusionOk="0">
                  <a:moveTo>
                    <a:pt x="1635" y="5643"/>
                  </a:moveTo>
                  <a:lnTo>
                    <a:pt x="3230" y="3814"/>
                  </a:lnTo>
                  <a:cubicBezTo>
                    <a:pt x="2725" y="3074"/>
                    <a:pt x="2180" y="2374"/>
                    <a:pt x="1635" y="1712"/>
                  </a:cubicBezTo>
                  <a:cubicBezTo>
                    <a:pt x="1129" y="1129"/>
                    <a:pt x="584" y="545"/>
                    <a:pt x="1" y="0"/>
                  </a:cubicBezTo>
                  <a:lnTo>
                    <a:pt x="857" y="6499"/>
                  </a:lnTo>
                  <a:close/>
                </a:path>
              </a:pathLst>
            </a:custGeom>
            <a:noFill/>
            <a:ln w="12650" cap="flat" cmpd="sng">
              <a:solidFill>
                <a:schemeClr val="accen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42" name="Google Shape;242;p26"/>
            <p:cNvSpPr/>
            <p:nvPr/>
          </p:nvSpPr>
          <p:spPr>
            <a:xfrm>
              <a:off x="4151950" y="2106950"/>
              <a:ext cx="79800" cy="161500"/>
            </a:xfrm>
            <a:custGeom>
              <a:avLst/>
              <a:gdLst/>
              <a:ahLst/>
              <a:cxnLst/>
              <a:rect l="l" t="t" r="r" b="b"/>
              <a:pathLst>
                <a:path w="3192" h="6460" fill="none" extrusionOk="0">
                  <a:moveTo>
                    <a:pt x="2335" y="6460"/>
                  </a:moveTo>
                  <a:lnTo>
                    <a:pt x="3191" y="0"/>
                  </a:lnTo>
                  <a:cubicBezTo>
                    <a:pt x="2607" y="545"/>
                    <a:pt x="2063" y="1090"/>
                    <a:pt x="1596" y="1673"/>
                  </a:cubicBezTo>
                  <a:cubicBezTo>
                    <a:pt x="1012" y="2335"/>
                    <a:pt x="467" y="3035"/>
                    <a:pt x="0" y="3775"/>
                  </a:cubicBezTo>
                  <a:lnTo>
                    <a:pt x="1596" y="5565"/>
                  </a:lnTo>
                  <a:lnTo>
                    <a:pt x="2335" y="6460"/>
                  </a:lnTo>
                  <a:close/>
                </a:path>
              </a:pathLst>
            </a:custGeom>
            <a:noFill/>
            <a:ln w="12650" cap="flat" cmpd="sng">
              <a:solidFill>
                <a:schemeClr val="accen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43" name="Google Shape;243;p26"/>
            <p:cNvSpPr/>
            <p:nvPr/>
          </p:nvSpPr>
          <p:spPr>
            <a:xfrm>
              <a:off x="3949600" y="1508650"/>
              <a:ext cx="1335725" cy="949500"/>
            </a:xfrm>
            <a:custGeom>
              <a:avLst/>
              <a:gdLst/>
              <a:ahLst/>
              <a:cxnLst/>
              <a:rect l="l" t="t" r="r" b="b"/>
              <a:pathLst>
                <a:path w="53429" h="37980" fill="none" extrusionOk="0">
                  <a:moveTo>
                    <a:pt x="9690" y="37980"/>
                  </a:moveTo>
                  <a:lnTo>
                    <a:pt x="47708" y="37980"/>
                  </a:lnTo>
                  <a:lnTo>
                    <a:pt x="53429" y="20352"/>
                  </a:lnTo>
                  <a:lnTo>
                    <a:pt x="43739" y="31248"/>
                  </a:lnTo>
                  <a:lnTo>
                    <a:pt x="42144" y="33038"/>
                  </a:lnTo>
                  <a:lnTo>
                    <a:pt x="40003" y="16577"/>
                  </a:lnTo>
                  <a:lnTo>
                    <a:pt x="32921" y="30937"/>
                  </a:lnTo>
                  <a:lnTo>
                    <a:pt x="31831" y="33116"/>
                  </a:lnTo>
                  <a:lnTo>
                    <a:pt x="27473" y="17005"/>
                  </a:lnTo>
                  <a:lnTo>
                    <a:pt x="28018" y="16266"/>
                  </a:lnTo>
                  <a:cubicBezTo>
                    <a:pt x="27668" y="15644"/>
                    <a:pt x="27395" y="14671"/>
                    <a:pt x="27240" y="13581"/>
                  </a:cubicBezTo>
                  <a:lnTo>
                    <a:pt x="27473" y="13581"/>
                  </a:lnTo>
                  <a:cubicBezTo>
                    <a:pt x="27629" y="14904"/>
                    <a:pt x="28174" y="16033"/>
                    <a:pt x="29185" y="16500"/>
                  </a:cubicBezTo>
                  <a:cubicBezTo>
                    <a:pt x="29613" y="16694"/>
                    <a:pt x="30119" y="16850"/>
                    <a:pt x="30586" y="16616"/>
                  </a:cubicBezTo>
                  <a:cubicBezTo>
                    <a:pt x="31520" y="16188"/>
                    <a:pt x="31442" y="14826"/>
                    <a:pt x="30314" y="14593"/>
                  </a:cubicBezTo>
                  <a:cubicBezTo>
                    <a:pt x="29497" y="14437"/>
                    <a:pt x="28718" y="15527"/>
                    <a:pt x="29652" y="16110"/>
                  </a:cubicBezTo>
                  <a:cubicBezTo>
                    <a:pt x="28796" y="15994"/>
                    <a:pt x="28368" y="14593"/>
                    <a:pt x="28329" y="13581"/>
                  </a:cubicBezTo>
                  <a:lnTo>
                    <a:pt x="28679" y="13581"/>
                  </a:lnTo>
                  <a:cubicBezTo>
                    <a:pt x="28913" y="13581"/>
                    <a:pt x="29108" y="13387"/>
                    <a:pt x="29108" y="13153"/>
                  </a:cubicBezTo>
                  <a:cubicBezTo>
                    <a:pt x="29108" y="12920"/>
                    <a:pt x="28913" y="12725"/>
                    <a:pt x="28679" y="12725"/>
                  </a:cubicBezTo>
                  <a:lnTo>
                    <a:pt x="28446" y="12725"/>
                  </a:lnTo>
                  <a:cubicBezTo>
                    <a:pt x="29030" y="10390"/>
                    <a:pt x="32221" y="9262"/>
                    <a:pt x="33699" y="11402"/>
                  </a:cubicBezTo>
                  <a:cubicBezTo>
                    <a:pt x="34750" y="9456"/>
                    <a:pt x="33232" y="7549"/>
                    <a:pt x="30703" y="7978"/>
                  </a:cubicBezTo>
                  <a:cubicBezTo>
                    <a:pt x="28485" y="8367"/>
                    <a:pt x="27473" y="10507"/>
                    <a:pt x="27434" y="12530"/>
                  </a:cubicBezTo>
                  <a:lnTo>
                    <a:pt x="27434" y="12725"/>
                  </a:lnTo>
                  <a:lnTo>
                    <a:pt x="27201" y="12725"/>
                  </a:lnTo>
                  <a:cubicBezTo>
                    <a:pt x="27123" y="10624"/>
                    <a:pt x="27590" y="8289"/>
                    <a:pt x="28991" y="6771"/>
                  </a:cubicBezTo>
                  <a:cubicBezTo>
                    <a:pt x="28952" y="4320"/>
                    <a:pt x="27746" y="895"/>
                    <a:pt x="26734" y="0"/>
                  </a:cubicBezTo>
                  <a:cubicBezTo>
                    <a:pt x="25683" y="1012"/>
                    <a:pt x="24749" y="4047"/>
                    <a:pt x="24477" y="6771"/>
                  </a:cubicBezTo>
                  <a:cubicBezTo>
                    <a:pt x="25878" y="8250"/>
                    <a:pt x="26306" y="10624"/>
                    <a:pt x="26228" y="12725"/>
                  </a:cubicBezTo>
                  <a:lnTo>
                    <a:pt x="25994" y="12725"/>
                  </a:lnTo>
                  <a:lnTo>
                    <a:pt x="25994" y="12530"/>
                  </a:lnTo>
                  <a:cubicBezTo>
                    <a:pt x="25917" y="10507"/>
                    <a:pt x="24944" y="8367"/>
                    <a:pt x="22687" y="7978"/>
                  </a:cubicBezTo>
                  <a:cubicBezTo>
                    <a:pt x="20196" y="7549"/>
                    <a:pt x="18679" y="9456"/>
                    <a:pt x="19729" y="11402"/>
                  </a:cubicBezTo>
                  <a:cubicBezTo>
                    <a:pt x="21169" y="9262"/>
                    <a:pt x="24399" y="10390"/>
                    <a:pt x="24983" y="12725"/>
                  </a:cubicBezTo>
                  <a:lnTo>
                    <a:pt x="24788" y="12725"/>
                  </a:lnTo>
                  <a:cubicBezTo>
                    <a:pt x="24555" y="12725"/>
                    <a:pt x="24360" y="12920"/>
                    <a:pt x="24360" y="13153"/>
                  </a:cubicBezTo>
                  <a:cubicBezTo>
                    <a:pt x="24360" y="13387"/>
                    <a:pt x="24555" y="13581"/>
                    <a:pt x="24788" y="13581"/>
                  </a:cubicBezTo>
                  <a:lnTo>
                    <a:pt x="25060" y="13581"/>
                  </a:lnTo>
                  <a:cubicBezTo>
                    <a:pt x="25022" y="14593"/>
                    <a:pt x="24594" y="15994"/>
                    <a:pt x="23737" y="16110"/>
                  </a:cubicBezTo>
                  <a:cubicBezTo>
                    <a:pt x="24671" y="15527"/>
                    <a:pt x="23932" y="14437"/>
                    <a:pt x="23076" y="14593"/>
                  </a:cubicBezTo>
                  <a:cubicBezTo>
                    <a:pt x="21947" y="14826"/>
                    <a:pt x="21870" y="16188"/>
                    <a:pt x="22803" y="16616"/>
                  </a:cubicBezTo>
                  <a:cubicBezTo>
                    <a:pt x="23270" y="16850"/>
                    <a:pt x="23776" y="16694"/>
                    <a:pt x="24243" y="16500"/>
                  </a:cubicBezTo>
                  <a:cubicBezTo>
                    <a:pt x="25216" y="16033"/>
                    <a:pt x="25761" y="14904"/>
                    <a:pt x="25956" y="13581"/>
                  </a:cubicBezTo>
                  <a:lnTo>
                    <a:pt x="26189" y="13581"/>
                  </a:lnTo>
                  <a:cubicBezTo>
                    <a:pt x="26072" y="14671"/>
                    <a:pt x="25800" y="15644"/>
                    <a:pt x="25450" y="16266"/>
                  </a:cubicBezTo>
                  <a:lnTo>
                    <a:pt x="25917" y="16967"/>
                  </a:lnTo>
                  <a:lnTo>
                    <a:pt x="21558" y="33116"/>
                  </a:lnTo>
                  <a:lnTo>
                    <a:pt x="20469" y="30937"/>
                  </a:lnTo>
                  <a:lnTo>
                    <a:pt x="13386" y="16577"/>
                  </a:lnTo>
                  <a:lnTo>
                    <a:pt x="11246" y="33077"/>
                  </a:lnTo>
                  <a:lnTo>
                    <a:pt x="9651" y="31287"/>
                  </a:lnTo>
                  <a:lnTo>
                    <a:pt x="0" y="20352"/>
                  </a:lnTo>
                  <a:lnTo>
                    <a:pt x="5682" y="37980"/>
                  </a:lnTo>
                  <a:lnTo>
                    <a:pt x="9651" y="37980"/>
                  </a:lnTo>
                  <a:close/>
                </a:path>
              </a:pathLst>
            </a:custGeom>
            <a:noFill/>
            <a:ln w="12650" cap="flat" cmpd="sng">
              <a:solidFill>
                <a:schemeClr val="accen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44" name="Google Shape;244;p26"/>
            <p:cNvSpPr/>
            <p:nvPr/>
          </p:nvSpPr>
          <p:spPr>
            <a:xfrm>
              <a:off x="4049800" y="2657575"/>
              <a:ext cx="1135325" cy="50600"/>
            </a:xfrm>
            <a:custGeom>
              <a:avLst/>
              <a:gdLst/>
              <a:ahLst/>
              <a:cxnLst/>
              <a:rect l="l" t="t" r="r" b="b"/>
              <a:pathLst>
                <a:path w="45413" h="2024" fill="none" extrusionOk="0">
                  <a:moveTo>
                    <a:pt x="28913" y="0"/>
                  </a:moveTo>
                  <a:lnTo>
                    <a:pt x="16461" y="0"/>
                  </a:lnTo>
                  <a:lnTo>
                    <a:pt x="5682" y="0"/>
                  </a:lnTo>
                  <a:lnTo>
                    <a:pt x="0" y="0"/>
                  </a:lnTo>
                  <a:lnTo>
                    <a:pt x="0" y="2024"/>
                  </a:lnTo>
                  <a:lnTo>
                    <a:pt x="5682" y="2024"/>
                  </a:lnTo>
                  <a:lnTo>
                    <a:pt x="16461" y="2024"/>
                  </a:lnTo>
                  <a:lnTo>
                    <a:pt x="28913" y="2024"/>
                  </a:lnTo>
                  <a:lnTo>
                    <a:pt x="39731" y="2024"/>
                  </a:lnTo>
                  <a:lnTo>
                    <a:pt x="45412" y="2024"/>
                  </a:lnTo>
                  <a:lnTo>
                    <a:pt x="45412" y="0"/>
                  </a:lnTo>
                  <a:lnTo>
                    <a:pt x="39731" y="0"/>
                  </a:lnTo>
                  <a:close/>
                </a:path>
              </a:pathLst>
            </a:custGeom>
            <a:noFill/>
            <a:ln w="12650" cap="flat" cmpd="sng">
              <a:solidFill>
                <a:schemeClr val="accen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45" name="Google Shape;245;p26"/>
            <p:cNvSpPr/>
            <p:nvPr/>
          </p:nvSpPr>
          <p:spPr>
            <a:xfrm>
              <a:off x="4964275" y="2545700"/>
              <a:ext cx="85625" cy="86600"/>
            </a:xfrm>
            <a:custGeom>
              <a:avLst/>
              <a:gdLst/>
              <a:ahLst/>
              <a:cxnLst/>
              <a:rect l="l" t="t" r="r" b="b"/>
              <a:pathLst>
                <a:path w="3425" h="3464" fill="none" extrusionOk="0">
                  <a:moveTo>
                    <a:pt x="3152" y="2724"/>
                  </a:moveTo>
                  <a:cubicBezTo>
                    <a:pt x="3308" y="2413"/>
                    <a:pt x="3424" y="2102"/>
                    <a:pt x="3424" y="1751"/>
                  </a:cubicBezTo>
                  <a:cubicBezTo>
                    <a:pt x="3424" y="1362"/>
                    <a:pt x="3308" y="1051"/>
                    <a:pt x="3152" y="778"/>
                  </a:cubicBezTo>
                  <a:cubicBezTo>
                    <a:pt x="2841" y="311"/>
                    <a:pt x="2296" y="0"/>
                    <a:pt x="1712" y="0"/>
                  </a:cubicBezTo>
                  <a:cubicBezTo>
                    <a:pt x="778" y="0"/>
                    <a:pt x="0" y="778"/>
                    <a:pt x="0" y="1751"/>
                  </a:cubicBezTo>
                  <a:cubicBezTo>
                    <a:pt x="0" y="2685"/>
                    <a:pt x="739" y="3463"/>
                    <a:pt x="1712" y="3463"/>
                  </a:cubicBezTo>
                  <a:cubicBezTo>
                    <a:pt x="2296" y="3463"/>
                    <a:pt x="2841" y="3152"/>
                    <a:pt x="3152" y="2724"/>
                  </a:cubicBezTo>
                  <a:close/>
                </a:path>
              </a:pathLst>
            </a:custGeom>
            <a:noFill/>
            <a:ln w="12650" cap="flat" cmpd="sng">
              <a:solidFill>
                <a:schemeClr val="accen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46" name="Google Shape;246;p26"/>
            <p:cNvSpPr/>
            <p:nvPr/>
          </p:nvSpPr>
          <p:spPr>
            <a:xfrm>
              <a:off x="5095600" y="2545700"/>
              <a:ext cx="42825" cy="86600"/>
            </a:xfrm>
            <a:custGeom>
              <a:avLst/>
              <a:gdLst/>
              <a:ahLst/>
              <a:cxnLst/>
              <a:rect l="l" t="t" r="r" b="b"/>
              <a:pathLst>
                <a:path w="1713" h="3464" fill="none" extrusionOk="0">
                  <a:moveTo>
                    <a:pt x="1713" y="0"/>
                  </a:moveTo>
                  <a:cubicBezTo>
                    <a:pt x="779" y="0"/>
                    <a:pt x="0" y="778"/>
                    <a:pt x="0" y="1712"/>
                  </a:cubicBezTo>
                  <a:cubicBezTo>
                    <a:pt x="0" y="2685"/>
                    <a:pt x="779" y="3463"/>
                    <a:pt x="1713" y="3463"/>
                  </a:cubicBezTo>
                  <a:close/>
                </a:path>
              </a:pathLst>
            </a:custGeom>
            <a:noFill/>
            <a:ln w="12650" cap="flat" cmpd="sng">
              <a:solidFill>
                <a:schemeClr val="accen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47" name="Google Shape;247;p26"/>
            <p:cNvSpPr/>
            <p:nvPr/>
          </p:nvSpPr>
          <p:spPr>
            <a:xfrm>
              <a:off x="4831950" y="2545700"/>
              <a:ext cx="86625" cy="86600"/>
            </a:xfrm>
            <a:custGeom>
              <a:avLst/>
              <a:gdLst/>
              <a:ahLst/>
              <a:cxnLst/>
              <a:rect l="l" t="t" r="r" b="b"/>
              <a:pathLst>
                <a:path w="3465" h="3464" fill="none" extrusionOk="0">
                  <a:moveTo>
                    <a:pt x="3464" y="1712"/>
                  </a:moveTo>
                  <a:cubicBezTo>
                    <a:pt x="3464" y="778"/>
                    <a:pt x="2686" y="0"/>
                    <a:pt x="1752" y="0"/>
                  </a:cubicBezTo>
                  <a:cubicBezTo>
                    <a:pt x="779" y="0"/>
                    <a:pt x="1" y="778"/>
                    <a:pt x="1" y="1712"/>
                  </a:cubicBezTo>
                  <a:cubicBezTo>
                    <a:pt x="1" y="2685"/>
                    <a:pt x="779" y="3463"/>
                    <a:pt x="1752" y="3463"/>
                  </a:cubicBezTo>
                  <a:cubicBezTo>
                    <a:pt x="2686" y="3463"/>
                    <a:pt x="3464" y="2685"/>
                    <a:pt x="3464" y="1712"/>
                  </a:cubicBezTo>
                  <a:close/>
                </a:path>
              </a:pathLst>
            </a:custGeom>
            <a:noFill/>
            <a:ln w="12650" cap="flat" cmpd="sng">
              <a:solidFill>
                <a:schemeClr val="accen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48" name="Google Shape;248;p26"/>
            <p:cNvSpPr/>
            <p:nvPr/>
          </p:nvSpPr>
          <p:spPr>
            <a:xfrm>
              <a:off x="4049800" y="2480500"/>
              <a:ext cx="1135325" cy="50625"/>
            </a:xfrm>
            <a:custGeom>
              <a:avLst/>
              <a:gdLst/>
              <a:ahLst/>
              <a:cxnLst/>
              <a:rect l="l" t="t" r="r" b="b"/>
              <a:pathLst>
                <a:path w="45413" h="2025" fill="none" extrusionOk="0">
                  <a:moveTo>
                    <a:pt x="28913" y="1"/>
                  </a:moveTo>
                  <a:lnTo>
                    <a:pt x="16461" y="1"/>
                  </a:lnTo>
                  <a:lnTo>
                    <a:pt x="5682" y="1"/>
                  </a:lnTo>
                  <a:lnTo>
                    <a:pt x="0" y="1"/>
                  </a:lnTo>
                  <a:lnTo>
                    <a:pt x="0" y="2024"/>
                  </a:lnTo>
                  <a:lnTo>
                    <a:pt x="5682" y="2024"/>
                  </a:lnTo>
                  <a:lnTo>
                    <a:pt x="16461" y="2024"/>
                  </a:lnTo>
                  <a:lnTo>
                    <a:pt x="28913" y="2024"/>
                  </a:lnTo>
                  <a:lnTo>
                    <a:pt x="39731" y="2024"/>
                  </a:lnTo>
                  <a:lnTo>
                    <a:pt x="45412" y="2024"/>
                  </a:lnTo>
                  <a:lnTo>
                    <a:pt x="45412" y="1"/>
                  </a:lnTo>
                  <a:lnTo>
                    <a:pt x="39731" y="1"/>
                  </a:lnTo>
                  <a:close/>
                </a:path>
              </a:pathLst>
            </a:custGeom>
            <a:noFill/>
            <a:ln w="12650" cap="flat" cmpd="sng">
              <a:solidFill>
                <a:schemeClr val="accen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49" name="Google Shape;249;p26"/>
            <p:cNvSpPr/>
            <p:nvPr/>
          </p:nvSpPr>
          <p:spPr>
            <a:xfrm>
              <a:off x="4437950" y="2545700"/>
              <a:ext cx="85650" cy="86600"/>
            </a:xfrm>
            <a:custGeom>
              <a:avLst/>
              <a:gdLst/>
              <a:ahLst/>
              <a:cxnLst/>
              <a:rect l="l" t="t" r="r" b="b"/>
              <a:pathLst>
                <a:path w="3426" h="3464" fill="none" extrusionOk="0">
                  <a:moveTo>
                    <a:pt x="1713" y="3463"/>
                  </a:moveTo>
                  <a:cubicBezTo>
                    <a:pt x="2686" y="3463"/>
                    <a:pt x="3425" y="2685"/>
                    <a:pt x="3425" y="1751"/>
                  </a:cubicBezTo>
                  <a:cubicBezTo>
                    <a:pt x="3425" y="778"/>
                    <a:pt x="2686" y="0"/>
                    <a:pt x="1713" y="0"/>
                  </a:cubicBezTo>
                  <a:cubicBezTo>
                    <a:pt x="1441" y="0"/>
                    <a:pt x="1168" y="78"/>
                    <a:pt x="935" y="195"/>
                  </a:cubicBezTo>
                  <a:cubicBezTo>
                    <a:pt x="390" y="467"/>
                    <a:pt x="1" y="1051"/>
                    <a:pt x="1" y="1751"/>
                  </a:cubicBezTo>
                  <a:cubicBezTo>
                    <a:pt x="1" y="2413"/>
                    <a:pt x="390" y="2997"/>
                    <a:pt x="935" y="3269"/>
                  </a:cubicBezTo>
                  <a:cubicBezTo>
                    <a:pt x="1168" y="3386"/>
                    <a:pt x="1441" y="3463"/>
                    <a:pt x="1713" y="3463"/>
                  </a:cubicBezTo>
                  <a:close/>
                </a:path>
              </a:pathLst>
            </a:custGeom>
            <a:noFill/>
            <a:ln w="12650" cap="flat" cmpd="sng">
              <a:solidFill>
                <a:schemeClr val="accen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50" name="Google Shape;250;p26"/>
            <p:cNvSpPr/>
            <p:nvPr/>
          </p:nvSpPr>
          <p:spPr>
            <a:xfrm>
              <a:off x="4306625" y="2545700"/>
              <a:ext cx="85625" cy="86600"/>
            </a:xfrm>
            <a:custGeom>
              <a:avLst/>
              <a:gdLst/>
              <a:ahLst/>
              <a:cxnLst/>
              <a:rect l="l" t="t" r="r" b="b"/>
              <a:pathLst>
                <a:path w="3425" h="3464" fill="none" extrusionOk="0">
                  <a:moveTo>
                    <a:pt x="3425" y="1712"/>
                  </a:moveTo>
                  <a:cubicBezTo>
                    <a:pt x="3425" y="778"/>
                    <a:pt x="2647" y="0"/>
                    <a:pt x="1713" y="0"/>
                  </a:cubicBezTo>
                  <a:cubicBezTo>
                    <a:pt x="740" y="0"/>
                    <a:pt x="0" y="778"/>
                    <a:pt x="0" y="1712"/>
                  </a:cubicBezTo>
                  <a:cubicBezTo>
                    <a:pt x="0" y="2685"/>
                    <a:pt x="740" y="3463"/>
                    <a:pt x="1713" y="3463"/>
                  </a:cubicBezTo>
                  <a:cubicBezTo>
                    <a:pt x="2647" y="3463"/>
                    <a:pt x="3425" y="2685"/>
                    <a:pt x="3425" y="1712"/>
                  </a:cubicBezTo>
                  <a:close/>
                </a:path>
              </a:pathLst>
            </a:custGeom>
            <a:noFill/>
            <a:ln w="12650" cap="flat" cmpd="sng">
              <a:solidFill>
                <a:schemeClr val="accen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51" name="Google Shape;251;p26"/>
            <p:cNvSpPr/>
            <p:nvPr/>
          </p:nvSpPr>
          <p:spPr>
            <a:xfrm>
              <a:off x="4569300" y="2545700"/>
              <a:ext cx="86600" cy="86600"/>
            </a:xfrm>
            <a:custGeom>
              <a:avLst/>
              <a:gdLst/>
              <a:ahLst/>
              <a:cxnLst/>
              <a:rect l="l" t="t" r="r" b="b"/>
              <a:pathLst>
                <a:path w="3464" h="3464" fill="none" extrusionOk="0">
                  <a:moveTo>
                    <a:pt x="3463" y="1712"/>
                  </a:moveTo>
                  <a:cubicBezTo>
                    <a:pt x="3463" y="778"/>
                    <a:pt x="2685" y="0"/>
                    <a:pt x="1712" y="0"/>
                  </a:cubicBezTo>
                  <a:cubicBezTo>
                    <a:pt x="778" y="0"/>
                    <a:pt x="0" y="778"/>
                    <a:pt x="0" y="1712"/>
                  </a:cubicBezTo>
                  <a:cubicBezTo>
                    <a:pt x="0" y="2685"/>
                    <a:pt x="778" y="3463"/>
                    <a:pt x="1712" y="3463"/>
                  </a:cubicBezTo>
                  <a:cubicBezTo>
                    <a:pt x="2685" y="3463"/>
                    <a:pt x="3463" y="2685"/>
                    <a:pt x="3463" y="1712"/>
                  </a:cubicBezTo>
                  <a:close/>
                </a:path>
              </a:pathLst>
            </a:custGeom>
            <a:noFill/>
            <a:ln w="12650" cap="flat" cmpd="sng">
              <a:solidFill>
                <a:schemeClr val="accen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52" name="Google Shape;252;p26"/>
            <p:cNvSpPr/>
            <p:nvPr/>
          </p:nvSpPr>
          <p:spPr>
            <a:xfrm>
              <a:off x="4700625" y="2545700"/>
              <a:ext cx="86600" cy="86600"/>
            </a:xfrm>
            <a:custGeom>
              <a:avLst/>
              <a:gdLst/>
              <a:ahLst/>
              <a:cxnLst/>
              <a:rect l="l" t="t" r="r" b="b"/>
              <a:pathLst>
                <a:path w="3464" h="3464" fill="none" extrusionOk="0">
                  <a:moveTo>
                    <a:pt x="2880" y="3035"/>
                  </a:moveTo>
                  <a:cubicBezTo>
                    <a:pt x="3230" y="2724"/>
                    <a:pt x="3464" y="2257"/>
                    <a:pt x="3464" y="1751"/>
                  </a:cubicBezTo>
                  <a:cubicBezTo>
                    <a:pt x="3464" y="1207"/>
                    <a:pt x="3230" y="740"/>
                    <a:pt x="2880" y="428"/>
                  </a:cubicBezTo>
                  <a:cubicBezTo>
                    <a:pt x="2569" y="156"/>
                    <a:pt x="2180" y="0"/>
                    <a:pt x="1752" y="0"/>
                  </a:cubicBezTo>
                  <a:cubicBezTo>
                    <a:pt x="779" y="0"/>
                    <a:pt x="0" y="778"/>
                    <a:pt x="0" y="1751"/>
                  </a:cubicBezTo>
                  <a:cubicBezTo>
                    <a:pt x="0" y="2685"/>
                    <a:pt x="779" y="3463"/>
                    <a:pt x="1752" y="3463"/>
                  </a:cubicBezTo>
                  <a:cubicBezTo>
                    <a:pt x="2180" y="3463"/>
                    <a:pt x="2569" y="3308"/>
                    <a:pt x="2880" y="3035"/>
                  </a:cubicBezTo>
                  <a:close/>
                </a:path>
              </a:pathLst>
            </a:custGeom>
            <a:noFill/>
            <a:ln w="12650" cap="flat" cmpd="sng">
              <a:solidFill>
                <a:schemeClr val="accen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253" name="Google Shape;253;p26"/>
          <p:cNvGrpSpPr/>
          <p:nvPr/>
        </p:nvGrpSpPr>
        <p:grpSpPr>
          <a:xfrm flipH="1">
            <a:off x="713237" y="3554664"/>
            <a:ext cx="1341769" cy="1049338"/>
            <a:chOff x="4053675" y="3072975"/>
            <a:chExt cx="1138250" cy="890175"/>
          </a:xfrm>
        </p:grpSpPr>
        <p:sp>
          <p:nvSpPr>
            <p:cNvPr id="254" name="Google Shape;254;p26"/>
            <p:cNvSpPr/>
            <p:nvPr/>
          </p:nvSpPr>
          <p:spPr>
            <a:xfrm>
              <a:off x="4071200" y="3905725"/>
              <a:ext cx="1103225" cy="57425"/>
            </a:xfrm>
            <a:custGeom>
              <a:avLst/>
              <a:gdLst/>
              <a:ahLst/>
              <a:cxnLst/>
              <a:rect l="l" t="t" r="r" b="b"/>
              <a:pathLst>
                <a:path w="44129" h="2297" fill="none" extrusionOk="0">
                  <a:moveTo>
                    <a:pt x="43428" y="0"/>
                  </a:moveTo>
                  <a:lnTo>
                    <a:pt x="701" y="0"/>
                  </a:lnTo>
                  <a:cubicBezTo>
                    <a:pt x="312" y="0"/>
                    <a:pt x="0" y="312"/>
                    <a:pt x="0" y="662"/>
                  </a:cubicBezTo>
                  <a:lnTo>
                    <a:pt x="0" y="1596"/>
                  </a:lnTo>
                  <a:cubicBezTo>
                    <a:pt x="0" y="1985"/>
                    <a:pt x="312" y="2296"/>
                    <a:pt x="701" y="2296"/>
                  </a:cubicBezTo>
                  <a:lnTo>
                    <a:pt x="43428" y="2296"/>
                  </a:lnTo>
                  <a:cubicBezTo>
                    <a:pt x="43817" y="2296"/>
                    <a:pt x="44128" y="1985"/>
                    <a:pt x="44128" y="1596"/>
                  </a:cubicBezTo>
                  <a:lnTo>
                    <a:pt x="44128" y="662"/>
                  </a:lnTo>
                  <a:cubicBezTo>
                    <a:pt x="44128" y="312"/>
                    <a:pt x="43817" y="0"/>
                    <a:pt x="43428" y="0"/>
                  </a:cubicBezTo>
                  <a:close/>
                </a:path>
              </a:pathLst>
            </a:custGeom>
            <a:noFill/>
            <a:ln w="12650" cap="flat" cmpd="sng">
              <a:solidFill>
                <a:schemeClr val="accen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6"/>
            <p:cNvSpPr/>
            <p:nvPr/>
          </p:nvSpPr>
          <p:spPr>
            <a:xfrm>
              <a:off x="4053675" y="3468925"/>
              <a:ext cx="163475" cy="279225"/>
            </a:xfrm>
            <a:custGeom>
              <a:avLst/>
              <a:gdLst/>
              <a:ahLst/>
              <a:cxnLst/>
              <a:rect l="l" t="t" r="r" b="b"/>
              <a:pathLst>
                <a:path w="6539" h="11169" fill="none" extrusionOk="0">
                  <a:moveTo>
                    <a:pt x="6538" y="11168"/>
                  </a:moveTo>
                  <a:lnTo>
                    <a:pt x="1" y="0"/>
                  </a:lnTo>
                  <a:lnTo>
                    <a:pt x="1869" y="11168"/>
                  </a:lnTo>
                  <a:close/>
                </a:path>
              </a:pathLst>
            </a:custGeom>
            <a:noFill/>
            <a:ln w="12650" cap="flat" cmpd="sng">
              <a:solidFill>
                <a:schemeClr val="accen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6"/>
            <p:cNvSpPr/>
            <p:nvPr/>
          </p:nvSpPr>
          <p:spPr>
            <a:xfrm>
              <a:off x="4388350" y="3072975"/>
              <a:ext cx="472825" cy="675175"/>
            </a:xfrm>
            <a:custGeom>
              <a:avLst/>
              <a:gdLst/>
              <a:ahLst/>
              <a:cxnLst/>
              <a:rect l="l" t="t" r="r" b="b"/>
              <a:pathLst>
                <a:path w="18913" h="27007" fill="none" extrusionOk="0">
                  <a:moveTo>
                    <a:pt x="1635" y="15916"/>
                  </a:moveTo>
                  <a:lnTo>
                    <a:pt x="1946" y="15488"/>
                  </a:lnTo>
                  <a:lnTo>
                    <a:pt x="2413" y="14826"/>
                  </a:lnTo>
                  <a:cubicBezTo>
                    <a:pt x="3463" y="13231"/>
                    <a:pt x="5643" y="13854"/>
                    <a:pt x="6460" y="15332"/>
                  </a:cubicBezTo>
                  <a:cubicBezTo>
                    <a:pt x="5915" y="15799"/>
                    <a:pt x="5915" y="16655"/>
                    <a:pt x="6421" y="17161"/>
                  </a:cubicBezTo>
                  <a:lnTo>
                    <a:pt x="6421" y="17200"/>
                  </a:lnTo>
                  <a:cubicBezTo>
                    <a:pt x="4203" y="16188"/>
                    <a:pt x="2296" y="19691"/>
                    <a:pt x="4787" y="20858"/>
                  </a:cubicBezTo>
                  <a:cubicBezTo>
                    <a:pt x="5020" y="20975"/>
                    <a:pt x="5253" y="21053"/>
                    <a:pt x="5487" y="21053"/>
                  </a:cubicBezTo>
                  <a:lnTo>
                    <a:pt x="4125" y="27006"/>
                  </a:lnTo>
                  <a:lnTo>
                    <a:pt x="14632" y="27006"/>
                  </a:lnTo>
                  <a:lnTo>
                    <a:pt x="13270" y="21053"/>
                  </a:lnTo>
                  <a:cubicBezTo>
                    <a:pt x="15682" y="20975"/>
                    <a:pt x="16071" y="17589"/>
                    <a:pt x="13620" y="17083"/>
                  </a:cubicBezTo>
                  <a:cubicBezTo>
                    <a:pt x="13231" y="17006"/>
                    <a:pt x="12881" y="17045"/>
                    <a:pt x="12569" y="17161"/>
                  </a:cubicBezTo>
                  <a:cubicBezTo>
                    <a:pt x="13075" y="16617"/>
                    <a:pt x="13036" y="15760"/>
                    <a:pt x="12453" y="15293"/>
                  </a:cubicBezTo>
                  <a:cubicBezTo>
                    <a:pt x="13309" y="13854"/>
                    <a:pt x="15449" y="13231"/>
                    <a:pt x="16538" y="14788"/>
                  </a:cubicBezTo>
                  <a:lnTo>
                    <a:pt x="16928" y="15410"/>
                  </a:lnTo>
                  <a:lnTo>
                    <a:pt x="17278" y="15916"/>
                  </a:lnTo>
                  <a:cubicBezTo>
                    <a:pt x="18056" y="14476"/>
                    <a:pt x="18912" y="13192"/>
                    <a:pt x="18056" y="11519"/>
                  </a:cubicBezTo>
                  <a:cubicBezTo>
                    <a:pt x="17784" y="10974"/>
                    <a:pt x="17395" y="10585"/>
                    <a:pt x="16928" y="10274"/>
                  </a:cubicBezTo>
                  <a:cubicBezTo>
                    <a:pt x="15527" y="9379"/>
                    <a:pt x="13542" y="9495"/>
                    <a:pt x="12141" y="10351"/>
                  </a:cubicBezTo>
                  <a:cubicBezTo>
                    <a:pt x="12764" y="9379"/>
                    <a:pt x="12842" y="9768"/>
                    <a:pt x="12842" y="9145"/>
                  </a:cubicBezTo>
                  <a:cubicBezTo>
                    <a:pt x="12764" y="6149"/>
                    <a:pt x="11830" y="2063"/>
                    <a:pt x="9456" y="0"/>
                  </a:cubicBezTo>
                  <a:cubicBezTo>
                    <a:pt x="7044" y="2335"/>
                    <a:pt x="6499" y="6265"/>
                    <a:pt x="6110" y="9456"/>
                  </a:cubicBezTo>
                  <a:lnTo>
                    <a:pt x="6888" y="10390"/>
                  </a:lnTo>
                  <a:cubicBezTo>
                    <a:pt x="5176" y="9301"/>
                    <a:pt x="3230" y="9456"/>
                    <a:pt x="1946" y="10351"/>
                  </a:cubicBezTo>
                  <a:cubicBezTo>
                    <a:pt x="623" y="11246"/>
                    <a:pt x="0" y="12881"/>
                    <a:pt x="1012" y="14749"/>
                  </a:cubicBezTo>
                  <a:lnTo>
                    <a:pt x="1635" y="15916"/>
                  </a:lnTo>
                  <a:close/>
                  <a:moveTo>
                    <a:pt x="1946" y="11402"/>
                  </a:moveTo>
                  <a:cubicBezTo>
                    <a:pt x="2568" y="10702"/>
                    <a:pt x="3658" y="10312"/>
                    <a:pt x="5020" y="10546"/>
                  </a:cubicBezTo>
                  <a:cubicBezTo>
                    <a:pt x="7588" y="11013"/>
                    <a:pt x="8678" y="13465"/>
                    <a:pt x="8678" y="15799"/>
                  </a:cubicBezTo>
                  <a:lnTo>
                    <a:pt x="8950" y="15799"/>
                  </a:lnTo>
                  <a:cubicBezTo>
                    <a:pt x="9028" y="13503"/>
                    <a:pt x="8522" y="10857"/>
                    <a:pt x="6966" y="9184"/>
                  </a:cubicBezTo>
                  <a:cubicBezTo>
                    <a:pt x="7316" y="6188"/>
                    <a:pt x="8328" y="2802"/>
                    <a:pt x="9495" y="1713"/>
                  </a:cubicBezTo>
                  <a:cubicBezTo>
                    <a:pt x="10624" y="2724"/>
                    <a:pt x="11947" y="6499"/>
                    <a:pt x="11986" y="9184"/>
                  </a:cubicBezTo>
                  <a:cubicBezTo>
                    <a:pt x="10429" y="10857"/>
                    <a:pt x="9923" y="13503"/>
                    <a:pt x="10001" y="15799"/>
                  </a:cubicBezTo>
                  <a:lnTo>
                    <a:pt x="10234" y="15799"/>
                  </a:lnTo>
                  <a:cubicBezTo>
                    <a:pt x="10234" y="13465"/>
                    <a:pt x="11324" y="11013"/>
                    <a:pt x="13892" y="10546"/>
                  </a:cubicBezTo>
                  <a:cubicBezTo>
                    <a:pt x="15215" y="10312"/>
                    <a:pt x="16266" y="10663"/>
                    <a:pt x="16928" y="11324"/>
                  </a:cubicBezTo>
                  <a:cubicBezTo>
                    <a:pt x="17628" y="12064"/>
                    <a:pt x="17823" y="13231"/>
                    <a:pt x="17200" y="14360"/>
                  </a:cubicBezTo>
                  <a:cubicBezTo>
                    <a:pt x="17122" y="14243"/>
                    <a:pt x="17005" y="14126"/>
                    <a:pt x="16928" y="14009"/>
                  </a:cubicBezTo>
                  <a:cubicBezTo>
                    <a:pt x="15215" y="12103"/>
                    <a:pt x="11986" y="13348"/>
                    <a:pt x="11363" y="15799"/>
                  </a:cubicBezTo>
                  <a:cubicBezTo>
                    <a:pt x="11635" y="15799"/>
                    <a:pt x="12102" y="15760"/>
                    <a:pt x="12102" y="16266"/>
                  </a:cubicBezTo>
                  <a:cubicBezTo>
                    <a:pt x="12102" y="16811"/>
                    <a:pt x="11558" y="16772"/>
                    <a:pt x="11285" y="16772"/>
                  </a:cubicBezTo>
                  <a:cubicBezTo>
                    <a:pt x="11324" y="17862"/>
                    <a:pt x="11791" y="19457"/>
                    <a:pt x="12725" y="19574"/>
                  </a:cubicBezTo>
                  <a:cubicBezTo>
                    <a:pt x="11713" y="18912"/>
                    <a:pt x="12530" y="17706"/>
                    <a:pt x="13464" y="17862"/>
                  </a:cubicBezTo>
                  <a:cubicBezTo>
                    <a:pt x="15254" y="18251"/>
                    <a:pt x="14554" y="21092"/>
                    <a:pt x="12219" y="20002"/>
                  </a:cubicBezTo>
                  <a:cubicBezTo>
                    <a:pt x="11091" y="19496"/>
                    <a:pt x="10468" y="18251"/>
                    <a:pt x="10312" y="16772"/>
                  </a:cubicBezTo>
                  <a:lnTo>
                    <a:pt x="10079" y="16772"/>
                  </a:lnTo>
                  <a:cubicBezTo>
                    <a:pt x="10196" y="17978"/>
                    <a:pt x="10507" y="19068"/>
                    <a:pt x="10935" y="19769"/>
                  </a:cubicBezTo>
                  <a:lnTo>
                    <a:pt x="9495" y="21714"/>
                  </a:lnTo>
                  <a:lnTo>
                    <a:pt x="8055" y="19769"/>
                  </a:lnTo>
                  <a:cubicBezTo>
                    <a:pt x="8444" y="19068"/>
                    <a:pt x="8756" y="17978"/>
                    <a:pt x="8872" y="16772"/>
                  </a:cubicBezTo>
                  <a:lnTo>
                    <a:pt x="8639" y="16772"/>
                  </a:lnTo>
                  <a:cubicBezTo>
                    <a:pt x="8289" y="19496"/>
                    <a:pt x="6343" y="20702"/>
                    <a:pt x="5137" y="20119"/>
                  </a:cubicBezTo>
                  <a:cubicBezTo>
                    <a:pt x="4125" y="19652"/>
                    <a:pt x="4203" y="18134"/>
                    <a:pt x="5448" y="17862"/>
                  </a:cubicBezTo>
                  <a:cubicBezTo>
                    <a:pt x="6382" y="17706"/>
                    <a:pt x="7238" y="18912"/>
                    <a:pt x="6187" y="19574"/>
                  </a:cubicBezTo>
                  <a:cubicBezTo>
                    <a:pt x="7121" y="19457"/>
                    <a:pt x="7627" y="17862"/>
                    <a:pt x="7666" y="16772"/>
                  </a:cubicBezTo>
                  <a:cubicBezTo>
                    <a:pt x="7394" y="16772"/>
                    <a:pt x="6888" y="16811"/>
                    <a:pt x="6888" y="16266"/>
                  </a:cubicBezTo>
                  <a:cubicBezTo>
                    <a:pt x="6888" y="15838"/>
                    <a:pt x="7277" y="15799"/>
                    <a:pt x="7549" y="15799"/>
                  </a:cubicBezTo>
                  <a:cubicBezTo>
                    <a:pt x="6966" y="13309"/>
                    <a:pt x="3658" y="12064"/>
                    <a:pt x="1946" y="14048"/>
                  </a:cubicBezTo>
                  <a:cubicBezTo>
                    <a:pt x="1868" y="14165"/>
                    <a:pt x="1790" y="14243"/>
                    <a:pt x="1712" y="14360"/>
                  </a:cubicBezTo>
                  <a:cubicBezTo>
                    <a:pt x="1129" y="13231"/>
                    <a:pt x="1284" y="12141"/>
                    <a:pt x="1946" y="11402"/>
                  </a:cubicBezTo>
                  <a:close/>
                </a:path>
              </a:pathLst>
            </a:custGeom>
            <a:noFill/>
            <a:ln w="12650" cap="flat" cmpd="sng">
              <a:solidFill>
                <a:schemeClr val="accen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6"/>
            <p:cNvSpPr/>
            <p:nvPr/>
          </p:nvSpPr>
          <p:spPr>
            <a:xfrm>
              <a:off x="5028475" y="3468925"/>
              <a:ext cx="163450" cy="279225"/>
            </a:xfrm>
            <a:custGeom>
              <a:avLst/>
              <a:gdLst/>
              <a:ahLst/>
              <a:cxnLst/>
              <a:rect l="l" t="t" r="r" b="b"/>
              <a:pathLst>
                <a:path w="6538" h="11169" fill="none" extrusionOk="0">
                  <a:moveTo>
                    <a:pt x="6538" y="0"/>
                  </a:moveTo>
                  <a:lnTo>
                    <a:pt x="0" y="11168"/>
                  </a:lnTo>
                  <a:lnTo>
                    <a:pt x="4709" y="11168"/>
                  </a:lnTo>
                  <a:close/>
                </a:path>
              </a:pathLst>
            </a:custGeom>
            <a:noFill/>
            <a:ln w="12650" cap="flat" cmpd="sng">
              <a:solidFill>
                <a:schemeClr val="accen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6"/>
            <p:cNvSpPr/>
            <p:nvPr/>
          </p:nvSpPr>
          <p:spPr>
            <a:xfrm>
              <a:off x="4774550" y="3324950"/>
              <a:ext cx="234500" cy="423200"/>
            </a:xfrm>
            <a:custGeom>
              <a:avLst/>
              <a:gdLst/>
              <a:ahLst/>
              <a:cxnLst/>
              <a:rect l="l" t="t" r="r" b="b"/>
              <a:pathLst>
                <a:path w="9380" h="16928" fill="none" extrusionOk="0">
                  <a:moveTo>
                    <a:pt x="1" y="16927"/>
                  </a:moveTo>
                  <a:lnTo>
                    <a:pt x="1480" y="16927"/>
                  </a:lnTo>
                  <a:lnTo>
                    <a:pt x="9379" y="16927"/>
                  </a:lnTo>
                  <a:lnTo>
                    <a:pt x="6305" y="0"/>
                  </a:lnTo>
                  <a:lnTo>
                    <a:pt x="1480" y="12997"/>
                  </a:lnTo>
                  <a:close/>
                </a:path>
              </a:pathLst>
            </a:custGeom>
            <a:noFill/>
            <a:ln w="12650" cap="flat" cmpd="sng">
              <a:solidFill>
                <a:schemeClr val="accen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6"/>
            <p:cNvSpPr/>
            <p:nvPr/>
          </p:nvSpPr>
          <p:spPr>
            <a:xfrm>
              <a:off x="4237550" y="3324950"/>
              <a:ext cx="234475" cy="423200"/>
            </a:xfrm>
            <a:custGeom>
              <a:avLst/>
              <a:gdLst/>
              <a:ahLst/>
              <a:cxnLst/>
              <a:rect l="l" t="t" r="r" b="b"/>
              <a:pathLst>
                <a:path w="9379" h="16928" fill="none" extrusionOk="0">
                  <a:moveTo>
                    <a:pt x="9379" y="16927"/>
                  </a:moveTo>
                  <a:lnTo>
                    <a:pt x="7978" y="13192"/>
                  </a:lnTo>
                  <a:lnTo>
                    <a:pt x="3036" y="0"/>
                  </a:lnTo>
                  <a:lnTo>
                    <a:pt x="1" y="16927"/>
                  </a:lnTo>
                  <a:lnTo>
                    <a:pt x="7978" y="16927"/>
                  </a:lnTo>
                  <a:close/>
                </a:path>
              </a:pathLst>
            </a:custGeom>
            <a:noFill/>
            <a:ln w="12650" cap="flat" cmpd="sng">
              <a:solidFill>
                <a:schemeClr val="accen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6"/>
            <p:cNvSpPr/>
            <p:nvPr/>
          </p:nvSpPr>
          <p:spPr>
            <a:xfrm>
              <a:off x="5088775" y="3839575"/>
              <a:ext cx="54525" cy="54500"/>
            </a:xfrm>
            <a:custGeom>
              <a:avLst/>
              <a:gdLst/>
              <a:ahLst/>
              <a:cxnLst/>
              <a:rect l="l" t="t" r="r" b="b"/>
              <a:pathLst>
                <a:path w="2181" h="2180" fill="none" extrusionOk="0">
                  <a:moveTo>
                    <a:pt x="2180" y="1090"/>
                  </a:moveTo>
                  <a:cubicBezTo>
                    <a:pt x="2180" y="467"/>
                    <a:pt x="1674" y="0"/>
                    <a:pt x="1091" y="0"/>
                  </a:cubicBezTo>
                  <a:cubicBezTo>
                    <a:pt x="468" y="0"/>
                    <a:pt x="1" y="467"/>
                    <a:pt x="1" y="1090"/>
                  </a:cubicBezTo>
                  <a:cubicBezTo>
                    <a:pt x="1" y="1674"/>
                    <a:pt x="468" y="2180"/>
                    <a:pt x="1091" y="2180"/>
                  </a:cubicBezTo>
                  <a:cubicBezTo>
                    <a:pt x="1674" y="2180"/>
                    <a:pt x="2180" y="1674"/>
                    <a:pt x="2180" y="1090"/>
                  </a:cubicBezTo>
                  <a:close/>
                </a:path>
              </a:pathLst>
            </a:custGeom>
            <a:noFill/>
            <a:ln w="12650" cap="flat" cmpd="sng">
              <a:solidFill>
                <a:schemeClr val="accen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6"/>
            <p:cNvSpPr/>
            <p:nvPr/>
          </p:nvSpPr>
          <p:spPr>
            <a:xfrm>
              <a:off x="4071200" y="3770500"/>
              <a:ext cx="1103225" cy="57425"/>
            </a:xfrm>
            <a:custGeom>
              <a:avLst/>
              <a:gdLst/>
              <a:ahLst/>
              <a:cxnLst/>
              <a:rect l="l" t="t" r="r" b="b"/>
              <a:pathLst>
                <a:path w="44129" h="2297" fill="none" extrusionOk="0">
                  <a:moveTo>
                    <a:pt x="43428" y="0"/>
                  </a:moveTo>
                  <a:lnTo>
                    <a:pt x="701" y="0"/>
                  </a:lnTo>
                  <a:cubicBezTo>
                    <a:pt x="312" y="0"/>
                    <a:pt x="0" y="312"/>
                    <a:pt x="0" y="701"/>
                  </a:cubicBezTo>
                  <a:lnTo>
                    <a:pt x="0" y="1596"/>
                  </a:lnTo>
                  <a:cubicBezTo>
                    <a:pt x="0" y="1985"/>
                    <a:pt x="312" y="2296"/>
                    <a:pt x="701" y="2296"/>
                  </a:cubicBezTo>
                  <a:lnTo>
                    <a:pt x="43428" y="2296"/>
                  </a:lnTo>
                  <a:cubicBezTo>
                    <a:pt x="43817" y="2296"/>
                    <a:pt x="44128" y="1985"/>
                    <a:pt x="44128" y="1596"/>
                  </a:cubicBezTo>
                  <a:lnTo>
                    <a:pt x="44128" y="701"/>
                  </a:lnTo>
                  <a:cubicBezTo>
                    <a:pt x="44128" y="312"/>
                    <a:pt x="43817" y="0"/>
                    <a:pt x="43428" y="0"/>
                  </a:cubicBezTo>
                  <a:close/>
                </a:path>
              </a:pathLst>
            </a:custGeom>
            <a:noFill/>
            <a:ln w="12650" cap="flat" cmpd="sng">
              <a:solidFill>
                <a:schemeClr val="accen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6"/>
            <p:cNvSpPr/>
            <p:nvPr/>
          </p:nvSpPr>
          <p:spPr>
            <a:xfrm>
              <a:off x="4833900" y="3839575"/>
              <a:ext cx="71050" cy="54500"/>
            </a:xfrm>
            <a:custGeom>
              <a:avLst/>
              <a:gdLst/>
              <a:ahLst/>
              <a:cxnLst/>
              <a:rect l="l" t="t" r="r" b="b"/>
              <a:pathLst>
                <a:path w="2842" h="2180" fill="none" extrusionOk="0">
                  <a:moveTo>
                    <a:pt x="1401" y="0"/>
                  </a:moveTo>
                  <a:cubicBezTo>
                    <a:pt x="1" y="0"/>
                    <a:pt x="1" y="2180"/>
                    <a:pt x="1401" y="2180"/>
                  </a:cubicBezTo>
                  <a:cubicBezTo>
                    <a:pt x="2841" y="2180"/>
                    <a:pt x="2841" y="0"/>
                    <a:pt x="1401" y="0"/>
                  </a:cubicBezTo>
                  <a:close/>
                </a:path>
              </a:pathLst>
            </a:custGeom>
            <a:noFill/>
            <a:ln w="12650" cap="flat" cmpd="sng">
              <a:solidFill>
                <a:schemeClr val="accen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6"/>
            <p:cNvSpPr/>
            <p:nvPr/>
          </p:nvSpPr>
          <p:spPr>
            <a:xfrm>
              <a:off x="4586800" y="3839575"/>
              <a:ext cx="72025" cy="54500"/>
            </a:xfrm>
            <a:custGeom>
              <a:avLst/>
              <a:gdLst/>
              <a:ahLst/>
              <a:cxnLst/>
              <a:rect l="l" t="t" r="r" b="b"/>
              <a:pathLst>
                <a:path w="2881" h="2180" fill="none" extrusionOk="0">
                  <a:moveTo>
                    <a:pt x="1440" y="0"/>
                  </a:moveTo>
                  <a:cubicBezTo>
                    <a:pt x="1" y="0"/>
                    <a:pt x="1" y="2180"/>
                    <a:pt x="1440" y="2180"/>
                  </a:cubicBezTo>
                  <a:cubicBezTo>
                    <a:pt x="2880" y="2180"/>
                    <a:pt x="2880" y="0"/>
                    <a:pt x="1440" y="0"/>
                  </a:cubicBezTo>
                  <a:close/>
                </a:path>
              </a:pathLst>
            </a:custGeom>
            <a:noFill/>
            <a:ln w="12650" cap="flat" cmpd="sng">
              <a:solidFill>
                <a:schemeClr val="accen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6"/>
            <p:cNvSpPr/>
            <p:nvPr/>
          </p:nvSpPr>
          <p:spPr>
            <a:xfrm>
              <a:off x="4340675" y="3839575"/>
              <a:ext cx="72000" cy="54500"/>
            </a:xfrm>
            <a:custGeom>
              <a:avLst/>
              <a:gdLst/>
              <a:ahLst/>
              <a:cxnLst/>
              <a:rect l="l" t="t" r="r" b="b"/>
              <a:pathLst>
                <a:path w="2880" h="2180" fill="none" extrusionOk="0">
                  <a:moveTo>
                    <a:pt x="1440" y="0"/>
                  </a:moveTo>
                  <a:cubicBezTo>
                    <a:pt x="0" y="0"/>
                    <a:pt x="0" y="2180"/>
                    <a:pt x="1440" y="2180"/>
                  </a:cubicBezTo>
                  <a:cubicBezTo>
                    <a:pt x="2880" y="2180"/>
                    <a:pt x="2880" y="0"/>
                    <a:pt x="1440" y="0"/>
                  </a:cubicBezTo>
                  <a:close/>
                </a:path>
              </a:pathLst>
            </a:custGeom>
            <a:noFill/>
            <a:ln w="12650" cap="flat" cmpd="sng">
              <a:solidFill>
                <a:schemeClr val="accen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6"/>
            <p:cNvSpPr/>
            <p:nvPr/>
          </p:nvSpPr>
          <p:spPr>
            <a:xfrm>
              <a:off x="4103300" y="3839575"/>
              <a:ext cx="54500" cy="54500"/>
            </a:xfrm>
            <a:custGeom>
              <a:avLst/>
              <a:gdLst/>
              <a:ahLst/>
              <a:cxnLst/>
              <a:rect l="l" t="t" r="r" b="b"/>
              <a:pathLst>
                <a:path w="2180" h="2180" fill="none" extrusionOk="0">
                  <a:moveTo>
                    <a:pt x="2180" y="1090"/>
                  </a:moveTo>
                  <a:cubicBezTo>
                    <a:pt x="2180" y="467"/>
                    <a:pt x="1674" y="0"/>
                    <a:pt x="1090" y="0"/>
                  </a:cubicBezTo>
                  <a:cubicBezTo>
                    <a:pt x="467" y="0"/>
                    <a:pt x="0" y="467"/>
                    <a:pt x="0" y="1090"/>
                  </a:cubicBezTo>
                  <a:cubicBezTo>
                    <a:pt x="0" y="1674"/>
                    <a:pt x="467" y="2180"/>
                    <a:pt x="1090" y="2180"/>
                  </a:cubicBezTo>
                  <a:cubicBezTo>
                    <a:pt x="1674" y="2180"/>
                    <a:pt x="2180" y="1674"/>
                    <a:pt x="2180" y="1090"/>
                  </a:cubicBezTo>
                  <a:close/>
                </a:path>
              </a:pathLst>
            </a:custGeom>
            <a:noFill/>
            <a:ln w="12650" cap="flat" cmpd="sng">
              <a:solidFill>
                <a:schemeClr val="accen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6" name="Google Shape;266;p26"/>
          <p:cNvSpPr/>
          <p:nvPr/>
        </p:nvSpPr>
        <p:spPr>
          <a:xfrm>
            <a:off x="4187973" y="326075"/>
            <a:ext cx="768350" cy="935372"/>
          </a:xfrm>
          <a:custGeom>
            <a:avLst/>
            <a:gdLst/>
            <a:ahLst/>
            <a:cxnLst/>
            <a:rect l="l" t="t" r="r" b="b"/>
            <a:pathLst>
              <a:path w="34332" h="41795" fill="none" extrusionOk="0">
                <a:moveTo>
                  <a:pt x="21561" y="16544"/>
                </a:moveTo>
                <a:cubicBezTo>
                  <a:pt x="21561" y="16544"/>
                  <a:pt x="17912" y="20068"/>
                  <a:pt x="18285" y="27656"/>
                </a:cubicBezTo>
                <a:cubicBezTo>
                  <a:pt x="18285" y="27697"/>
                  <a:pt x="18285" y="27739"/>
                  <a:pt x="18285" y="27780"/>
                </a:cubicBezTo>
                <a:lnTo>
                  <a:pt x="17788" y="27780"/>
                </a:lnTo>
                <a:cubicBezTo>
                  <a:pt x="17829" y="25002"/>
                  <a:pt x="17954" y="22639"/>
                  <a:pt x="18534" y="21270"/>
                </a:cubicBezTo>
                <a:cubicBezTo>
                  <a:pt x="19529" y="17788"/>
                  <a:pt x="21271" y="14471"/>
                  <a:pt x="23924" y="13061"/>
                </a:cubicBezTo>
                <a:cubicBezTo>
                  <a:pt x="27241" y="11319"/>
                  <a:pt x="23717" y="11361"/>
                  <a:pt x="23219" y="8500"/>
                </a:cubicBezTo>
                <a:cubicBezTo>
                  <a:pt x="23178" y="8210"/>
                  <a:pt x="22432" y="8790"/>
                  <a:pt x="21768" y="9495"/>
                </a:cubicBezTo>
                <a:cubicBezTo>
                  <a:pt x="21934" y="9039"/>
                  <a:pt x="22017" y="8624"/>
                  <a:pt x="22017" y="8003"/>
                </a:cubicBezTo>
                <a:cubicBezTo>
                  <a:pt x="22017" y="5349"/>
                  <a:pt x="18824" y="4188"/>
                  <a:pt x="17207" y="0"/>
                </a:cubicBezTo>
                <a:cubicBezTo>
                  <a:pt x="15590" y="4188"/>
                  <a:pt x="12398" y="5349"/>
                  <a:pt x="12398" y="8003"/>
                </a:cubicBezTo>
                <a:cubicBezTo>
                  <a:pt x="12398" y="8624"/>
                  <a:pt x="12481" y="9039"/>
                  <a:pt x="12646" y="9495"/>
                </a:cubicBezTo>
                <a:cubicBezTo>
                  <a:pt x="11983" y="8790"/>
                  <a:pt x="11278" y="8210"/>
                  <a:pt x="11195" y="8500"/>
                </a:cubicBezTo>
                <a:cubicBezTo>
                  <a:pt x="10698" y="11361"/>
                  <a:pt x="7215" y="11319"/>
                  <a:pt x="10490" y="13061"/>
                </a:cubicBezTo>
                <a:cubicBezTo>
                  <a:pt x="13144" y="14471"/>
                  <a:pt x="14885" y="17788"/>
                  <a:pt x="15881" y="21270"/>
                </a:cubicBezTo>
                <a:cubicBezTo>
                  <a:pt x="16461" y="23385"/>
                  <a:pt x="16668" y="25043"/>
                  <a:pt x="16668" y="27780"/>
                </a:cubicBezTo>
                <a:lnTo>
                  <a:pt x="16088" y="27780"/>
                </a:lnTo>
                <a:cubicBezTo>
                  <a:pt x="16088" y="27739"/>
                  <a:pt x="16088" y="27697"/>
                  <a:pt x="16088" y="27656"/>
                </a:cubicBezTo>
                <a:cubicBezTo>
                  <a:pt x="16461" y="20068"/>
                  <a:pt x="12771" y="16544"/>
                  <a:pt x="12771" y="16544"/>
                </a:cubicBezTo>
                <a:cubicBezTo>
                  <a:pt x="8583" y="11278"/>
                  <a:pt x="1" y="14885"/>
                  <a:pt x="1" y="21519"/>
                </a:cubicBezTo>
                <a:cubicBezTo>
                  <a:pt x="1" y="31221"/>
                  <a:pt x="10615" y="30516"/>
                  <a:pt x="11195" y="24256"/>
                </a:cubicBezTo>
                <a:cubicBezTo>
                  <a:pt x="9247" y="26536"/>
                  <a:pt x="6178" y="25251"/>
                  <a:pt x="6178" y="22805"/>
                </a:cubicBezTo>
                <a:cubicBezTo>
                  <a:pt x="6261" y="17456"/>
                  <a:pt x="14264" y="18949"/>
                  <a:pt x="14512" y="27656"/>
                </a:cubicBezTo>
                <a:lnTo>
                  <a:pt x="14512" y="27780"/>
                </a:lnTo>
                <a:lnTo>
                  <a:pt x="11361" y="27780"/>
                </a:lnTo>
                <a:lnTo>
                  <a:pt x="11361" y="30102"/>
                </a:lnTo>
                <a:lnTo>
                  <a:pt x="14098" y="30102"/>
                </a:lnTo>
                <a:cubicBezTo>
                  <a:pt x="13186" y="32963"/>
                  <a:pt x="10698" y="36114"/>
                  <a:pt x="6634" y="32673"/>
                </a:cubicBezTo>
                <a:cubicBezTo>
                  <a:pt x="9827" y="37109"/>
                  <a:pt x="14388" y="35202"/>
                  <a:pt x="15715" y="30102"/>
                </a:cubicBezTo>
                <a:lnTo>
                  <a:pt x="16585" y="30102"/>
                </a:lnTo>
                <a:cubicBezTo>
                  <a:pt x="15756" y="35658"/>
                  <a:pt x="12895" y="34953"/>
                  <a:pt x="12895" y="36487"/>
                </a:cubicBezTo>
                <a:cubicBezTo>
                  <a:pt x="12895" y="38975"/>
                  <a:pt x="16627" y="40384"/>
                  <a:pt x="17207" y="41794"/>
                </a:cubicBezTo>
                <a:cubicBezTo>
                  <a:pt x="17788" y="40384"/>
                  <a:pt x="21229" y="38975"/>
                  <a:pt x="21229" y="36487"/>
                </a:cubicBezTo>
                <a:cubicBezTo>
                  <a:pt x="21229" y="34953"/>
                  <a:pt x="18659" y="35658"/>
                  <a:pt x="17829" y="30102"/>
                </a:cubicBezTo>
                <a:lnTo>
                  <a:pt x="18617" y="30102"/>
                </a:lnTo>
                <a:cubicBezTo>
                  <a:pt x="19985" y="35202"/>
                  <a:pt x="24505" y="37109"/>
                  <a:pt x="27697" y="32673"/>
                </a:cubicBezTo>
                <a:cubicBezTo>
                  <a:pt x="23634" y="36114"/>
                  <a:pt x="21146" y="32963"/>
                  <a:pt x="20234" y="30102"/>
                </a:cubicBezTo>
                <a:lnTo>
                  <a:pt x="24256" y="30102"/>
                </a:lnTo>
                <a:lnTo>
                  <a:pt x="24256" y="27780"/>
                </a:lnTo>
                <a:lnTo>
                  <a:pt x="19861" y="27780"/>
                </a:lnTo>
                <a:lnTo>
                  <a:pt x="19861" y="27656"/>
                </a:lnTo>
                <a:cubicBezTo>
                  <a:pt x="20068" y="18949"/>
                  <a:pt x="28070" y="17456"/>
                  <a:pt x="28153" y="22805"/>
                </a:cubicBezTo>
                <a:cubicBezTo>
                  <a:pt x="28195" y="25251"/>
                  <a:pt x="25085" y="26536"/>
                  <a:pt x="23136" y="24256"/>
                </a:cubicBezTo>
                <a:cubicBezTo>
                  <a:pt x="23717" y="30516"/>
                  <a:pt x="34331" y="31221"/>
                  <a:pt x="34331" y="21519"/>
                </a:cubicBezTo>
                <a:cubicBezTo>
                  <a:pt x="34331" y="14885"/>
                  <a:pt x="25749" y="11278"/>
                  <a:pt x="21561" y="16544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miter lim="414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7" name="Google Shape;267;p26"/>
          <p:cNvCxnSpPr/>
          <p:nvPr/>
        </p:nvCxnSpPr>
        <p:spPr>
          <a:xfrm>
            <a:off x="0" y="1046260"/>
            <a:ext cx="3855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26"/>
          <p:cNvCxnSpPr/>
          <p:nvPr/>
        </p:nvCxnSpPr>
        <p:spPr>
          <a:xfrm>
            <a:off x="5288400" y="1046260"/>
            <a:ext cx="3855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9" name="Google Shape;269;p26"/>
          <p:cNvSpPr/>
          <p:nvPr/>
        </p:nvSpPr>
        <p:spPr>
          <a:xfrm rot="10800000" flipH="1">
            <a:off x="4497900" y="4529899"/>
            <a:ext cx="148200" cy="1482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0" name="Google Shape;270;p26"/>
          <p:cNvCxnSpPr/>
          <p:nvPr/>
        </p:nvCxnSpPr>
        <p:spPr>
          <a:xfrm>
            <a:off x="2302200" y="4604010"/>
            <a:ext cx="19485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26"/>
          <p:cNvCxnSpPr/>
          <p:nvPr/>
        </p:nvCxnSpPr>
        <p:spPr>
          <a:xfrm>
            <a:off x="4979950" y="4604010"/>
            <a:ext cx="19485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>
          <a:extLst>
            <a:ext uri="{FF2B5EF4-FFF2-40B4-BE49-F238E27FC236}">
              <a16:creationId xmlns:a16="http://schemas.microsoft.com/office/drawing/2014/main" id="{08BA78C5-23AC-11DB-1F02-13CCA95DA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9">
            <a:extLst>
              <a:ext uri="{FF2B5EF4-FFF2-40B4-BE49-F238E27FC236}">
                <a16:creationId xmlns:a16="http://schemas.microsoft.com/office/drawing/2014/main" id="{28D8409A-CE97-A023-BDCA-D80D52ABB95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12013" y="1914975"/>
            <a:ext cx="3938519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dirty="0"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309" name="Google Shape;309;p29">
            <a:extLst>
              <a:ext uri="{FF2B5EF4-FFF2-40B4-BE49-F238E27FC236}">
                <a16:creationId xmlns:a16="http://schemas.microsoft.com/office/drawing/2014/main" id="{B7E35CDE-408D-D243-A508-F5693D8005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Ana od </a:t>
            </a:r>
            <a:r>
              <a:rPr lang="hr-HR" dirty="0" err="1"/>
              <a:t>Klevea</a:t>
            </a:r>
            <a:endParaRPr dirty="0"/>
          </a:p>
        </p:txBody>
      </p:sp>
      <p:sp>
        <p:nvSpPr>
          <p:cNvPr id="310" name="Google Shape;310;p29">
            <a:extLst>
              <a:ext uri="{FF2B5EF4-FFF2-40B4-BE49-F238E27FC236}">
                <a16:creationId xmlns:a16="http://schemas.microsoft.com/office/drawing/2014/main" id="{5E69B1C0-8F0E-F140-1849-CB7CD38F15D0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3961051" y="2279946"/>
            <a:ext cx="3597000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Rođenje: 22. rujan 1515., Düsseldorf, Sveto Rimsko Carstvo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Roditelji: Ivan III. </a:t>
            </a:r>
            <a:r>
              <a:rPr lang="hr-HR" dirty="0" err="1"/>
              <a:t>Klevski</a:t>
            </a:r>
            <a:r>
              <a:rPr lang="hr-HR" dirty="0"/>
              <a:t> i Maria od </a:t>
            </a:r>
            <a:r>
              <a:rPr lang="hr-HR" dirty="0" err="1"/>
              <a:t>Jülich</a:t>
            </a:r>
            <a:r>
              <a:rPr lang="hr-HR" dirty="0"/>
              <a:t>-Berga  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Dinastija po rođenju: La </a:t>
            </a:r>
            <a:r>
              <a:rPr lang="hr-HR" dirty="0" err="1"/>
              <a:t>Marck</a:t>
            </a:r>
            <a:endParaRPr lang="hr-HR" dirty="0"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Strogo odgojena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Smrt: 16. srpanj 1557., London</a:t>
            </a:r>
            <a:endParaRPr dirty="0"/>
          </a:p>
        </p:txBody>
      </p:sp>
      <p:cxnSp>
        <p:nvCxnSpPr>
          <p:cNvPr id="311" name="Google Shape;311;p29">
            <a:extLst>
              <a:ext uri="{FF2B5EF4-FFF2-40B4-BE49-F238E27FC236}">
                <a16:creationId xmlns:a16="http://schemas.microsoft.com/office/drawing/2014/main" id="{1F6A995B-7A8F-FEC8-8494-C9E5760812CA}"/>
              </a:ext>
            </a:extLst>
          </p:cNvPr>
          <p:cNvCxnSpPr/>
          <p:nvPr/>
        </p:nvCxnSpPr>
        <p:spPr>
          <a:xfrm>
            <a:off x="0" y="808085"/>
            <a:ext cx="1860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2" name="Google Shape;312;p29">
            <a:extLst>
              <a:ext uri="{FF2B5EF4-FFF2-40B4-BE49-F238E27FC236}">
                <a16:creationId xmlns:a16="http://schemas.microsoft.com/office/drawing/2014/main" id="{93C3765D-4949-2D7C-D186-093D897BC9D8}"/>
              </a:ext>
            </a:extLst>
          </p:cNvPr>
          <p:cNvCxnSpPr/>
          <p:nvPr/>
        </p:nvCxnSpPr>
        <p:spPr>
          <a:xfrm>
            <a:off x="7283700" y="808085"/>
            <a:ext cx="1860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3" name="Google Shape;313;p29">
            <a:extLst>
              <a:ext uri="{FF2B5EF4-FFF2-40B4-BE49-F238E27FC236}">
                <a16:creationId xmlns:a16="http://schemas.microsoft.com/office/drawing/2014/main" id="{E10733CA-E418-48E8-E56A-B625C53ED084}"/>
              </a:ext>
            </a:extLst>
          </p:cNvPr>
          <p:cNvGrpSpPr/>
          <p:nvPr/>
        </p:nvGrpSpPr>
        <p:grpSpPr>
          <a:xfrm>
            <a:off x="3552606" y="1137035"/>
            <a:ext cx="2039224" cy="777930"/>
            <a:chOff x="3188925" y="1148025"/>
            <a:chExt cx="2766175" cy="1055250"/>
          </a:xfrm>
        </p:grpSpPr>
        <p:sp>
          <p:nvSpPr>
            <p:cNvPr id="314" name="Google Shape;314;p29">
              <a:extLst>
                <a:ext uri="{FF2B5EF4-FFF2-40B4-BE49-F238E27FC236}">
                  <a16:creationId xmlns:a16="http://schemas.microsoft.com/office/drawing/2014/main" id="{371C2528-D48A-A585-1DFC-63E2F812EC79}"/>
                </a:ext>
              </a:extLst>
            </p:cNvPr>
            <p:cNvSpPr/>
            <p:nvPr/>
          </p:nvSpPr>
          <p:spPr>
            <a:xfrm>
              <a:off x="4176013" y="1148025"/>
              <a:ext cx="791975" cy="1055250"/>
            </a:xfrm>
            <a:custGeom>
              <a:avLst/>
              <a:gdLst/>
              <a:ahLst/>
              <a:cxnLst/>
              <a:rect l="l" t="t" r="r" b="b"/>
              <a:pathLst>
                <a:path w="31679" h="42210" fill="none" extrusionOk="0">
                  <a:moveTo>
                    <a:pt x="23095" y="15466"/>
                  </a:moveTo>
                  <a:lnTo>
                    <a:pt x="23095" y="15466"/>
                  </a:lnTo>
                  <a:cubicBezTo>
                    <a:pt x="22598" y="15881"/>
                    <a:pt x="22225" y="16420"/>
                    <a:pt x="21852" y="16959"/>
                  </a:cubicBezTo>
                  <a:cubicBezTo>
                    <a:pt x="20981" y="18120"/>
                    <a:pt x="20234" y="19447"/>
                    <a:pt x="19654" y="20774"/>
                  </a:cubicBezTo>
                  <a:lnTo>
                    <a:pt x="19654" y="20774"/>
                  </a:lnTo>
                  <a:cubicBezTo>
                    <a:pt x="18535" y="23220"/>
                    <a:pt x="17996" y="25583"/>
                    <a:pt x="17747" y="27490"/>
                  </a:cubicBezTo>
                  <a:lnTo>
                    <a:pt x="17539" y="27490"/>
                  </a:lnTo>
                  <a:cubicBezTo>
                    <a:pt x="17871" y="23095"/>
                    <a:pt x="21147" y="15881"/>
                    <a:pt x="21147" y="12771"/>
                  </a:cubicBezTo>
                  <a:cubicBezTo>
                    <a:pt x="21147" y="7713"/>
                    <a:pt x="18825" y="3277"/>
                    <a:pt x="15922" y="84"/>
                  </a:cubicBezTo>
                  <a:cubicBezTo>
                    <a:pt x="15881" y="42"/>
                    <a:pt x="15881" y="42"/>
                    <a:pt x="15839" y="1"/>
                  </a:cubicBezTo>
                  <a:lnTo>
                    <a:pt x="15839" y="1"/>
                  </a:lnTo>
                  <a:lnTo>
                    <a:pt x="15839" y="1"/>
                  </a:lnTo>
                  <a:cubicBezTo>
                    <a:pt x="15839" y="42"/>
                    <a:pt x="15798" y="42"/>
                    <a:pt x="15757" y="84"/>
                  </a:cubicBezTo>
                  <a:cubicBezTo>
                    <a:pt x="12896" y="3277"/>
                    <a:pt x="10532" y="7713"/>
                    <a:pt x="10532" y="12771"/>
                  </a:cubicBezTo>
                  <a:cubicBezTo>
                    <a:pt x="10532" y="15881"/>
                    <a:pt x="13808" y="23095"/>
                    <a:pt x="14140" y="27490"/>
                  </a:cubicBezTo>
                  <a:lnTo>
                    <a:pt x="13932" y="27490"/>
                  </a:lnTo>
                  <a:cubicBezTo>
                    <a:pt x="13683" y="25583"/>
                    <a:pt x="13144" y="23220"/>
                    <a:pt x="12025" y="20774"/>
                  </a:cubicBezTo>
                  <a:cubicBezTo>
                    <a:pt x="11444" y="19447"/>
                    <a:pt x="10698" y="18120"/>
                    <a:pt x="9869" y="16959"/>
                  </a:cubicBezTo>
                  <a:cubicBezTo>
                    <a:pt x="9496" y="16420"/>
                    <a:pt x="9081" y="15881"/>
                    <a:pt x="8625" y="15466"/>
                  </a:cubicBezTo>
                  <a:lnTo>
                    <a:pt x="8625" y="15466"/>
                  </a:lnTo>
                  <a:cubicBezTo>
                    <a:pt x="4479" y="11113"/>
                    <a:pt x="1" y="14844"/>
                    <a:pt x="1" y="18369"/>
                  </a:cubicBezTo>
                  <a:cubicBezTo>
                    <a:pt x="1" y="20442"/>
                    <a:pt x="416" y="22681"/>
                    <a:pt x="2406" y="24173"/>
                  </a:cubicBezTo>
                  <a:cubicBezTo>
                    <a:pt x="2903" y="24547"/>
                    <a:pt x="5971" y="26661"/>
                    <a:pt x="7174" y="26744"/>
                  </a:cubicBezTo>
                  <a:lnTo>
                    <a:pt x="7132" y="26578"/>
                  </a:lnTo>
                  <a:cubicBezTo>
                    <a:pt x="6469" y="25583"/>
                    <a:pt x="6137" y="24961"/>
                    <a:pt x="6013" y="24008"/>
                  </a:cubicBezTo>
                  <a:cubicBezTo>
                    <a:pt x="5971" y="23386"/>
                    <a:pt x="6137" y="22639"/>
                    <a:pt x="6718" y="22432"/>
                  </a:cubicBezTo>
                  <a:cubicBezTo>
                    <a:pt x="7132" y="22308"/>
                    <a:pt x="9827" y="22225"/>
                    <a:pt x="10905" y="27490"/>
                  </a:cubicBezTo>
                  <a:lnTo>
                    <a:pt x="8667" y="27490"/>
                  </a:lnTo>
                  <a:lnTo>
                    <a:pt x="8667" y="29812"/>
                  </a:lnTo>
                  <a:lnTo>
                    <a:pt x="11901" y="29812"/>
                  </a:lnTo>
                  <a:cubicBezTo>
                    <a:pt x="11527" y="31885"/>
                    <a:pt x="10284" y="34580"/>
                    <a:pt x="7879" y="35576"/>
                  </a:cubicBezTo>
                  <a:cubicBezTo>
                    <a:pt x="9164" y="35617"/>
                    <a:pt x="10449" y="35451"/>
                    <a:pt x="11610" y="34829"/>
                  </a:cubicBezTo>
                  <a:cubicBezTo>
                    <a:pt x="12315" y="34456"/>
                    <a:pt x="12896" y="33959"/>
                    <a:pt x="13352" y="33295"/>
                  </a:cubicBezTo>
                  <a:cubicBezTo>
                    <a:pt x="13352" y="33544"/>
                    <a:pt x="13352" y="33793"/>
                    <a:pt x="13352" y="34041"/>
                  </a:cubicBezTo>
                  <a:cubicBezTo>
                    <a:pt x="13352" y="37151"/>
                    <a:pt x="13974" y="39639"/>
                    <a:pt x="15259" y="41505"/>
                  </a:cubicBezTo>
                  <a:cubicBezTo>
                    <a:pt x="15383" y="41753"/>
                    <a:pt x="15549" y="41961"/>
                    <a:pt x="15674" y="42085"/>
                  </a:cubicBezTo>
                  <a:cubicBezTo>
                    <a:pt x="15715" y="42127"/>
                    <a:pt x="15757" y="42168"/>
                    <a:pt x="15798" y="42210"/>
                  </a:cubicBezTo>
                  <a:lnTo>
                    <a:pt x="15798" y="42210"/>
                  </a:lnTo>
                  <a:lnTo>
                    <a:pt x="15798" y="42210"/>
                  </a:lnTo>
                  <a:cubicBezTo>
                    <a:pt x="15839" y="42168"/>
                    <a:pt x="15881" y="42127"/>
                    <a:pt x="15922" y="42085"/>
                  </a:cubicBezTo>
                  <a:cubicBezTo>
                    <a:pt x="16047" y="41961"/>
                    <a:pt x="16213" y="41753"/>
                    <a:pt x="16337" y="41505"/>
                  </a:cubicBezTo>
                  <a:cubicBezTo>
                    <a:pt x="17622" y="39639"/>
                    <a:pt x="18244" y="37151"/>
                    <a:pt x="18244" y="34041"/>
                  </a:cubicBezTo>
                  <a:cubicBezTo>
                    <a:pt x="18244" y="33751"/>
                    <a:pt x="18244" y="33461"/>
                    <a:pt x="18244" y="33171"/>
                  </a:cubicBezTo>
                  <a:cubicBezTo>
                    <a:pt x="18659" y="33876"/>
                    <a:pt x="19322" y="34456"/>
                    <a:pt x="20069" y="34829"/>
                  </a:cubicBezTo>
                  <a:cubicBezTo>
                    <a:pt x="21230" y="35451"/>
                    <a:pt x="22515" y="35617"/>
                    <a:pt x="23842" y="35576"/>
                  </a:cubicBezTo>
                  <a:cubicBezTo>
                    <a:pt x="21395" y="34580"/>
                    <a:pt x="20152" y="31844"/>
                    <a:pt x="19820" y="29812"/>
                  </a:cubicBezTo>
                  <a:lnTo>
                    <a:pt x="23054" y="29812"/>
                  </a:lnTo>
                  <a:lnTo>
                    <a:pt x="23054" y="27490"/>
                  </a:lnTo>
                  <a:lnTo>
                    <a:pt x="20773" y="27490"/>
                  </a:lnTo>
                  <a:cubicBezTo>
                    <a:pt x="21852" y="22225"/>
                    <a:pt x="24547" y="22308"/>
                    <a:pt x="24961" y="22432"/>
                  </a:cubicBezTo>
                  <a:cubicBezTo>
                    <a:pt x="25542" y="22639"/>
                    <a:pt x="25708" y="23386"/>
                    <a:pt x="25666" y="24008"/>
                  </a:cubicBezTo>
                  <a:cubicBezTo>
                    <a:pt x="25542" y="24961"/>
                    <a:pt x="25210" y="25583"/>
                    <a:pt x="24547" y="26578"/>
                  </a:cubicBezTo>
                  <a:lnTo>
                    <a:pt x="24505" y="26744"/>
                  </a:lnTo>
                  <a:cubicBezTo>
                    <a:pt x="25708" y="26661"/>
                    <a:pt x="28776" y="24547"/>
                    <a:pt x="29273" y="24173"/>
                  </a:cubicBezTo>
                  <a:cubicBezTo>
                    <a:pt x="31263" y="22681"/>
                    <a:pt x="31678" y="20442"/>
                    <a:pt x="31678" y="18369"/>
                  </a:cubicBezTo>
                  <a:cubicBezTo>
                    <a:pt x="31678" y="14844"/>
                    <a:pt x="27200" y="11113"/>
                    <a:pt x="23095" y="1546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9">
              <a:extLst>
                <a:ext uri="{FF2B5EF4-FFF2-40B4-BE49-F238E27FC236}">
                  <a16:creationId xmlns:a16="http://schemas.microsoft.com/office/drawing/2014/main" id="{AFB0FBDF-50C7-EE10-F380-709AF4DCFFD7}"/>
                </a:ext>
              </a:extLst>
            </p:cNvPr>
            <p:cNvSpPr/>
            <p:nvPr/>
          </p:nvSpPr>
          <p:spPr>
            <a:xfrm rot="2702820">
              <a:off x="3613680" y="1546505"/>
              <a:ext cx="258589" cy="258589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9">
              <a:extLst>
                <a:ext uri="{FF2B5EF4-FFF2-40B4-BE49-F238E27FC236}">
                  <a16:creationId xmlns:a16="http://schemas.microsoft.com/office/drawing/2014/main" id="{424FC79C-0CD2-A338-692B-43FF0F9DA1CA}"/>
                </a:ext>
              </a:extLst>
            </p:cNvPr>
            <p:cNvSpPr/>
            <p:nvPr/>
          </p:nvSpPr>
          <p:spPr>
            <a:xfrm rot="2702820">
              <a:off x="5271755" y="1546505"/>
              <a:ext cx="258589" cy="258589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9">
              <a:extLst>
                <a:ext uri="{FF2B5EF4-FFF2-40B4-BE49-F238E27FC236}">
                  <a16:creationId xmlns:a16="http://schemas.microsoft.com/office/drawing/2014/main" id="{A5628CE6-C3F8-48BC-3D93-88C544F0C64D}"/>
                </a:ext>
              </a:extLst>
            </p:cNvPr>
            <p:cNvSpPr/>
            <p:nvPr/>
          </p:nvSpPr>
          <p:spPr>
            <a:xfrm>
              <a:off x="3188925" y="1583250"/>
              <a:ext cx="185100" cy="1851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9">
              <a:extLst>
                <a:ext uri="{FF2B5EF4-FFF2-40B4-BE49-F238E27FC236}">
                  <a16:creationId xmlns:a16="http://schemas.microsoft.com/office/drawing/2014/main" id="{2F8F4D0B-FE26-0786-2A0F-C46CDA635D17}"/>
                </a:ext>
              </a:extLst>
            </p:cNvPr>
            <p:cNvSpPr/>
            <p:nvPr/>
          </p:nvSpPr>
          <p:spPr>
            <a:xfrm>
              <a:off x="5770000" y="1583250"/>
              <a:ext cx="185100" cy="1851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7" name="Picture 3">
            <a:extLst>
              <a:ext uri="{FF2B5EF4-FFF2-40B4-BE49-F238E27FC236}">
                <a16:creationId xmlns:a16="http://schemas.microsoft.com/office/drawing/2014/main" id="{3806C0E7-9ECE-C9CD-7362-249E95EC9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526000"/>
            <a:ext cx="2381250" cy="3181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76096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>
          <a:extLst>
            <a:ext uri="{FF2B5EF4-FFF2-40B4-BE49-F238E27FC236}">
              <a16:creationId xmlns:a16="http://schemas.microsoft.com/office/drawing/2014/main" id="{F5CFC26A-5BB6-87E5-00EB-3E2D23125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9">
            <a:extLst>
              <a:ext uri="{FF2B5EF4-FFF2-40B4-BE49-F238E27FC236}">
                <a16:creationId xmlns:a16="http://schemas.microsoft.com/office/drawing/2014/main" id="{92D77A22-59B5-0394-969C-5FDAC2D92AC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20000" y="1914965"/>
            <a:ext cx="7925211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Henrik je oženio Anu radi političkih razloga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r-HR" dirty="0"/>
              <a:t>Anin brat, Vilim, bio je vođa protestanata u zapadnoj Njemačkoj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r-HR" dirty="0"/>
              <a:t>Henrik je smatrao da je brak potreban zbog dvije velike kršćanske sile: Francuska i Sveto Rimsko Carstvo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1. siječnja 1540. Ana je po prvi put došla u Englesku i upoznala Henrika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Vjenčali su se nakon pet dana (6. siječnja 1540.)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Imala je dobar odnos s njegovim kćerima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Henrik je bio razočaran njenim izgledom i manjkom znanja engleskog jezika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Brak je poništen nakon samo 6 mjeseci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r-HR" dirty="0"/>
              <a:t>Brak se pokazao neuspješnim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r-HR" dirty="0"/>
              <a:t>Vilim se sukobio s carem Svetog Rimskog Carstva i postao je opterećenje za Henrika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Ana je ostala živjeti u Engleskoj i nadživjela sve njegove žene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dirty="0"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309" name="Google Shape;309;p29">
            <a:extLst>
              <a:ext uri="{FF2B5EF4-FFF2-40B4-BE49-F238E27FC236}">
                <a16:creationId xmlns:a16="http://schemas.microsoft.com/office/drawing/2014/main" id="{2C32FB9A-95A6-526A-BD81-13E7648B97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Brak s Henrikom</a:t>
            </a:r>
            <a:endParaRPr dirty="0"/>
          </a:p>
        </p:txBody>
      </p:sp>
      <p:cxnSp>
        <p:nvCxnSpPr>
          <p:cNvPr id="311" name="Google Shape;311;p29">
            <a:extLst>
              <a:ext uri="{FF2B5EF4-FFF2-40B4-BE49-F238E27FC236}">
                <a16:creationId xmlns:a16="http://schemas.microsoft.com/office/drawing/2014/main" id="{2C7B59AA-6C60-3D31-8068-FE4412A596A3}"/>
              </a:ext>
            </a:extLst>
          </p:cNvPr>
          <p:cNvCxnSpPr/>
          <p:nvPr/>
        </p:nvCxnSpPr>
        <p:spPr>
          <a:xfrm>
            <a:off x="0" y="808085"/>
            <a:ext cx="1860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2" name="Google Shape;312;p29">
            <a:extLst>
              <a:ext uri="{FF2B5EF4-FFF2-40B4-BE49-F238E27FC236}">
                <a16:creationId xmlns:a16="http://schemas.microsoft.com/office/drawing/2014/main" id="{435F4BA8-999B-B764-4301-76D955B4B193}"/>
              </a:ext>
            </a:extLst>
          </p:cNvPr>
          <p:cNvCxnSpPr/>
          <p:nvPr/>
        </p:nvCxnSpPr>
        <p:spPr>
          <a:xfrm>
            <a:off x="7283700" y="808085"/>
            <a:ext cx="1860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3" name="Google Shape;313;p29">
            <a:extLst>
              <a:ext uri="{FF2B5EF4-FFF2-40B4-BE49-F238E27FC236}">
                <a16:creationId xmlns:a16="http://schemas.microsoft.com/office/drawing/2014/main" id="{AB23BA7B-E809-304B-0558-16A915F61B72}"/>
              </a:ext>
            </a:extLst>
          </p:cNvPr>
          <p:cNvGrpSpPr/>
          <p:nvPr/>
        </p:nvGrpSpPr>
        <p:grpSpPr>
          <a:xfrm>
            <a:off x="3552606" y="1137035"/>
            <a:ext cx="2039224" cy="777930"/>
            <a:chOff x="3188925" y="1148025"/>
            <a:chExt cx="2766175" cy="1055250"/>
          </a:xfrm>
        </p:grpSpPr>
        <p:sp>
          <p:nvSpPr>
            <p:cNvPr id="314" name="Google Shape;314;p29">
              <a:extLst>
                <a:ext uri="{FF2B5EF4-FFF2-40B4-BE49-F238E27FC236}">
                  <a16:creationId xmlns:a16="http://schemas.microsoft.com/office/drawing/2014/main" id="{C588454E-A1ED-EC39-0761-28EA45826928}"/>
                </a:ext>
              </a:extLst>
            </p:cNvPr>
            <p:cNvSpPr/>
            <p:nvPr/>
          </p:nvSpPr>
          <p:spPr>
            <a:xfrm>
              <a:off x="4176013" y="1148025"/>
              <a:ext cx="791975" cy="1055250"/>
            </a:xfrm>
            <a:custGeom>
              <a:avLst/>
              <a:gdLst/>
              <a:ahLst/>
              <a:cxnLst/>
              <a:rect l="l" t="t" r="r" b="b"/>
              <a:pathLst>
                <a:path w="31679" h="42210" fill="none" extrusionOk="0">
                  <a:moveTo>
                    <a:pt x="23095" y="15466"/>
                  </a:moveTo>
                  <a:lnTo>
                    <a:pt x="23095" y="15466"/>
                  </a:lnTo>
                  <a:cubicBezTo>
                    <a:pt x="22598" y="15881"/>
                    <a:pt x="22225" y="16420"/>
                    <a:pt x="21852" y="16959"/>
                  </a:cubicBezTo>
                  <a:cubicBezTo>
                    <a:pt x="20981" y="18120"/>
                    <a:pt x="20234" y="19447"/>
                    <a:pt x="19654" y="20774"/>
                  </a:cubicBezTo>
                  <a:lnTo>
                    <a:pt x="19654" y="20774"/>
                  </a:lnTo>
                  <a:cubicBezTo>
                    <a:pt x="18535" y="23220"/>
                    <a:pt x="17996" y="25583"/>
                    <a:pt x="17747" y="27490"/>
                  </a:cubicBezTo>
                  <a:lnTo>
                    <a:pt x="17539" y="27490"/>
                  </a:lnTo>
                  <a:cubicBezTo>
                    <a:pt x="17871" y="23095"/>
                    <a:pt x="21147" y="15881"/>
                    <a:pt x="21147" y="12771"/>
                  </a:cubicBezTo>
                  <a:cubicBezTo>
                    <a:pt x="21147" y="7713"/>
                    <a:pt x="18825" y="3277"/>
                    <a:pt x="15922" y="84"/>
                  </a:cubicBezTo>
                  <a:cubicBezTo>
                    <a:pt x="15881" y="42"/>
                    <a:pt x="15881" y="42"/>
                    <a:pt x="15839" y="1"/>
                  </a:cubicBezTo>
                  <a:lnTo>
                    <a:pt x="15839" y="1"/>
                  </a:lnTo>
                  <a:lnTo>
                    <a:pt x="15839" y="1"/>
                  </a:lnTo>
                  <a:cubicBezTo>
                    <a:pt x="15839" y="42"/>
                    <a:pt x="15798" y="42"/>
                    <a:pt x="15757" y="84"/>
                  </a:cubicBezTo>
                  <a:cubicBezTo>
                    <a:pt x="12896" y="3277"/>
                    <a:pt x="10532" y="7713"/>
                    <a:pt x="10532" y="12771"/>
                  </a:cubicBezTo>
                  <a:cubicBezTo>
                    <a:pt x="10532" y="15881"/>
                    <a:pt x="13808" y="23095"/>
                    <a:pt x="14140" y="27490"/>
                  </a:cubicBezTo>
                  <a:lnTo>
                    <a:pt x="13932" y="27490"/>
                  </a:lnTo>
                  <a:cubicBezTo>
                    <a:pt x="13683" y="25583"/>
                    <a:pt x="13144" y="23220"/>
                    <a:pt x="12025" y="20774"/>
                  </a:cubicBezTo>
                  <a:cubicBezTo>
                    <a:pt x="11444" y="19447"/>
                    <a:pt x="10698" y="18120"/>
                    <a:pt x="9869" y="16959"/>
                  </a:cubicBezTo>
                  <a:cubicBezTo>
                    <a:pt x="9496" y="16420"/>
                    <a:pt x="9081" y="15881"/>
                    <a:pt x="8625" y="15466"/>
                  </a:cubicBezTo>
                  <a:lnTo>
                    <a:pt x="8625" y="15466"/>
                  </a:lnTo>
                  <a:cubicBezTo>
                    <a:pt x="4479" y="11113"/>
                    <a:pt x="1" y="14844"/>
                    <a:pt x="1" y="18369"/>
                  </a:cubicBezTo>
                  <a:cubicBezTo>
                    <a:pt x="1" y="20442"/>
                    <a:pt x="416" y="22681"/>
                    <a:pt x="2406" y="24173"/>
                  </a:cubicBezTo>
                  <a:cubicBezTo>
                    <a:pt x="2903" y="24547"/>
                    <a:pt x="5971" y="26661"/>
                    <a:pt x="7174" y="26744"/>
                  </a:cubicBezTo>
                  <a:lnTo>
                    <a:pt x="7132" y="26578"/>
                  </a:lnTo>
                  <a:cubicBezTo>
                    <a:pt x="6469" y="25583"/>
                    <a:pt x="6137" y="24961"/>
                    <a:pt x="6013" y="24008"/>
                  </a:cubicBezTo>
                  <a:cubicBezTo>
                    <a:pt x="5971" y="23386"/>
                    <a:pt x="6137" y="22639"/>
                    <a:pt x="6718" y="22432"/>
                  </a:cubicBezTo>
                  <a:cubicBezTo>
                    <a:pt x="7132" y="22308"/>
                    <a:pt x="9827" y="22225"/>
                    <a:pt x="10905" y="27490"/>
                  </a:cubicBezTo>
                  <a:lnTo>
                    <a:pt x="8667" y="27490"/>
                  </a:lnTo>
                  <a:lnTo>
                    <a:pt x="8667" y="29812"/>
                  </a:lnTo>
                  <a:lnTo>
                    <a:pt x="11901" y="29812"/>
                  </a:lnTo>
                  <a:cubicBezTo>
                    <a:pt x="11527" y="31885"/>
                    <a:pt x="10284" y="34580"/>
                    <a:pt x="7879" y="35576"/>
                  </a:cubicBezTo>
                  <a:cubicBezTo>
                    <a:pt x="9164" y="35617"/>
                    <a:pt x="10449" y="35451"/>
                    <a:pt x="11610" y="34829"/>
                  </a:cubicBezTo>
                  <a:cubicBezTo>
                    <a:pt x="12315" y="34456"/>
                    <a:pt x="12896" y="33959"/>
                    <a:pt x="13352" y="33295"/>
                  </a:cubicBezTo>
                  <a:cubicBezTo>
                    <a:pt x="13352" y="33544"/>
                    <a:pt x="13352" y="33793"/>
                    <a:pt x="13352" y="34041"/>
                  </a:cubicBezTo>
                  <a:cubicBezTo>
                    <a:pt x="13352" y="37151"/>
                    <a:pt x="13974" y="39639"/>
                    <a:pt x="15259" y="41505"/>
                  </a:cubicBezTo>
                  <a:cubicBezTo>
                    <a:pt x="15383" y="41753"/>
                    <a:pt x="15549" y="41961"/>
                    <a:pt x="15674" y="42085"/>
                  </a:cubicBezTo>
                  <a:cubicBezTo>
                    <a:pt x="15715" y="42127"/>
                    <a:pt x="15757" y="42168"/>
                    <a:pt x="15798" y="42210"/>
                  </a:cubicBezTo>
                  <a:lnTo>
                    <a:pt x="15798" y="42210"/>
                  </a:lnTo>
                  <a:lnTo>
                    <a:pt x="15798" y="42210"/>
                  </a:lnTo>
                  <a:cubicBezTo>
                    <a:pt x="15839" y="42168"/>
                    <a:pt x="15881" y="42127"/>
                    <a:pt x="15922" y="42085"/>
                  </a:cubicBezTo>
                  <a:cubicBezTo>
                    <a:pt x="16047" y="41961"/>
                    <a:pt x="16213" y="41753"/>
                    <a:pt x="16337" y="41505"/>
                  </a:cubicBezTo>
                  <a:cubicBezTo>
                    <a:pt x="17622" y="39639"/>
                    <a:pt x="18244" y="37151"/>
                    <a:pt x="18244" y="34041"/>
                  </a:cubicBezTo>
                  <a:cubicBezTo>
                    <a:pt x="18244" y="33751"/>
                    <a:pt x="18244" y="33461"/>
                    <a:pt x="18244" y="33171"/>
                  </a:cubicBezTo>
                  <a:cubicBezTo>
                    <a:pt x="18659" y="33876"/>
                    <a:pt x="19322" y="34456"/>
                    <a:pt x="20069" y="34829"/>
                  </a:cubicBezTo>
                  <a:cubicBezTo>
                    <a:pt x="21230" y="35451"/>
                    <a:pt x="22515" y="35617"/>
                    <a:pt x="23842" y="35576"/>
                  </a:cubicBezTo>
                  <a:cubicBezTo>
                    <a:pt x="21395" y="34580"/>
                    <a:pt x="20152" y="31844"/>
                    <a:pt x="19820" y="29812"/>
                  </a:cubicBezTo>
                  <a:lnTo>
                    <a:pt x="23054" y="29812"/>
                  </a:lnTo>
                  <a:lnTo>
                    <a:pt x="23054" y="27490"/>
                  </a:lnTo>
                  <a:lnTo>
                    <a:pt x="20773" y="27490"/>
                  </a:lnTo>
                  <a:cubicBezTo>
                    <a:pt x="21852" y="22225"/>
                    <a:pt x="24547" y="22308"/>
                    <a:pt x="24961" y="22432"/>
                  </a:cubicBezTo>
                  <a:cubicBezTo>
                    <a:pt x="25542" y="22639"/>
                    <a:pt x="25708" y="23386"/>
                    <a:pt x="25666" y="24008"/>
                  </a:cubicBezTo>
                  <a:cubicBezTo>
                    <a:pt x="25542" y="24961"/>
                    <a:pt x="25210" y="25583"/>
                    <a:pt x="24547" y="26578"/>
                  </a:cubicBezTo>
                  <a:lnTo>
                    <a:pt x="24505" y="26744"/>
                  </a:lnTo>
                  <a:cubicBezTo>
                    <a:pt x="25708" y="26661"/>
                    <a:pt x="28776" y="24547"/>
                    <a:pt x="29273" y="24173"/>
                  </a:cubicBezTo>
                  <a:cubicBezTo>
                    <a:pt x="31263" y="22681"/>
                    <a:pt x="31678" y="20442"/>
                    <a:pt x="31678" y="18369"/>
                  </a:cubicBezTo>
                  <a:cubicBezTo>
                    <a:pt x="31678" y="14844"/>
                    <a:pt x="27200" y="11113"/>
                    <a:pt x="23095" y="1546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9">
              <a:extLst>
                <a:ext uri="{FF2B5EF4-FFF2-40B4-BE49-F238E27FC236}">
                  <a16:creationId xmlns:a16="http://schemas.microsoft.com/office/drawing/2014/main" id="{656673C5-FE12-19C6-AC4C-C83922E56235}"/>
                </a:ext>
              </a:extLst>
            </p:cNvPr>
            <p:cNvSpPr/>
            <p:nvPr/>
          </p:nvSpPr>
          <p:spPr>
            <a:xfrm rot="2702820">
              <a:off x="3613680" y="1546505"/>
              <a:ext cx="258589" cy="258589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9">
              <a:extLst>
                <a:ext uri="{FF2B5EF4-FFF2-40B4-BE49-F238E27FC236}">
                  <a16:creationId xmlns:a16="http://schemas.microsoft.com/office/drawing/2014/main" id="{8BA0D8B2-7D4D-FCA0-B6C3-2C2C5701B3A6}"/>
                </a:ext>
              </a:extLst>
            </p:cNvPr>
            <p:cNvSpPr/>
            <p:nvPr/>
          </p:nvSpPr>
          <p:spPr>
            <a:xfrm rot="2702820">
              <a:off x="5271755" y="1546505"/>
              <a:ext cx="258589" cy="258589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9">
              <a:extLst>
                <a:ext uri="{FF2B5EF4-FFF2-40B4-BE49-F238E27FC236}">
                  <a16:creationId xmlns:a16="http://schemas.microsoft.com/office/drawing/2014/main" id="{3762389F-A2BB-3113-8DDC-A6D1001013AA}"/>
                </a:ext>
              </a:extLst>
            </p:cNvPr>
            <p:cNvSpPr/>
            <p:nvPr/>
          </p:nvSpPr>
          <p:spPr>
            <a:xfrm>
              <a:off x="3188925" y="1583250"/>
              <a:ext cx="185100" cy="1851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9">
              <a:extLst>
                <a:ext uri="{FF2B5EF4-FFF2-40B4-BE49-F238E27FC236}">
                  <a16:creationId xmlns:a16="http://schemas.microsoft.com/office/drawing/2014/main" id="{E4EFC2DC-821E-86EB-1276-B76D16879DE7}"/>
                </a:ext>
              </a:extLst>
            </p:cNvPr>
            <p:cNvSpPr/>
            <p:nvPr/>
          </p:nvSpPr>
          <p:spPr>
            <a:xfrm>
              <a:off x="5770000" y="1583250"/>
              <a:ext cx="185100" cy="1851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44289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>
          <a:extLst>
            <a:ext uri="{FF2B5EF4-FFF2-40B4-BE49-F238E27FC236}">
              <a16:creationId xmlns:a16="http://schemas.microsoft.com/office/drawing/2014/main" id="{C3BC1C2B-B1DD-777E-2DDE-E157763FA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9">
            <a:extLst>
              <a:ext uri="{FF2B5EF4-FFF2-40B4-BE49-F238E27FC236}">
                <a16:creationId xmlns:a16="http://schemas.microsoft.com/office/drawing/2014/main" id="{C9A70BF3-0404-E35E-E8F8-8F42F980E39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20000" y="2355123"/>
            <a:ext cx="4200117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Rođenje: 1520. – 1525., </a:t>
            </a:r>
            <a:r>
              <a:rPr lang="hr-HR" dirty="0" err="1"/>
              <a:t>Lambeth</a:t>
            </a:r>
            <a:r>
              <a:rPr lang="hr-HR" dirty="0"/>
              <a:t>, London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Roditelji: Edmund Howard i Joyce </a:t>
            </a:r>
            <a:r>
              <a:rPr lang="hr-HR" dirty="0" err="1"/>
              <a:t>Culpeper</a:t>
            </a:r>
            <a:endParaRPr lang="hr-HR" dirty="0"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Loše obrazovanje: znala je samo čitati i pisati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Dvorska dama  Ane od </a:t>
            </a:r>
            <a:r>
              <a:rPr lang="hr-HR" dirty="0" err="1"/>
              <a:t>Klevea</a:t>
            </a:r>
            <a:endParaRPr lang="hr-HR" dirty="0"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Sestrična Ane Boleyn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Smrt: 13. veljače 1542., London Tower</a:t>
            </a:r>
          </a:p>
        </p:txBody>
      </p:sp>
      <p:sp>
        <p:nvSpPr>
          <p:cNvPr id="309" name="Google Shape;309;p29">
            <a:extLst>
              <a:ext uri="{FF2B5EF4-FFF2-40B4-BE49-F238E27FC236}">
                <a16:creationId xmlns:a16="http://schemas.microsoft.com/office/drawing/2014/main" id="{4871C4DD-B6D2-CB2A-AC85-3AAA82DC7A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Katarina Howard</a:t>
            </a:r>
            <a:endParaRPr dirty="0"/>
          </a:p>
        </p:txBody>
      </p:sp>
      <p:sp>
        <p:nvSpPr>
          <p:cNvPr id="310" name="Google Shape;310;p29">
            <a:extLst>
              <a:ext uri="{FF2B5EF4-FFF2-40B4-BE49-F238E27FC236}">
                <a16:creationId xmlns:a16="http://schemas.microsoft.com/office/drawing/2014/main" id="{69690A98-23FD-4927-006B-3508F987C96F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6619720" y="2130827"/>
            <a:ext cx="3597000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311" name="Google Shape;311;p29">
            <a:extLst>
              <a:ext uri="{FF2B5EF4-FFF2-40B4-BE49-F238E27FC236}">
                <a16:creationId xmlns:a16="http://schemas.microsoft.com/office/drawing/2014/main" id="{D8A64171-FB2A-1A49-4161-144470DFB2C7}"/>
              </a:ext>
            </a:extLst>
          </p:cNvPr>
          <p:cNvCxnSpPr/>
          <p:nvPr/>
        </p:nvCxnSpPr>
        <p:spPr>
          <a:xfrm>
            <a:off x="0" y="808085"/>
            <a:ext cx="1860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2" name="Google Shape;312;p29">
            <a:extLst>
              <a:ext uri="{FF2B5EF4-FFF2-40B4-BE49-F238E27FC236}">
                <a16:creationId xmlns:a16="http://schemas.microsoft.com/office/drawing/2014/main" id="{E9EAB994-BC01-96E6-4937-C132A1EF9991}"/>
              </a:ext>
            </a:extLst>
          </p:cNvPr>
          <p:cNvCxnSpPr/>
          <p:nvPr/>
        </p:nvCxnSpPr>
        <p:spPr>
          <a:xfrm>
            <a:off x="7283700" y="808085"/>
            <a:ext cx="1860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3" name="Google Shape;313;p29">
            <a:extLst>
              <a:ext uri="{FF2B5EF4-FFF2-40B4-BE49-F238E27FC236}">
                <a16:creationId xmlns:a16="http://schemas.microsoft.com/office/drawing/2014/main" id="{2C9BC747-0EA3-894A-1E0E-DAD7ED34A4CC}"/>
              </a:ext>
            </a:extLst>
          </p:cNvPr>
          <p:cNvGrpSpPr/>
          <p:nvPr/>
        </p:nvGrpSpPr>
        <p:grpSpPr>
          <a:xfrm>
            <a:off x="3552606" y="1137035"/>
            <a:ext cx="2039224" cy="777930"/>
            <a:chOff x="3188925" y="1148025"/>
            <a:chExt cx="2766175" cy="1055250"/>
          </a:xfrm>
        </p:grpSpPr>
        <p:sp>
          <p:nvSpPr>
            <p:cNvPr id="314" name="Google Shape;314;p29">
              <a:extLst>
                <a:ext uri="{FF2B5EF4-FFF2-40B4-BE49-F238E27FC236}">
                  <a16:creationId xmlns:a16="http://schemas.microsoft.com/office/drawing/2014/main" id="{1A7F86EA-58E2-4F16-BC1B-E2A92EDF1648}"/>
                </a:ext>
              </a:extLst>
            </p:cNvPr>
            <p:cNvSpPr/>
            <p:nvPr/>
          </p:nvSpPr>
          <p:spPr>
            <a:xfrm>
              <a:off x="4176013" y="1148025"/>
              <a:ext cx="791975" cy="1055250"/>
            </a:xfrm>
            <a:custGeom>
              <a:avLst/>
              <a:gdLst/>
              <a:ahLst/>
              <a:cxnLst/>
              <a:rect l="l" t="t" r="r" b="b"/>
              <a:pathLst>
                <a:path w="31679" h="42210" fill="none" extrusionOk="0">
                  <a:moveTo>
                    <a:pt x="23095" y="15466"/>
                  </a:moveTo>
                  <a:lnTo>
                    <a:pt x="23095" y="15466"/>
                  </a:lnTo>
                  <a:cubicBezTo>
                    <a:pt x="22598" y="15881"/>
                    <a:pt x="22225" y="16420"/>
                    <a:pt x="21852" y="16959"/>
                  </a:cubicBezTo>
                  <a:cubicBezTo>
                    <a:pt x="20981" y="18120"/>
                    <a:pt x="20234" y="19447"/>
                    <a:pt x="19654" y="20774"/>
                  </a:cubicBezTo>
                  <a:lnTo>
                    <a:pt x="19654" y="20774"/>
                  </a:lnTo>
                  <a:cubicBezTo>
                    <a:pt x="18535" y="23220"/>
                    <a:pt x="17996" y="25583"/>
                    <a:pt x="17747" y="27490"/>
                  </a:cubicBezTo>
                  <a:lnTo>
                    <a:pt x="17539" y="27490"/>
                  </a:lnTo>
                  <a:cubicBezTo>
                    <a:pt x="17871" y="23095"/>
                    <a:pt x="21147" y="15881"/>
                    <a:pt x="21147" y="12771"/>
                  </a:cubicBezTo>
                  <a:cubicBezTo>
                    <a:pt x="21147" y="7713"/>
                    <a:pt x="18825" y="3277"/>
                    <a:pt x="15922" y="84"/>
                  </a:cubicBezTo>
                  <a:cubicBezTo>
                    <a:pt x="15881" y="42"/>
                    <a:pt x="15881" y="42"/>
                    <a:pt x="15839" y="1"/>
                  </a:cubicBezTo>
                  <a:lnTo>
                    <a:pt x="15839" y="1"/>
                  </a:lnTo>
                  <a:lnTo>
                    <a:pt x="15839" y="1"/>
                  </a:lnTo>
                  <a:cubicBezTo>
                    <a:pt x="15839" y="42"/>
                    <a:pt x="15798" y="42"/>
                    <a:pt x="15757" y="84"/>
                  </a:cubicBezTo>
                  <a:cubicBezTo>
                    <a:pt x="12896" y="3277"/>
                    <a:pt x="10532" y="7713"/>
                    <a:pt x="10532" y="12771"/>
                  </a:cubicBezTo>
                  <a:cubicBezTo>
                    <a:pt x="10532" y="15881"/>
                    <a:pt x="13808" y="23095"/>
                    <a:pt x="14140" y="27490"/>
                  </a:cubicBezTo>
                  <a:lnTo>
                    <a:pt x="13932" y="27490"/>
                  </a:lnTo>
                  <a:cubicBezTo>
                    <a:pt x="13683" y="25583"/>
                    <a:pt x="13144" y="23220"/>
                    <a:pt x="12025" y="20774"/>
                  </a:cubicBezTo>
                  <a:cubicBezTo>
                    <a:pt x="11444" y="19447"/>
                    <a:pt x="10698" y="18120"/>
                    <a:pt x="9869" y="16959"/>
                  </a:cubicBezTo>
                  <a:cubicBezTo>
                    <a:pt x="9496" y="16420"/>
                    <a:pt x="9081" y="15881"/>
                    <a:pt x="8625" y="15466"/>
                  </a:cubicBezTo>
                  <a:lnTo>
                    <a:pt x="8625" y="15466"/>
                  </a:lnTo>
                  <a:cubicBezTo>
                    <a:pt x="4479" y="11113"/>
                    <a:pt x="1" y="14844"/>
                    <a:pt x="1" y="18369"/>
                  </a:cubicBezTo>
                  <a:cubicBezTo>
                    <a:pt x="1" y="20442"/>
                    <a:pt x="416" y="22681"/>
                    <a:pt x="2406" y="24173"/>
                  </a:cubicBezTo>
                  <a:cubicBezTo>
                    <a:pt x="2903" y="24547"/>
                    <a:pt x="5971" y="26661"/>
                    <a:pt x="7174" y="26744"/>
                  </a:cubicBezTo>
                  <a:lnTo>
                    <a:pt x="7132" y="26578"/>
                  </a:lnTo>
                  <a:cubicBezTo>
                    <a:pt x="6469" y="25583"/>
                    <a:pt x="6137" y="24961"/>
                    <a:pt x="6013" y="24008"/>
                  </a:cubicBezTo>
                  <a:cubicBezTo>
                    <a:pt x="5971" y="23386"/>
                    <a:pt x="6137" y="22639"/>
                    <a:pt x="6718" y="22432"/>
                  </a:cubicBezTo>
                  <a:cubicBezTo>
                    <a:pt x="7132" y="22308"/>
                    <a:pt x="9827" y="22225"/>
                    <a:pt x="10905" y="27490"/>
                  </a:cubicBezTo>
                  <a:lnTo>
                    <a:pt x="8667" y="27490"/>
                  </a:lnTo>
                  <a:lnTo>
                    <a:pt x="8667" y="29812"/>
                  </a:lnTo>
                  <a:lnTo>
                    <a:pt x="11901" y="29812"/>
                  </a:lnTo>
                  <a:cubicBezTo>
                    <a:pt x="11527" y="31885"/>
                    <a:pt x="10284" y="34580"/>
                    <a:pt x="7879" y="35576"/>
                  </a:cubicBezTo>
                  <a:cubicBezTo>
                    <a:pt x="9164" y="35617"/>
                    <a:pt x="10449" y="35451"/>
                    <a:pt x="11610" y="34829"/>
                  </a:cubicBezTo>
                  <a:cubicBezTo>
                    <a:pt x="12315" y="34456"/>
                    <a:pt x="12896" y="33959"/>
                    <a:pt x="13352" y="33295"/>
                  </a:cubicBezTo>
                  <a:cubicBezTo>
                    <a:pt x="13352" y="33544"/>
                    <a:pt x="13352" y="33793"/>
                    <a:pt x="13352" y="34041"/>
                  </a:cubicBezTo>
                  <a:cubicBezTo>
                    <a:pt x="13352" y="37151"/>
                    <a:pt x="13974" y="39639"/>
                    <a:pt x="15259" y="41505"/>
                  </a:cubicBezTo>
                  <a:cubicBezTo>
                    <a:pt x="15383" y="41753"/>
                    <a:pt x="15549" y="41961"/>
                    <a:pt x="15674" y="42085"/>
                  </a:cubicBezTo>
                  <a:cubicBezTo>
                    <a:pt x="15715" y="42127"/>
                    <a:pt x="15757" y="42168"/>
                    <a:pt x="15798" y="42210"/>
                  </a:cubicBezTo>
                  <a:lnTo>
                    <a:pt x="15798" y="42210"/>
                  </a:lnTo>
                  <a:lnTo>
                    <a:pt x="15798" y="42210"/>
                  </a:lnTo>
                  <a:cubicBezTo>
                    <a:pt x="15839" y="42168"/>
                    <a:pt x="15881" y="42127"/>
                    <a:pt x="15922" y="42085"/>
                  </a:cubicBezTo>
                  <a:cubicBezTo>
                    <a:pt x="16047" y="41961"/>
                    <a:pt x="16213" y="41753"/>
                    <a:pt x="16337" y="41505"/>
                  </a:cubicBezTo>
                  <a:cubicBezTo>
                    <a:pt x="17622" y="39639"/>
                    <a:pt x="18244" y="37151"/>
                    <a:pt x="18244" y="34041"/>
                  </a:cubicBezTo>
                  <a:cubicBezTo>
                    <a:pt x="18244" y="33751"/>
                    <a:pt x="18244" y="33461"/>
                    <a:pt x="18244" y="33171"/>
                  </a:cubicBezTo>
                  <a:cubicBezTo>
                    <a:pt x="18659" y="33876"/>
                    <a:pt x="19322" y="34456"/>
                    <a:pt x="20069" y="34829"/>
                  </a:cubicBezTo>
                  <a:cubicBezTo>
                    <a:pt x="21230" y="35451"/>
                    <a:pt x="22515" y="35617"/>
                    <a:pt x="23842" y="35576"/>
                  </a:cubicBezTo>
                  <a:cubicBezTo>
                    <a:pt x="21395" y="34580"/>
                    <a:pt x="20152" y="31844"/>
                    <a:pt x="19820" y="29812"/>
                  </a:cubicBezTo>
                  <a:lnTo>
                    <a:pt x="23054" y="29812"/>
                  </a:lnTo>
                  <a:lnTo>
                    <a:pt x="23054" y="27490"/>
                  </a:lnTo>
                  <a:lnTo>
                    <a:pt x="20773" y="27490"/>
                  </a:lnTo>
                  <a:cubicBezTo>
                    <a:pt x="21852" y="22225"/>
                    <a:pt x="24547" y="22308"/>
                    <a:pt x="24961" y="22432"/>
                  </a:cubicBezTo>
                  <a:cubicBezTo>
                    <a:pt x="25542" y="22639"/>
                    <a:pt x="25708" y="23386"/>
                    <a:pt x="25666" y="24008"/>
                  </a:cubicBezTo>
                  <a:cubicBezTo>
                    <a:pt x="25542" y="24961"/>
                    <a:pt x="25210" y="25583"/>
                    <a:pt x="24547" y="26578"/>
                  </a:cubicBezTo>
                  <a:lnTo>
                    <a:pt x="24505" y="26744"/>
                  </a:lnTo>
                  <a:cubicBezTo>
                    <a:pt x="25708" y="26661"/>
                    <a:pt x="28776" y="24547"/>
                    <a:pt x="29273" y="24173"/>
                  </a:cubicBezTo>
                  <a:cubicBezTo>
                    <a:pt x="31263" y="22681"/>
                    <a:pt x="31678" y="20442"/>
                    <a:pt x="31678" y="18369"/>
                  </a:cubicBezTo>
                  <a:cubicBezTo>
                    <a:pt x="31678" y="14844"/>
                    <a:pt x="27200" y="11113"/>
                    <a:pt x="23095" y="1546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9">
              <a:extLst>
                <a:ext uri="{FF2B5EF4-FFF2-40B4-BE49-F238E27FC236}">
                  <a16:creationId xmlns:a16="http://schemas.microsoft.com/office/drawing/2014/main" id="{662F09A6-C4B6-FD6B-583D-1DCED0CDC6D7}"/>
                </a:ext>
              </a:extLst>
            </p:cNvPr>
            <p:cNvSpPr/>
            <p:nvPr/>
          </p:nvSpPr>
          <p:spPr>
            <a:xfrm rot="2702820">
              <a:off x="3613680" y="1546505"/>
              <a:ext cx="258589" cy="258589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9">
              <a:extLst>
                <a:ext uri="{FF2B5EF4-FFF2-40B4-BE49-F238E27FC236}">
                  <a16:creationId xmlns:a16="http://schemas.microsoft.com/office/drawing/2014/main" id="{B28210EA-A2D9-B221-4B64-6CDB646A43E8}"/>
                </a:ext>
              </a:extLst>
            </p:cNvPr>
            <p:cNvSpPr/>
            <p:nvPr/>
          </p:nvSpPr>
          <p:spPr>
            <a:xfrm rot="2702820">
              <a:off x="5271755" y="1546505"/>
              <a:ext cx="258589" cy="258589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9">
              <a:extLst>
                <a:ext uri="{FF2B5EF4-FFF2-40B4-BE49-F238E27FC236}">
                  <a16:creationId xmlns:a16="http://schemas.microsoft.com/office/drawing/2014/main" id="{1B97F2B9-D91A-5B8D-03A8-B7C04E9FAC5F}"/>
                </a:ext>
              </a:extLst>
            </p:cNvPr>
            <p:cNvSpPr/>
            <p:nvPr/>
          </p:nvSpPr>
          <p:spPr>
            <a:xfrm>
              <a:off x="3188925" y="1583250"/>
              <a:ext cx="185100" cy="1851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9">
              <a:extLst>
                <a:ext uri="{FF2B5EF4-FFF2-40B4-BE49-F238E27FC236}">
                  <a16:creationId xmlns:a16="http://schemas.microsoft.com/office/drawing/2014/main" id="{212330E4-929D-E07B-0750-A04103D53E35}"/>
                </a:ext>
              </a:extLst>
            </p:cNvPr>
            <p:cNvSpPr/>
            <p:nvPr/>
          </p:nvSpPr>
          <p:spPr>
            <a:xfrm>
              <a:off x="5770000" y="1583250"/>
              <a:ext cx="185100" cy="1851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2" descr="upload.wikimedia.org/wikipedia/commons/3/32/Howard...">
            <a:extLst>
              <a:ext uri="{FF2B5EF4-FFF2-40B4-BE49-F238E27FC236}">
                <a16:creationId xmlns:a16="http://schemas.microsoft.com/office/drawing/2014/main" id="{CEEDE6D1-38F8-D394-7A35-1F7D6610C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84" y="1660907"/>
            <a:ext cx="2286779" cy="2844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10556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>
          <a:extLst>
            <a:ext uri="{FF2B5EF4-FFF2-40B4-BE49-F238E27FC236}">
              <a16:creationId xmlns:a16="http://schemas.microsoft.com/office/drawing/2014/main" id="{140D8709-80A7-80A2-AEEC-A6FB9299D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9">
            <a:extLst>
              <a:ext uri="{FF2B5EF4-FFF2-40B4-BE49-F238E27FC236}">
                <a16:creationId xmlns:a16="http://schemas.microsoft.com/office/drawing/2014/main" id="{BD0FBDBB-4E76-9675-124E-F26EF52F588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20000" y="1914965"/>
            <a:ext cx="7925211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Tijekom </a:t>
            </a:r>
            <a:r>
              <a:rPr lang="hr-HR" dirty="0" err="1"/>
              <a:t>Henrikovog</a:t>
            </a:r>
            <a:r>
              <a:rPr lang="hr-HR" dirty="0"/>
              <a:t> braka s Anom od </a:t>
            </a:r>
            <a:r>
              <a:rPr lang="hr-HR" dirty="0" err="1"/>
              <a:t>Klevea</a:t>
            </a:r>
            <a:r>
              <a:rPr lang="hr-HR" dirty="0"/>
              <a:t> počeo je zamjećivati Katarinu te joj je kupovao skupu odjeću i poklone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Vjenčali su se 28. srpnja 1540.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Henrik je bio očaran Katarinom, ali ga Katarina nije ni voljela niti ga ja smatrala privlačnim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Katarina početkom 1541. stupa u intimnu vezu s Thomasom </a:t>
            </a:r>
            <a:r>
              <a:rPr lang="hr-HR" dirty="0" err="1"/>
              <a:t>Culpeperom</a:t>
            </a:r>
            <a:r>
              <a:rPr lang="hr-HR" dirty="0"/>
              <a:t> (</a:t>
            </a:r>
            <a:r>
              <a:rPr lang="hr-HR" dirty="0" err="1"/>
              <a:t>Henrikov</a:t>
            </a:r>
            <a:r>
              <a:rPr lang="hr-HR" dirty="0"/>
              <a:t> omiljeni dvorjanin) te joj je Francis </a:t>
            </a:r>
            <a:r>
              <a:rPr lang="hr-HR" dirty="0" err="1"/>
              <a:t>Derehem</a:t>
            </a:r>
            <a:r>
              <a:rPr lang="hr-HR" dirty="0"/>
              <a:t> pomogao u sakrivanju preljuba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Glasine su se proširile i  Thomas </a:t>
            </a:r>
            <a:r>
              <a:rPr lang="hr-HR" dirty="0" err="1"/>
              <a:t>Culpeper</a:t>
            </a:r>
            <a:r>
              <a:rPr lang="hr-HR" dirty="0"/>
              <a:t> i Francis </a:t>
            </a:r>
            <a:r>
              <a:rPr lang="hr-HR" dirty="0" err="1"/>
              <a:t>Dereh</a:t>
            </a:r>
            <a:r>
              <a:rPr lang="hr-HR" dirty="0"/>
              <a:t> uhićeni, mučeni i ubijeni te su im glave stavljene na vrh Londonskog mosta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12. listopada 1541. uhićena je i Katarina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Pogubljena je 13. veljače 1542. te su joj (navodno) zadnje riječi: </a:t>
            </a:r>
            <a:r>
              <a:rPr lang="hr-HR" i="1" dirty="0"/>
              <a:t>"Umirem kao kraljica, a radije bih umrla kao </a:t>
            </a:r>
            <a:r>
              <a:rPr lang="hr-HR" i="1" dirty="0" err="1"/>
              <a:t>Culpepperova</a:t>
            </a:r>
            <a:r>
              <a:rPr lang="hr-HR" i="1" dirty="0"/>
              <a:t> žena."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dirty="0"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  <p:sp>
        <p:nvSpPr>
          <p:cNvPr id="309" name="Google Shape;309;p29">
            <a:extLst>
              <a:ext uri="{FF2B5EF4-FFF2-40B4-BE49-F238E27FC236}">
                <a16:creationId xmlns:a16="http://schemas.microsoft.com/office/drawing/2014/main" id="{F57084BA-FCAA-F224-AB5A-73386E6BFD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Brak s Henrikom</a:t>
            </a:r>
            <a:endParaRPr dirty="0"/>
          </a:p>
        </p:txBody>
      </p:sp>
      <p:cxnSp>
        <p:nvCxnSpPr>
          <p:cNvPr id="311" name="Google Shape;311;p29">
            <a:extLst>
              <a:ext uri="{FF2B5EF4-FFF2-40B4-BE49-F238E27FC236}">
                <a16:creationId xmlns:a16="http://schemas.microsoft.com/office/drawing/2014/main" id="{E8512327-CA9B-29FE-11D8-DE008695BC77}"/>
              </a:ext>
            </a:extLst>
          </p:cNvPr>
          <p:cNvCxnSpPr/>
          <p:nvPr/>
        </p:nvCxnSpPr>
        <p:spPr>
          <a:xfrm>
            <a:off x="0" y="808085"/>
            <a:ext cx="1860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2" name="Google Shape;312;p29">
            <a:extLst>
              <a:ext uri="{FF2B5EF4-FFF2-40B4-BE49-F238E27FC236}">
                <a16:creationId xmlns:a16="http://schemas.microsoft.com/office/drawing/2014/main" id="{200D68DF-4F4E-8C9A-981E-AE3AD49A4596}"/>
              </a:ext>
            </a:extLst>
          </p:cNvPr>
          <p:cNvCxnSpPr/>
          <p:nvPr/>
        </p:nvCxnSpPr>
        <p:spPr>
          <a:xfrm>
            <a:off x="7283700" y="808085"/>
            <a:ext cx="1860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3" name="Google Shape;313;p29">
            <a:extLst>
              <a:ext uri="{FF2B5EF4-FFF2-40B4-BE49-F238E27FC236}">
                <a16:creationId xmlns:a16="http://schemas.microsoft.com/office/drawing/2014/main" id="{08AC88C6-6DFE-F2AE-7606-6416DAD6C63D}"/>
              </a:ext>
            </a:extLst>
          </p:cNvPr>
          <p:cNvGrpSpPr/>
          <p:nvPr/>
        </p:nvGrpSpPr>
        <p:grpSpPr>
          <a:xfrm>
            <a:off x="3552606" y="1137035"/>
            <a:ext cx="2039224" cy="777930"/>
            <a:chOff x="3188925" y="1148025"/>
            <a:chExt cx="2766175" cy="1055250"/>
          </a:xfrm>
        </p:grpSpPr>
        <p:sp>
          <p:nvSpPr>
            <p:cNvPr id="314" name="Google Shape;314;p29">
              <a:extLst>
                <a:ext uri="{FF2B5EF4-FFF2-40B4-BE49-F238E27FC236}">
                  <a16:creationId xmlns:a16="http://schemas.microsoft.com/office/drawing/2014/main" id="{175DC1D6-6C81-9617-0295-66A967F14311}"/>
                </a:ext>
              </a:extLst>
            </p:cNvPr>
            <p:cNvSpPr/>
            <p:nvPr/>
          </p:nvSpPr>
          <p:spPr>
            <a:xfrm>
              <a:off x="4176013" y="1148025"/>
              <a:ext cx="791975" cy="1055250"/>
            </a:xfrm>
            <a:custGeom>
              <a:avLst/>
              <a:gdLst/>
              <a:ahLst/>
              <a:cxnLst/>
              <a:rect l="l" t="t" r="r" b="b"/>
              <a:pathLst>
                <a:path w="31679" h="42210" fill="none" extrusionOk="0">
                  <a:moveTo>
                    <a:pt x="23095" y="15466"/>
                  </a:moveTo>
                  <a:lnTo>
                    <a:pt x="23095" y="15466"/>
                  </a:lnTo>
                  <a:cubicBezTo>
                    <a:pt x="22598" y="15881"/>
                    <a:pt x="22225" y="16420"/>
                    <a:pt x="21852" y="16959"/>
                  </a:cubicBezTo>
                  <a:cubicBezTo>
                    <a:pt x="20981" y="18120"/>
                    <a:pt x="20234" y="19447"/>
                    <a:pt x="19654" y="20774"/>
                  </a:cubicBezTo>
                  <a:lnTo>
                    <a:pt x="19654" y="20774"/>
                  </a:lnTo>
                  <a:cubicBezTo>
                    <a:pt x="18535" y="23220"/>
                    <a:pt x="17996" y="25583"/>
                    <a:pt x="17747" y="27490"/>
                  </a:cubicBezTo>
                  <a:lnTo>
                    <a:pt x="17539" y="27490"/>
                  </a:lnTo>
                  <a:cubicBezTo>
                    <a:pt x="17871" y="23095"/>
                    <a:pt x="21147" y="15881"/>
                    <a:pt x="21147" y="12771"/>
                  </a:cubicBezTo>
                  <a:cubicBezTo>
                    <a:pt x="21147" y="7713"/>
                    <a:pt x="18825" y="3277"/>
                    <a:pt x="15922" y="84"/>
                  </a:cubicBezTo>
                  <a:cubicBezTo>
                    <a:pt x="15881" y="42"/>
                    <a:pt x="15881" y="42"/>
                    <a:pt x="15839" y="1"/>
                  </a:cubicBezTo>
                  <a:lnTo>
                    <a:pt x="15839" y="1"/>
                  </a:lnTo>
                  <a:lnTo>
                    <a:pt x="15839" y="1"/>
                  </a:lnTo>
                  <a:cubicBezTo>
                    <a:pt x="15839" y="42"/>
                    <a:pt x="15798" y="42"/>
                    <a:pt x="15757" y="84"/>
                  </a:cubicBezTo>
                  <a:cubicBezTo>
                    <a:pt x="12896" y="3277"/>
                    <a:pt x="10532" y="7713"/>
                    <a:pt x="10532" y="12771"/>
                  </a:cubicBezTo>
                  <a:cubicBezTo>
                    <a:pt x="10532" y="15881"/>
                    <a:pt x="13808" y="23095"/>
                    <a:pt x="14140" y="27490"/>
                  </a:cubicBezTo>
                  <a:lnTo>
                    <a:pt x="13932" y="27490"/>
                  </a:lnTo>
                  <a:cubicBezTo>
                    <a:pt x="13683" y="25583"/>
                    <a:pt x="13144" y="23220"/>
                    <a:pt x="12025" y="20774"/>
                  </a:cubicBezTo>
                  <a:cubicBezTo>
                    <a:pt x="11444" y="19447"/>
                    <a:pt x="10698" y="18120"/>
                    <a:pt x="9869" y="16959"/>
                  </a:cubicBezTo>
                  <a:cubicBezTo>
                    <a:pt x="9496" y="16420"/>
                    <a:pt x="9081" y="15881"/>
                    <a:pt x="8625" y="15466"/>
                  </a:cubicBezTo>
                  <a:lnTo>
                    <a:pt x="8625" y="15466"/>
                  </a:lnTo>
                  <a:cubicBezTo>
                    <a:pt x="4479" y="11113"/>
                    <a:pt x="1" y="14844"/>
                    <a:pt x="1" y="18369"/>
                  </a:cubicBezTo>
                  <a:cubicBezTo>
                    <a:pt x="1" y="20442"/>
                    <a:pt x="416" y="22681"/>
                    <a:pt x="2406" y="24173"/>
                  </a:cubicBezTo>
                  <a:cubicBezTo>
                    <a:pt x="2903" y="24547"/>
                    <a:pt x="5971" y="26661"/>
                    <a:pt x="7174" y="26744"/>
                  </a:cubicBezTo>
                  <a:lnTo>
                    <a:pt x="7132" y="26578"/>
                  </a:lnTo>
                  <a:cubicBezTo>
                    <a:pt x="6469" y="25583"/>
                    <a:pt x="6137" y="24961"/>
                    <a:pt x="6013" y="24008"/>
                  </a:cubicBezTo>
                  <a:cubicBezTo>
                    <a:pt x="5971" y="23386"/>
                    <a:pt x="6137" y="22639"/>
                    <a:pt x="6718" y="22432"/>
                  </a:cubicBezTo>
                  <a:cubicBezTo>
                    <a:pt x="7132" y="22308"/>
                    <a:pt x="9827" y="22225"/>
                    <a:pt x="10905" y="27490"/>
                  </a:cubicBezTo>
                  <a:lnTo>
                    <a:pt x="8667" y="27490"/>
                  </a:lnTo>
                  <a:lnTo>
                    <a:pt x="8667" y="29812"/>
                  </a:lnTo>
                  <a:lnTo>
                    <a:pt x="11901" y="29812"/>
                  </a:lnTo>
                  <a:cubicBezTo>
                    <a:pt x="11527" y="31885"/>
                    <a:pt x="10284" y="34580"/>
                    <a:pt x="7879" y="35576"/>
                  </a:cubicBezTo>
                  <a:cubicBezTo>
                    <a:pt x="9164" y="35617"/>
                    <a:pt x="10449" y="35451"/>
                    <a:pt x="11610" y="34829"/>
                  </a:cubicBezTo>
                  <a:cubicBezTo>
                    <a:pt x="12315" y="34456"/>
                    <a:pt x="12896" y="33959"/>
                    <a:pt x="13352" y="33295"/>
                  </a:cubicBezTo>
                  <a:cubicBezTo>
                    <a:pt x="13352" y="33544"/>
                    <a:pt x="13352" y="33793"/>
                    <a:pt x="13352" y="34041"/>
                  </a:cubicBezTo>
                  <a:cubicBezTo>
                    <a:pt x="13352" y="37151"/>
                    <a:pt x="13974" y="39639"/>
                    <a:pt x="15259" y="41505"/>
                  </a:cubicBezTo>
                  <a:cubicBezTo>
                    <a:pt x="15383" y="41753"/>
                    <a:pt x="15549" y="41961"/>
                    <a:pt x="15674" y="42085"/>
                  </a:cubicBezTo>
                  <a:cubicBezTo>
                    <a:pt x="15715" y="42127"/>
                    <a:pt x="15757" y="42168"/>
                    <a:pt x="15798" y="42210"/>
                  </a:cubicBezTo>
                  <a:lnTo>
                    <a:pt x="15798" y="42210"/>
                  </a:lnTo>
                  <a:lnTo>
                    <a:pt x="15798" y="42210"/>
                  </a:lnTo>
                  <a:cubicBezTo>
                    <a:pt x="15839" y="42168"/>
                    <a:pt x="15881" y="42127"/>
                    <a:pt x="15922" y="42085"/>
                  </a:cubicBezTo>
                  <a:cubicBezTo>
                    <a:pt x="16047" y="41961"/>
                    <a:pt x="16213" y="41753"/>
                    <a:pt x="16337" y="41505"/>
                  </a:cubicBezTo>
                  <a:cubicBezTo>
                    <a:pt x="17622" y="39639"/>
                    <a:pt x="18244" y="37151"/>
                    <a:pt x="18244" y="34041"/>
                  </a:cubicBezTo>
                  <a:cubicBezTo>
                    <a:pt x="18244" y="33751"/>
                    <a:pt x="18244" y="33461"/>
                    <a:pt x="18244" y="33171"/>
                  </a:cubicBezTo>
                  <a:cubicBezTo>
                    <a:pt x="18659" y="33876"/>
                    <a:pt x="19322" y="34456"/>
                    <a:pt x="20069" y="34829"/>
                  </a:cubicBezTo>
                  <a:cubicBezTo>
                    <a:pt x="21230" y="35451"/>
                    <a:pt x="22515" y="35617"/>
                    <a:pt x="23842" y="35576"/>
                  </a:cubicBezTo>
                  <a:cubicBezTo>
                    <a:pt x="21395" y="34580"/>
                    <a:pt x="20152" y="31844"/>
                    <a:pt x="19820" y="29812"/>
                  </a:cubicBezTo>
                  <a:lnTo>
                    <a:pt x="23054" y="29812"/>
                  </a:lnTo>
                  <a:lnTo>
                    <a:pt x="23054" y="27490"/>
                  </a:lnTo>
                  <a:lnTo>
                    <a:pt x="20773" y="27490"/>
                  </a:lnTo>
                  <a:cubicBezTo>
                    <a:pt x="21852" y="22225"/>
                    <a:pt x="24547" y="22308"/>
                    <a:pt x="24961" y="22432"/>
                  </a:cubicBezTo>
                  <a:cubicBezTo>
                    <a:pt x="25542" y="22639"/>
                    <a:pt x="25708" y="23386"/>
                    <a:pt x="25666" y="24008"/>
                  </a:cubicBezTo>
                  <a:cubicBezTo>
                    <a:pt x="25542" y="24961"/>
                    <a:pt x="25210" y="25583"/>
                    <a:pt x="24547" y="26578"/>
                  </a:cubicBezTo>
                  <a:lnTo>
                    <a:pt x="24505" y="26744"/>
                  </a:lnTo>
                  <a:cubicBezTo>
                    <a:pt x="25708" y="26661"/>
                    <a:pt x="28776" y="24547"/>
                    <a:pt x="29273" y="24173"/>
                  </a:cubicBezTo>
                  <a:cubicBezTo>
                    <a:pt x="31263" y="22681"/>
                    <a:pt x="31678" y="20442"/>
                    <a:pt x="31678" y="18369"/>
                  </a:cubicBezTo>
                  <a:cubicBezTo>
                    <a:pt x="31678" y="14844"/>
                    <a:pt x="27200" y="11113"/>
                    <a:pt x="23095" y="1546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9">
              <a:extLst>
                <a:ext uri="{FF2B5EF4-FFF2-40B4-BE49-F238E27FC236}">
                  <a16:creationId xmlns:a16="http://schemas.microsoft.com/office/drawing/2014/main" id="{C38BC7A1-25AC-04DB-3076-87879179EB08}"/>
                </a:ext>
              </a:extLst>
            </p:cNvPr>
            <p:cNvSpPr/>
            <p:nvPr/>
          </p:nvSpPr>
          <p:spPr>
            <a:xfrm rot="2702820">
              <a:off x="3613680" y="1546505"/>
              <a:ext cx="258589" cy="258589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9">
              <a:extLst>
                <a:ext uri="{FF2B5EF4-FFF2-40B4-BE49-F238E27FC236}">
                  <a16:creationId xmlns:a16="http://schemas.microsoft.com/office/drawing/2014/main" id="{11F72907-A01F-A27B-C077-257D29256A76}"/>
                </a:ext>
              </a:extLst>
            </p:cNvPr>
            <p:cNvSpPr/>
            <p:nvPr/>
          </p:nvSpPr>
          <p:spPr>
            <a:xfrm rot="2702820">
              <a:off x="5271755" y="1546505"/>
              <a:ext cx="258589" cy="258589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9">
              <a:extLst>
                <a:ext uri="{FF2B5EF4-FFF2-40B4-BE49-F238E27FC236}">
                  <a16:creationId xmlns:a16="http://schemas.microsoft.com/office/drawing/2014/main" id="{4E751082-8261-7F37-D62F-2ADE1880840D}"/>
                </a:ext>
              </a:extLst>
            </p:cNvPr>
            <p:cNvSpPr/>
            <p:nvPr/>
          </p:nvSpPr>
          <p:spPr>
            <a:xfrm>
              <a:off x="3188925" y="1583250"/>
              <a:ext cx="185100" cy="1851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9">
              <a:extLst>
                <a:ext uri="{FF2B5EF4-FFF2-40B4-BE49-F238E27FC236}">
                  <a16:creationId xmlns:a16="http://schemas.microsoft.com/office/drawing/2014/main" id="{D177D417-F256-3BA0-BB64-DC1A90D43791}"/>
                </a:ext>
              </a:extLst>
            </p:cNvPr>
            <p:cNvSpPr/>
            <p:nvPr/>
          </p:nvSpPr>
          <p:spPr>
            <a:xfrm>
              <a:off x="5770000" y="1583250"/>
              <a:ext cx="185100" cy="1851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24957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>
          <a:extLst>
            <a:ext uri="{FF2B5EF4-FFF2-40B4-BE49-F238E27FC236}">
              <a16:creationId xmlns:a16="http://schemas.microsoft.com/office/drawing/2014/main" id="{430E8DD8-8215-D839-3929-B69EBBC03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9">
            <a:extLst>
              <a:ext uri="{FF2B5EF4-FFF2-40B4-BE49-F238E27FC236}">
                <a16:creationId xmlns:a16="http://schemas.microsoft.com/office/drawing/2014/main" id="{579FD1D4-013A-75B3-A3D8-F8223AA8AAB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12013" y="1914975"/>
            <a:ext cx="3938519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dirty="0"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309" name="Google Shape;309;p29">
            <a:extLst>
              <a:ext uri="{FF2B5EF4-FFF2-40B4-BE49-F238E27FC236}">
                <a16:creationId xmlns:a16="http://schemas.microsoft.com/office/drawing/2014/main" id="{9351F788-BE79-4545-7EC6-9051ABF069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Katarina </a:t>
            </a:r>
            <a:r>
              <a:rPr lang="hr-HR" dirty="0" err="1"/>
              <a:t>Parr</a:t>
            </a:r>
            <a:endParaRPr dirty="0"/>
          </a:p>
        </p:txBody>
      </p:sp>
      <p:sp>
        <p:nvSpPr>
          <p:cNvPr id="310" name="Google Shape;310;p29">
            <a:extLst>
              <a:ext uri="{FF2B5EF4-FFF2-40B4-BE49-F238E27FC236}">
                <a16:creationId xmlns:a16="http://schemas.microsoft.com/office/drawing/2014/main" id="{BC25FFDA-B3F7-568D-C515-B40A0FD7E0C1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3961050" y="2279946"/>
            <a:ext cx="4191431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Rođenje: 1512., </a:t>
            </a:r>
            <a:r>
              <a:rPr lang="hr-HR" dirty="0" err="1"/>
              <a:t>Blackfriars</a:t>
            </a:r>
            <a:r>
              <a:rPr lang="hr-HR" dirty="0"/>
              <a:t>, London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Roditelji:  Sir Thomas </a:t>
            </a:r>
            <a:r>
              <a:rPr lang="hr-HR" dirty="0" err="1"/>
              <a:t>Parr</a:t>
            </a:r>
            <a:r>
              <a:rPr lang="hr-HR" dirty="0"/>
              <a:t> i </a:t>
            </a:r>
            <a:r>
              <a:rPr lang="hr-HR" dirty="0" err="1"/>
              <a:t>Maud</a:t>
            </a:r>
            <a:r>
              <a:rPr lang="hr-HR" dirty="0"/>
              <a:t> Greene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Dvorska dama Katarine Aragonske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Jedna od najobrazovanijih vladarica svog vremena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Dva puta udovica (Edward </a:t>
            </a:r>
            <a:r>
              <a:rPr lang="hr-HR" dirty="0" err="1"/>
              <a:t>Borough</a:t>
            </a:r>
            <a:r>
              <a:rPr lang="hr-HR" dirty="0"/>
              <a:t> i John Neville)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Smrt:  7. rujna 1548., dvorac </a:t>
            </a:r>
            <a:r>
              <a:rPr lang="hr-HR" dirty="0" err="1"/>
              <a:t>Sudeley</a:t>
            </a:r>
            <a:endParaRPr lang="hr-HR" dirty="0"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cxnSp>
        <p:nvCxnSpPr>
          <p:cNvPr id="311" name="Google Shape;311;p29">
            <a:extLst>
              <a:ext uri="{FF2B5EF4-FFF2-40B4-BE49-F238E27FC236}">
                <a16:creationId xmlns:a16="http://schemas.microsoft.com/office/drawing/2014/main" id="{096CF6BB-67B5-917D-AA65-1B1648C03B9D}"/>
              </a:ext>
            </a:extLst>
          </p:cNvPr>
          <p:cNvCxnSpPr/>
          <p:nvPr/>
        </p:nvCxnSpPr>
        <p:spPr>
          <a:xfrm>
            <a:off x="0" y="808085"/>
            <a:ext cx="1860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2" name="Google Shape;312;p29">
            <a:extLst>
              <a:ext uri="{FF2B5EF4-FFF2-40B4-BE49-F238E27FC236}">
                <a16:creationId xmlns:a16="http://schemas.microsoft.com/office/drawing/2014/main" id="{0551701E-8686-9124-2BF3-C866FF4DD54E}"/>
              </a:ext>
            </a:extLst>
          </p:cNvPr>
          <p:cNvCxnSpPr/>
          <p:nvPr/>
        </p:nvCxnSpPr>
        <p:spPr>
          <a:xfrm>
            <a:off x="7283700" y="808085"/>
            <a:ext cx="1860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3" name="Google Shape;313;p29">
            <a:extLst>
              <a:ext uri="{FF2B5EF4-FFF2-40B4-BE49-F238E27FC236}">
                <a16:creationId xmlns:a16="http://schemas.microsoft.com/office/drawing/2014/main" id="{80472DB9-867A-C2D9-635D-0BDE2329DF09}"/>
              </a:ext>
            </a:extLst>
          </p:cNvPr>
          <p:cNvGrpSpPr/>
          <p:nvPr/>
        </p:nvGrpSpPr>
        <p:grpSpPr>
          <a:xfrm>
            <a:off x="3552606" y="1137035"/>
            <a:ext cx="2039224" cy="777930"/>
            <a:chOff x="3188925" y="1148025"/>
            <a:chExt cx="2766175" cy="1055250"/>
          </a:xfrm>
        </p:grpSpPr>
        <p:sp>
          <p:nvSpPr>
            <p:cNvPr id="314" name="Google Shape;314;p29">
              <a:extLst>
                <a:ext uri="{FF2B5EF4-FFF2-40B4-BE49-F238E27FC236}">
                  <a16:creationId xmlns:a16="http://schemas.microsoft.com/office/drawing/2014/main" id="{F90755F1-5685-6A32-B009-472657D6C727}"/>
                </a:ext>
              </a:extLst>
            </p:cNvPr>
            <p:cNvSpPr/>
            <p:nvPr/>
          </p:nvSpPr>
          <p:spPr>
            <a:xfrm>
              <a:off x="4176013" y="1148025"/>
              <a:ext cx="791975" cy="1055250"/>
            </a:xfrm>
            <a:custGeom>
              <a:avLst/>
              <a:gdLst/>
              <a:ahLst/>
              <a:cxnLst/>
              <a:rect l="l" t="t" r="r" b="b"/>
              <a:pathLst>
                <a:path w="31679" h="42210" fill="none" extrusionOk="0">
                  <a:moveTo>
                    <a:pt x="23095" y="15466"/>
                  </a:moveTo>
                  <a:lnTo>
                    <a:pt x="23095" y="15466"/>
                  </a:lnTo>
                  <a:cubicBezTo>
                    <a:pt x="22598" y="15881"/>
                    <a:pt x="22225" y="16420"/>
                    <a:pt x="21852" y="16959"/>
                  </a:cubicBezTo>
                  <a:cubicBezTo>
                    <a:pt x="20981" y="18120"/>
                    <a:pt x="20234" y="19447"/>
                    <a:pt x="19654" y="20774"/>
                  </a:cubicBezTo>
                  <a:lnTo>
                    <a:pt x="19654" y="20774"/>
                  </a:lnTo>
                  <a:cubicBezTo>
                    <a:pt x="18535" y="23220"/>
                    <a:pt x="17996" y="25583"/>
                    <a:pt x="17747" y="27490"/>
                  </a:cubicBezTo>
                  <a:lnTo>
                    <a:pt x="17539" y="27490"/>
                  </a:lnTo>
                  <a:cubicBezTo>
                    <a:pt x="17871" y="23095"/>
                    <a:pt x="21147" y="15881"/>
                    <a:pt x="21147" y="12771"/>
                  </a:cubicBezTo>
                  <a:cubicBezTo>
                    <a:pt x="21147" y="7713"/>
                    <a:pt x="18825" y="3277"/>
                    <a:pt x="15922" y="84"/>
                  </a:cubicBezTo>
                  <a:cubicBezTo>
                    <a:pt x="15881" y="42"/>
                    <a:pt x="15881" y="42"/>
                    <a:pt x="15839" y="1"/>
                  </a:cubicBezTo>
                  <a:lnTo>
                    <a:pt x="15839" y="1"/>
                  </a:lnTo>
                  <a:lnTo>
                    <a:pt x="15839" y="1"/>
                  </a:lnTo>
                  <a:cubicBezTo>
                    <a:pt x="15839" y="42"/>
                    <a:pt x="15798" y="42"/>
                    <a:pt x="15757" y="84"/>
                  </a:cubicBezTo>
                  <a:cubicBezTo>
                    <a:pt x="12896" y="3277"/>
                    <a:pt x="10532" y="7713"/>
                    <a:pt x="10532" y="12771"/>
                  </a:cubicBezTo>
                  <a:cubicBezTo>
                    <a:pt x="10532" y="15881"/>
                    <a:pt x="13808" y="23095"/>
                    <a:pt x="14140" y="27490"/>
                  </a:cubicBezTo>
                  <a:lnTo>
                    <a:pt x="13932" y="27490"/>
                  </a:lnTo>
                  <a:cubicBezTo>
                    <a:pt x="13683" y="25583"/>
                    <a:pt x="13144" y="23220"/>
                    <a:pt x="12025" y="20774"/>
                  </a:cubicBezTo>
                  <a:cubicBezTo>
                    <a:pt x="11444" y="19447"/>
                    <a:pt x="10698" y="18120"/>
                    <a:pt x="9869" y="16959"/>
                  </a:cubicBezTo>
                  <a:cubicBezTo>
                    <a:pt x="9496" y="16420"/>
                    <a:pt x="9081" y="15881"/>
                    <a:pt x="8625" y="15466"/>
                  </a:cubicBezTo>
                  <a:lnTo>
                    <a:pt x="8625" y="15466"/>
                  </a:lnTo>
                  <a:cubicBezTo>
                    <a:pt x="4479" y="11113"/>
                    <a:pt x="1" y="14844"/>
                    <a:pt x="1" y="18369"/>
                  </a:cubicBezTo>
                  <a:cubicBezTo>
                    <a:pt x="1" y="20442"/>
                    <a:pt x="416" y="22681"/>
                    <a:pt x="2406" y="24173"/>
                  </a:cubicBezTo>
                  <a:cubicBezTo>
                    <a:pt x="2903" y="24547"/>
                    <a:pt x="5971" y="26661"/>
                    <a:pt x="7174" y="26744"/>
                  </a:cubicBezTo>
                  <a:lnTo>
                    <a:pt x="7132" y="26578"/>
                  </a:lnTo>
                  <a:cubicBezTo>
                    <a:pt x="6469" y="25583"/>
                    <a:pt x="6137" y="24961"/>
                    <a:pt x="6013" y="24008"/>
                  </a:cubicBezTo>
                  <a:cubicBezTo>
                    <a:pt x="5971" y="23386"/>
                    <a:pt x="6137" y="22639"/>
                    <a:pt x="6718" y="22432"/>
                  </a:cubicBezTo>
                  <a:cubicBezTo>
                    <a:pt x="7132" y="22308"/>
                    <a:pt x="9827" y="22225"/>
                    <a:pt x="10905" y="27490"/>
                  </a:cubicBezTo>
                  <a:lnTo>
                    <a:pt x="8667" y="27490"/>
                  </a:lnTo>
                  <a:lnTo>
                    <a:pt x="8667" y="29812"/>
                  </a:lnTo>
                  <a:lnTo>
                    <a:pt x="11901" y="29812"/>
                  </a:lnTo>
                  <a:cubicBezTo>
                    <a:pt x="11527" y="31885"/>
                    <a:pt x="10284" y="34580"/>
                    <a:pt x="7879" y="35576"/>
                  </a:cubicBezTo>
                  <a:cubicBezTo>
                    <a:pt x="9164" y="35617"/>
                    <a:pt x="10449" y="35451"/>
                    <a:pt x="11610" y="34829"/>
                  </a:cubicBezTo>
                  <a:cubicBezTo>
                    <a:pt x="12315" y="34456"/>
                    <a:pt x="12896" y="33959"/>
                    <a:pt x="13352" y="33295"/>
                  </a:cubicBezTo>
                  <a:cubicBezTo>
                    <a:pt x="13352" y="33544"/>
                    <a:pt x="13352" y="33793"/>
                    <a:pt x="13352" y="34041"/>
                  </a:cubicBezTo>
                  <a:cubicBezTo>
                    <a:pt x="13352" y="37151"/>
                    <a:pt x="13974" y="39639"/>
                    <a:pt x="15259" y="41505"/>
                  </a:cubicBezTo>
                  <a:cubicBezTo>
                    <a:pt x="15383" y="41753"/>
                    <a:pt x="15549" y="41961"/>
                    <a:pt x="15674" y="42085"/>
                  </a:cubicBezTo>
                  <a:cubicBezTo>
                    <a:pt x="15715" y="42127"/>
                    <a:pt x="15757" y="42168"/>
                    <a:pt x="15798" y="42210"/>
                  </a:cubicBezTo>
                  <a:lnTo>
                    <a:pt x="15798" y="42210"/>
                  </a:lnTo>
                  <a:lnTo>
                    <a:pt x="15798" y="42210"/>
                  </a:lnTo>
                  <a:cubicBezTo>
                    <a:pt x="15839" y="42168"/>
                    <a:pt x="15881" y="42127"/>
                    <a:pt x="15922" y="42085"/>
                  </a:cubicBezTo>
                  <a:cubicBezTo>
                    <a:pt x="16047" y="41961"/>
                    <a:pt x="16213" y="41753"/>
                    <a:pt x="16337" y="41505"/>
                  </a:cubicBezTo>
                  <a:cubicBezTo>
                    <a:pt x="17622" y="39639"/>
                    <a:pt x="18244" y="37151"/>
                    <a:pt x="18244" y="34041"/>
                  </a:cubicBezTo>
                  <a:cubicBezTo>
                    <a:pt x="18244" y="33751"/>
                    <a:pt x="18244" y="33461"/>
                    <a:pt x="18244" y="33171"/>
                  </a:cubicBezTo>
                  <a:cubicBezTo>
                    <a:pt x="18659" y="33876"/>
                    <a:pt x="19322" y="34456"/>
                    <a:pt x="20069" y="34829"/>
                  </a:cubicBezTo>
                  <a:cubicBezTo>
                    <a:pt x="21230" y="35451"/>
                    <a:pt x="22515" y="35617"/>
                    <a:pt x="23842" y="35576"/>
                  </a:cubicBezTo>
                  <a:cubicBezTo>
                    <a:pt x="21395" y="34580"/>
                    <a:pt x="20152" y="31844"/>
                    <a:pt x="19820" y="29812"/>
                  </a:cubicBezTo>
                  <a:lnTo>
                    <a:pt x="23054" y="29812"/>
                  </a:lnTo>
                  <a:lnTo>
                    <a:pt x="23054" y="27490"/>
                  </a:lnTo>
                  <a:lnTo>
                    <a:pt x="20773" y="27490"/>
                  </a:lnTo>
                  <a:cubicBezTo>
                    <a:pt x="21852" y="22225"/>
                    <a:pt x="24547" y="22308"/>
                    <a:pt x="24961" y="22432"/>
                  </a:cubicBezTo>
                  <a:cubicBezTo>
                    <a:pt x="25542" y="22639"/>
                    <a:pt x="25708" y="23386"/>
                    <a:pt x="25666" y="24008"/>
                  </a:cubicBezTo>
                  <a:cubicBezTo>
                    <a:pt x="25542" y="24961"/>
                    <a:pt x="25210" y="25583"/>
                    <a:pt x="24547" y="26578"/>
                  </a:cubicBezTo>
                  <a:lnTo>
                    <a:pt x="24505" y="26744"/>
                  </a:lnTo>
                  <a:cubicBezTo>
                    <a:pt x="25708" y="26661"/>
                    <a:pt x="28776" y="24547"/>
                    <a:pt x="29273" y="24173"/>
                  </a:cubicBezTo>
                  <a:cubicBezTo>
                    <a:pt x="31263" y="22681"/>
                    <a:pt x="31678" y="20442"/>
                    <a:pt x="31678" y="18369"/>
                  </a:cubicBezTo>
                  <a:cubicBezTo>
                    <a:pt x="31678" y="14844"/>
                    <a:pt x="27200" y="11113"/>
                    <a:pt x="23095" y="1546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9">
              <a:extLst>
                <a:ext uri="{FF2B5EF4-FFF2-40B4-BE49-F238E27FC236}">
                  <a16:creationId xmlns:a16="http://schemas.microsoft.com/office/drawing/2014/main" id="{0872F03D-2ACF-4931-B204-A487AB396B9C}"/>
                </a:ext>
              </a:extLst>
            </p:cNvPr>
            <p:cNvSpPr/>
            <p:nvPr/>
          </p:nvSpPr>
          <p:spPr>
            <a:xfrm rot="2702820">
              <a:off x="3613680" y="1546505"/>
              <a:ext cx="258589" cy="258589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9">
              <a:extLst>
                <a:ext uri="{FF2B5EF4-FFF2-40B4-BE49-F238E27FC236}">
                  <a16:creationId xmlns:a16="http://schemas.microsoft.com/office/drawing/2014/main" id="{2CE6A3F5-85A1-44A9-CEB2-A8E284420302}"/>
                </a:ext>
              </a:extLst>
            </p:cNvPr>
            <p:cNvSpPr/>
            <p:nvPr/>
          </p:nvSpPr>
          <p:spPr>
            <a:xfrm rot="2702820">
              <a:off x="5271755" y="1546505"/>
              <a:ext cx="258589" cy="258589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9">
              <a:extLst>
                <a:ext uri="{FF2B5EF4-FFF2-40B4-BE49-F238E27FC236}">
                  <a16:creationId xmlns:a16="http://schemas.microsoft.com/office/drawing/2014/main" id="{FA2FC0E5-DAD5-0015-1557-B69BE40FA27D}"/>
                </a:ext>
              </a:extLst>
            </p:cNvPr>
            <p:cNvSpPr/>
            <p:nvPr/>
          </p:nvSpPr>
          <p:spPr>
            <a:xfrm>
              <a:off x="3188925" y="1583250"/>
              <a:ext cx="185100" cy="1851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9">
              <a:extLst>
                <a:ext uri="{FF2B5EF4-FFF2-40B4-BE49-F238E27FC236}">
                  <a16:creationId xmlns:a16="http://schemas.microsoft.com/office/drawing/2014/main" id="{CD8BF4E0-1CA3-F84F-69E4-5A4A9FA57C10}"/>
                </a:ext>
              </a:extLst>
            </p:cNvPr>
            <p:cNvSpPr/>
            <p:nvPr/>
          </p:nvSpPr>
          <p:spPr>
            <a:xfrm>
              <a:off x="5770000" y="1583250"/>
              <a:ext cx="185100" cy="1851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7" name="Picture 3">
            <a:extLst>
              <a:ext uri="{FF2B5EF4-FFF2-40B4-BE49-F238E27FC236}">
                <a16:creationId xmlns:a16="http://schemas.microsoft.com/office/drawing/2014/main" id="{A609056A-FFAE-1888-6E01-45CDDCCC6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526000"/>
            <a:ext cx="2381250" cy="3181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86638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>
          <a:extLst>
            <a:ext uri="{FF2B5EF4-FFF2-40B4-BE49-F238E27FC236}">
              <a16:creationId xmlns:a16="http://schemas.microsoft.com/office/drawing/2014/main" id="{52D9764D-E55A-9C2C-84AB-A8478BFD6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9">
            <a:extLst>
              <a:ext uri="{FF2B5EF4-FFF2-40B4-BE49-F238E27FC236}">
                <a16:creationId xmlns:a16="http://schemas.microsoft.com/office/drawing/2014/main" id="{AF0F1121-5493-B166-96E2-042A8988A4A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20000" y="1914965"/>
            <a:ext cx="7925211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Katarina je bila zaljubljena u Thomasa Seymoura, brata Jane Seymour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Henrik VIII. se zaljubio u Katarinu i ona se radi dužnosti morala udati za njega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Vjenčanje: 12. srpnja 1543.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Kraljevo zdravlje se počelo pogoršavati u proljeće 1546., da bi se tijekom godine mjestimično oporavljao, a u zimu mu se stanje pogoršalo te je umro 28. siječnja 1547.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dirty="0"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Katarina se nakon </a:t>
            </a:r>
            <a:r>
              <a:rPr lang="hr-HR" dirty="0" err="1"/>
              <a:t>Henrikove</a:t>
            </a:r>
            <a:r>
              <a:rPr lang="hr-HR" dirty="0"/>
              <a:t> smrti vrlo brzo udala za Thomasa Seymoura, već u svibnju iste godine.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Rodila je kćer Mary 30. kolovoza 1548.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/>
              <a:t>Ubrzo nakon poroda dobila Katarina  je sepsu i umrla 5. rujna 1548. godine.</a:t>
            </a:r>
            <a:endParaRPr lang="hr-HR" dirty="0"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  <p:sp>
        <p:nvSpPr>
          <p:cNvPr id="309" name="Google Shape;309;p29">
            <a:extLst>
              <a:ext uri="{FF2B5EF4-FFF2-40B4-BE49-F238E27FC236}">
                <a16:creationId xmlns:a16="http://schemas.microsoft.com/office/drawing/2014/main" id="{2B8DFC0C-17A9-E780-835D-203AF29D7B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Brak s Henrikom</a:t>
            </a:r>
            <a:endParaRPr dirty="0"/>
          </a:p>
        </p:txBody>
      </p:sp>
      <p:cxnSp>
        <p:nvCxnSpPr>
          <p:cNvPr id="311" name="Google Shape;311;p29">
            <a:extLst>
              <a:ext uri="{FF2B5EF4-FFF2-40B4-BE49-F238E27FC236}">
                <a16:creationId xmlns:a16="http://schemas.microsoft.com/office/drawing/2014/main" id="{1D58DBBB-92CB-B227-1A53-D709498C9A87}"/>
              </a:ext>
            </a:extLst>
          </p:cNvPr>
          <p:cNvCxnSpPr/>
          <p:nvPr/>
        </p:nvCxnSpPr>
        <p:spPr>
          <a:xfrm>
            <a:off x="0" y="808085"/>
            <a:ext cx="1860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2" name="Google Shape;312;p29">
            <a:extLst>
              <a:ext uri="{FF2B5EF4-FFF2-40B4-BE49-F238E27FC236}">
                <a16:creationId xmlns:a16="http://schemas.microsoft.com/office/drawing/2014/main" id="{7A4A33DD-B8DF-632B-85C3-D0E12A38C315}"/>
              </a:ext>
            </a:extLst>
          </p:cNvPr>
          <p:cNvCxnSpPr/>
          <p:nvPr/>
        </p:nvCxnSpPr>
        <p:spPr>
          <a:xfrm>
            <a:off x="7283700" y="808085"/>
            <a:ext cx="1860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3" name="Google Shape;313;p29">
            <a:extLst>
              <a:ext uri="{FF2B5EF4-FFF2-40B4-BE49-F238E27FC236}">
                <a16:creationId xmlns:a16="http://schemas.microsoft.com/office/drawing/2014/main" id="{94BA97A2-8A63-3EDB-8843-480AF0E5794B}"/>
              </a:ext>
            </a:extLst>
          </p:cNvPr>
          <p:cNvGrpSpPr/>
          <p:nvPr/>
        </p:nvGrpSpPr>
        <p:grpSpPr>
          <a:xfrm>
            <a:off x="3552606" y="1137035"/>
            <a:ext cx="2039224" cy="777930"/>
            <a:chOff x="3188925" y="1148025"/>
            <a:chExt cx="2766175" cy="1055250"/>
          </a:xfrm>
        </p:grpSpPr>
        <p:sp>
          <p:nvSpPr>
            <p:cNvPr id="314" name="Google Shape;314;p29">
              <a:extLst>
                <a:ext uri="{FF2B5EF4-FFF2-40B4-BE49-F238E27FC236}">
                  <a16:creationId xmlns:a16="http://schemas.microsoft.com/office/drawing/2014/main" id="{F2BA0FE3-023A-DAEA-13AC-9DCCEA26E2FA}"/>
                </a:ext>
              </a:extLst>
            </p:cNvPr>
            <p:cNvSpPr/>
            <p:nvPr/>
          </p:nvSpPr>
          <p:spPr>
            <a:xfrm>
              <a:off x="4176013" y="1148025"/>
              <a:ext cx="791975" cy="1055250"/>
            </a:xfrm>
            <a:custGeom>
              <a:avLst/>
              <a:gdLst/>
              <a:ahLst/>
              <a:cxnLst/>
              <a:rect l="l" t="t" r="r" b="b"/>
              <a:pathLst>
                <a:path w="31679" h="42210" fill="none" extrusionOk="0">
                  <a:moveTo>
                    <a:pt x="23095" y="15466"/>
                  </a:moveTo>
                  <a:lnTo>
                    <a:pt x="23095" y="15466"/>
                  </a:lnTo>
                  <a:cubicBezTo>
                    <a:pt x="22598" y="15881"/>
                    <a:pt x="22225" y="16420"/>
                    <a:pt x="21852" y="16959"/>
                  </a:cubicBezTo>
                  <a:cubicBezTo>
                    <a:pt x="20981" y="18120"/>
                    <a:pt x="20234" y="19447"/>
                    <a:pt x="19654" y="20774"/>
                  </a:cubicBezTo>
                  <a:lnTo>
                    <a:pt x="19654" y="20774"/>
                  </a:lnTo>
                  <a:cubicBezTo>
                    <a:pt x="18535" y="23220"/>
                    <a:pt x="17996" y="25583"/>
                    <a:pt x="17747" y="27490"/>
                  </a:cubicBezTo>
                  <a:lnTo>
                    <a:pt x="17539" y="27490"/>
                  </a:lnTo>
                  <a:cubicBezTo>
                    <a:pt x="17871" y="23095"/>
                    <a:pt x="21147" y="15881"/>
                    <a:pt x="21147" y="12771"/>
                  </a:cubicBezTo>
                  <a:cubicBezTo>
                    <a:pt x="21147" y="7713"/>
                    <a:pt x="18825" y="3277"/>
                    <a:pt x="15922" y="84"/>
                  </a:cubicBezTo>
                  <a:cubicBezTo>
                    <a:pt x="15881" y="42"/>
                    <a:pt x="15881" y="42"/>
                    <a:pt x="15839" y="1"/>
                  </a:cubicBezTo>
                  <a:lnTo>
                    <a:pt x="15839" y="1"/>
                  </a:lnTo>
                  <a:lnTo>
                    <a:pt x="15839" y="1"/>
                  </a:lnTo>
                  <a:cubicBezTo>
                    <a:pt x="15839" y="42"/>
                    <a:pt x="15798" y="42"/>
                    <a:pt x="15757" y="84"/>
                  </a:cubicBezTo>
                  <a:cubicBezTo>
                    <a:pt x="12896" y="3277"/>
                    <a:pt x="10532" y="7713"/>
                    <a:pt x="10532" y="12771"/>
                  </a:cubicBezTo>
                  <a:cubicBezTo>
                    <a:pt x="10532" y="15881"/>
                    <a:pt x="13808" y="23095"/>
                    <a:pt x="14140" y="27490"/>
                  </a:cubicBezTo>
                  <a:lnTo>
                    <a:pt x="13932" y="27490"/>
                  </a:lnTo>
                  <a:cubicBezTo>
                    <a:pt x="13683" y="25583"/>
                    <a:pt x="13144" y="23220"/>
                    <a:pt x="12025" y="20774"/>
                  </a:cubicBezTo>
                  <a:cubicBezTo>
                    <a:pt x="11444" y="19447"/>
                    <a:pt x="10698" y="18120"/>
                    <a:pt x="9869" y="16959"/>
                  </a:cubicBezTo>
                  <a:cubicBezTo>
                    <a:pt x="9496" y="16420"/>
                    <a:pt x="9081" y="15881"/>
                    <a:pt x="8625" y="15466"/>
                  </a:cubicBezTo>
                  <a:lnTo>
                    <a:pt x="8625" y="15466"/>
                  </a:lnTo>
                  <a:cubicBezTo>
                    <a:pt x="4479" y="11113"/>
                    <a:pt x="1" y="14844"/>
                    <a:pt x="1" y="18369"/>
                  </a:cubicBezTo>
                  <a:cubicBezTo>
                    <a:pt x="1" y="20442"/>
                    <a:pt x="416" y="22681"/>
                    <a:pt x="2406" y="24173"/>
                  </a:cubicBezTo>
                  <a:cubicBezTo>
                    <a:pt x="2903" y="24547"/>
                    <a:pt x="5971" y="26661"/>
                    <a:pt x="7174" y="26744"/>
                  </a:cubicBezTo>
                  <a:lnTo>
                    <a:pt x="7132" y="26578"/>
                  </a:lnTo>
                  <a:cubicBezTo>
                    <a:pt x="6469" y="25583"/>
                    <a:pt x="6137" y="24961"/>
                    <a:pt x="6013" y="24008"/>
                  </a:cubicBezTo>
                  <a:cubicBezTo>
                    <a:pt x="5971" y="23386"/>
                    <a:pt x="6137" y="22639"/>
                    <a:pt x="6718" y="22432"/>
                  </a:cubicBezTo>
                  <a:cubicBezTo>
                    <a:pt x="7132" y="22308"/>
                    <a:pt x="9827" y="22225"/>
                    <a:pt x="10905" y="27490"/>
                  </a:cubicBezTo>
                  <a:lnTo>
                    <a:pt x="8667" y="27490"/>
                  </a:lnTo>
                  <a:lnTo>
                    <a:pt x="8667" y="29812"/>
                  </a:lnTo>
                  <a:lnTo>
                    <a:pt x="11901" y="29812"/>
                  </a:lnTo>
                  <a:cubicBezTo>
                    <a:pt x="11527" y="31885"/>
                    <a:pt x="10284" y="34580"/>
                    <a:pt x="7879" y="35576"/>
                  </a:cubicBezTo>
                  <a:cubicBezTo>
                    <a:pt x="9164" y="35617"/>
                    <a:pt x="10449" y="35451"/>
                    <a:pt x="11610" y="34829"/>
                  </a:cubicBezTo>
                  <a:cubicBezTo>
                    <a:pt x="12315" y="34456"/>
                    <a:pt x="12896" y="33959"/>
                    <a:pt x="13352" y="33295"/>
                  </a:cubicBezTo>
                  <a:cubicBezTo>
                    <a:pt x="13352" y="33544"/>
                    <a:pt x="13352" y="33793"/>
                    <a:pt x="13352" y="34041"/>
                  </a:cubicBezTo>
                  <a:cubicBezTo>
                    <a:pt x="13352" y="37151"/>
                    <a:pt x="13974" y="39639"/>
                    <a:pt x="15259" y="41505"/>
                  </a:cubicBezTo>
                  <a:cubicBezTo>
                    <a:pt x="15383" y="41753"/>
                    <a:pt x="15549" y="41961"/>
                    <a:pt x="15674" y="42085"/>
                  </a:cubicBezTo>
                  <a:cubicBezTo>
                    <a:pt x="15715" y="42127"/>
                    <a:pt x="15757" y="42168"/>
                    <a:pt x="15798" y="42210"/>
                  </a:cubicBezTo>
                  <a:lnTo>
                    <a:pt x="15798" y="42210"/>
                  </a:lnTo>
                  <a:lnTo>
                    <a:pt x="15798" y="42210"/>
                  </a:lnTo>
                  <a:cubicBezTo>
                    <a:pt x="15839" y="42168"/>
                    <a:pt x="15881" y="42127"/>
                    <a:pt x="15922" y="42085"/>
                  </a:cubicBezTo>
                  <a:cubicBezTo>
                    <a:pt x="16047" y="41961"/>
                    <a:pt x="16213" y="41753"/>
                    <a:pt x="16337" y="41505"/>
                  </a:cubicBezTo>
                  <a:cubicBezTo>
                    <a:pt x="17622" y="39639"/>
                    <a:pt x="18244" y="37151"/>
                    <a:pt x="18244" y="34041"/>
                  </a:cubicBezTo>
                  <a:cubicBezTo>
                    <a:pt x="18244" y="33751"/>
                    <a:pt x="18244" y="33461"/>
                    <a:pt x="18244" y="33171"/>
                  </a:cubicBezTo>
                  <a:cubicBezTo>
                    <a:pt x="18659" y="33876"/>
                    <a:pt x="19322" y="34456"/>
                    <a:pt x="20069" y="34829"/>
                  </a:cubicBezTo>
                  <a:cubicBezTo>
                    <a:pt x="21230" y="35451"/>
                    <a:pt x="22515" y="35617"/>
                    <a:pt x="23842" y="35576"/>
                  </a:cubicBezTo>
                  <a:cubicBezTo>
                    <a:pt x="21395" y="34580"/>
                    <a:pt x="20152" y="31844"/>
                    <a:pt x="19820" y="29812"/>
                  </a:cubicBezTo>
                  <a:lnTo>
                    <a:pt x="23054" y="29812"/>
                  </a:lnTo>
                  <a:lnTo>
                    <a:pt x="23054" y="27490"/>
                  </a:lnTo>
                  <a:lnTo>
                    <a:pt x="20773" y="27490"/>
                  </a:lnTo>
                  <a:cubicBezTo>
                    <a:pt x="21852" y="22225"/>
                    <a:pt x="24547" y="22308"/>
                    <a:pt x="24961" y="22432"/>
                  </a:cubicBezTo>
                  <a:cubicBezTo>
                    <a:pt x="25542" y="22639"/>
                    <a:pt x="25708" y="23386"/>
                    <a:pt x="25666" y="24008"/>
                  </a:cubicBezTo>
                  <a:cubicBezTo>
                    <a:pt x="25542" y="24961"/>
                    <a:pt x="25210" y="25583"/>
                    <a:pt x="24547" y="26578"/>
                  </a:cubicBezTo>
                  <a:lnTo>
                    <a:pt x="24505" y="26744"/>
                  </a:lnTo>
                  <a:cubicBezTo>
                    <a:pt x="25708" y="26661"/>
                    <a:pt x="28776" y="24547"/>
                    <a:pt x="29273" y="24173"/>
                  </a:cubicBezTo>
                  <a:cubicBezTo>
                    <a:pt x="31263" y="22681"/>
                    <a:pt x="31678" y="20442"/>
                    <a:pt x="31678" y="18369"/>
                  </a:cubicBezTo>
                  <a:cubicBezTo>
                    <a:pt x="31678" y="14844"/>
                    <a:pt x="27200" y="11113"/>
                    <a:pt x="23095" y="1546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9">
              <a:extLst>
                <a:ext uri="{FF2B5EF4-FFF2-40B4-BE49-F238E27FC236}">
                  <a16:creationId xmlns:a16="http://schemas.microsoft.com/office/drawing/2014/main" id="{FF3E141D-0B59-31B2-0766-AD4747BAE6DB}"/>
                </a:ext>
              </a:extLst>
            </p:cNvPr>
            <p:cNvSpPr/>
            <p:nvPr/>
          </p:nvSpPr>
          <p:spPr>
            <a:xfrm rot="2702820">
              <a:off x="3613680" y="1546505"/>
              <a:ext cx="258589" cy="258589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9">
              <a:extLst>
                <a:ext uri="{FF2B5EF4-FFF2-40B4-BE49-F238E27FC236}">
                  <a16:creationId xmlns:a16="http://schemas.microsoft.com/office/drawing/2014/main" id="{2859ADCF-DEEB-FAE9-E991-4D6415D7DAAB}"/>
                </a:ext>
              </a:extLst>
            </p:cNvPr>
            <p:cNvSpPr/>
            <p:nvPr/>
          </p:nvSpPr>
          <p:spPr>
            <a:xfrm rot="2702820">
              <a:off x="5271755" y="1546505"/>
              <a:ext cx="258589" cy="258589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9">
              <a:extLst>
                <a:ext uri="{FF2B5EF4-FFF2-40B4-BE49-F238E27FC236}">
                  <a16:creationId xmlns:a16="http://schemas.microsoft.com/office/drawing/2014/main" id="{192AC362-23BD-263E-2A7A-C837AB057715}"/>
                </a:ext>
              </a:extLst>
            </p:cNvPr>
            <p:cNvSpPr/>
            <p:nvPr/>
          </p:nvSpPr>
          <p:spPr>
            <a:xfrm>
              <a:off x="3188925" y="1583250"/>
              <a:ext cx="185100" cy="1851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9">
              <a:extLst>
                <a:ext uri="{FF2B5EF4-FFF2-40B4-BE49-F238E27FC236}">
                  <a16:creationId xmlns:a16="http://schemas.microsoft.com/office/drawing/2014/main" id="{B9438CF3-171E-C0B1-28A1-ECDC5D3E1816}"/>
                </a:ext>
              </a:extLst>
            </p:cNvPr>
            <p:cNvSpPr/>
            <p:nvPr/>
          </p:nvSpPr>
          <p:spPr>
            <a:xfrm>
              <a:off x="5770000" y="1583250"/>
              <a:ext cx="185100" cy="1851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37627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>
          <a:extLst>
            <a:ext uri="{FF2B5EF4-FFF2-40B4-BE49-F238E27FC236}">
              <a16:creationId xmlns:a16="http://schemas.microsoft.com/office/drawing/2014/main" id="{8A1125D9-8BCC-8686-7AAB-C6AEA744E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9">
            <a:extLst>
              <a:ext uri="{FF2B5EF4-FFF2-40B4-BE49-F238E27FC236}">
                <a16:creationId xmlns:a16="http://schemas.microsoft.com/office/drawing/2014/main" id="{28397E67-3EB7-E4C6-DEA9-D8C8703CC8D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20000" y="1914965"/>
            <a:ext cx="7925211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Henrik se kasno budio, birao samo zanimljive aktivnosti tijekom dana umjesto poslova i večeri su bile rezervirane za ples, kockanje i kartanje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Bio je hipohondar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Postoji teorija da je imao rijetku krvnu grupu s „</a:t>
            </a:r>
            <a:r>
              <a:rPr lang="hr-HR" dirty="0" err="1"/>
              <a:t>Kellovim</a:t>
            </a:r>
            <a:r>
              <a:rPr lang="hr-HR" dirty="0"/>
              <a:t> antigenom” što bi mogao biti razlog pobačaja njegovih žena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Znao je svirati mnoge instrumente i često je skladao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Postoji legenda da duh Katarine Howard hoda Hampton Courtom i vičući moli za oprost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Henrik je bio prvi kralj kojemu se obraćalo s „You </a:t>
            </a:r>
            <a:r>
              <a:rPr lang="hr-HR" dirty="0" err="1"/>
              <a:t>Majesty</a:t>
            </a:r>
            <a:r>
              <a:rPr lang="hr-HR" dirty="0"/>
              <a:t>”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Jane Seymour se smatra njegovom pravom ljubavi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Radi njegovog luksuznog života Engleska je pala u dugove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Zadnje riječi su mu možda bile „</a:t>
            </a:r>
            <a:r>
              <a:rPr lang="hr-HR" dirty="0" err="1"/>
              <a:t>Monks</a:t>
            </a:r>
            <a:r>
              <a:rPr lang="hr-HR" dirty="0"/>
              <a:t>! </a:t>
            </a:r>
            <a:r>
              <a:rPr lang="hr-HR" dirty="0" err="1"/>
              <a:t>Monks</a:t>
            </a:r>
            <a:r>
              <a:rPr lang="hr-HR" dirty="0"/>
              <a:t>! </a:t>
            </a:r>
            <a:r>
              <a:rPr lang="hr-HR" dirty="0" err="1"/>
              <a:t>Monks</a:t>
            </a:r>
            <a:r>
              <a:rPr lang="hr-HR" dirty="0"/>
              <a:t>!” tj. „Redovnici! Redovnici! Redovnici!”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  <p:sp>
        <p:nvSpPr>
          <p:cNvPr id="309" name="Google Shape;309;p29">
            <a:extLst>
              <a:ext uri="{FF2B5EF4-FFF2-40B4-BE49-F238E27FC236}">
                <a16:creationId xmlns:a16="http://schemas.microsoft.com/office/drawing/2014/main" id="{9F606B48-3519-AC4C-52B4-03240B4841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Zanimljivosti</a:t>
            </a:r>
            <a:endParaRPr dirty="0"/>
          </a:p>
        </p:txBody>
      </p:sp>
      <p:cxnSp>
        <p:nvCxnSpPr>
          <p:cNvPr id="311" name="Google Shape;311;p29">
            <a:extLst>
              <a:ext uri="{FF2B5EF4-FFF2-40B4-BE49-F238E27FC236}">
                <a16:creationId xmlns:a16="http://schemas.microsoft.com/office/drawing/2014/main" id="{FFCF2808-B581-53EA-C655-FEF83D8A808D}"/>
              </a:ext>
            </a:extLst>
          </p:cNvPr>
          <p:cNvCxnSpPr/>
          <p:nvPr/>
        </p:nvCxnSpPr>
        <p:spPr>
          <a:xfrm>
            <a:off x="0" y="808085"/>
            <a:ext cx="1860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2" name="Google Shape;312;p29">
            <a:extLst>
              <a:ext uri="{FF2B5EF4-FFF2-40B4-BE49-F238E27FC236}">
                <a16:creationId xmlns:a16="http://schemas.microsoft.com/office/drawing/2014/main" id="{C3028A0B-8E17-3D6F-B449-9DAF125BB34F}"/>
              </a:ext>
            </a:extLst>
          </p:cNvPr>
          <p:cNvCxnSpPr/>
          <p:nvPr/>
        </p:nvCxnSpPr>
        <p:spPr>
          <a:xfrm>
            <a:off x="7283700" y="808085"/>
            <a:ext cx="1860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3" name="Google Shape;313;p29">
            <a:extLst>
              <a:ext uri="{FF2B5EF4-FFF2-40B4-BE49-F238E27FC236}">
                <a16:creationId xmlns:a16="http://schemas.microsoft.com/office/drawing/2014/main" id="{DC5631CA-72D2-7051-F5AB-D6F18F760B62}"/>
              </a:ext>
            </a:extLst>
          </p:cNvPr>
          <p:cNvGrpSpPr/>
          <p:nvPr/>
        </p:nvGrpSpPr>
        <p:grpSpPr>
          <a:xfrm>
            <a:off x="3552606" y="1137035"/>
            <a:ext cx="2039224" cy="777930"/>
            <a:chOff x="3188925" y="1148025"/>
            <a:chExt cx="2766175" cy="1055250"/>
          </a:xfrm>
        </p:grpSpPr>
        <p:sp>
          <p:nvSpPr>
            <p:cNvPr id="314" name="Google Shape;314;p29">
              <a:extLst>
                <a:ext uri="{FF2B5EF4-FFF2-40B4-BE49-F238E27FC236}">
                  <a16:creationId xmlns:a16="http://schemas.microsoft.com/office/drawing/2014/main" id="{DFEE5641-3436-FA75-83E5-4E33553AED80}"/>
                </a:ext>
              </a:extLst>
            </p:cNvPr>
            <p:cNvSpPr/>
            <p:nvPr/>
          </p:nvSpPr>
          <p:spPr>
            <a:xfrm>
              <a:off x="4176013" y="1148025"/>
              <a:ext cx="791975" cy="1055250"/>
            </a:xfrm>
            <a:custGeom>
              <a:avLst/>
              <a:gdLst/>
              <a:ahLst/>
              <a:cxnLst/>
              <a:rect l="l" t="t" r="r" b="b"/>
              <a:pathLst>
                <a:path w="31679" h="42210" fill="none" extrusionOk="0">
                  <a:moveTo>
                    <a:pt x="23095" y="15466"/>
                  </a:moveTo>
                  <a:lnTo>
                    <a:pt x="23095" y="15466"/>
                  </a:lnTo>
                  <a:cubicBezTo>
                    <a:pt x="22598" y="15881"/>
                    <a:pt x="22225" y="16420"/>
                    <a:pt x="21852" y="16959"/>
                  </a:cubicBezTo>
                  <a:cubicBezTo>
                    <a:pt x="20981" y="18120"/>
                    <a:pt x="20234" y="19447"/>
                    <a:pt x="19654" y="20774"/>
                  </a:cubicBezTo>
                  <a:lnTo>
                    <a:pt x="19654" y="20774"/>
                  </a:lnTo>
                  <a:cubicBezTo>
                    <a:pt x="18535" y="23220"/>
                    <a:pt x="17996" y="25583"/>
                    <a:pt x="17747" y="27490"/>
                  </a:cubicBezTo>
                  <a:lnTo>
                    <a:pt x="17539" y="27490"/>
                  </a:lnTo>
                  <a:cubicBezTo>
                    <a:pt x="17871" y="23095"/>
                    <a:pt x="21147" y="15881"/>
                    <a:pt x="21147" y="12771"/>
                  </a:cubicBezTo>
                  <a:cubicBezTo>
                    <a:pt x="21147" y="7713"/>
                    <a:pt x="18825" y="3277"/>
                    <a:pt x="15922" y="84"/>
                  </a:cubicBezTo>
                  <a:cubicBezTo>
                    <a:pt x="15881" y="42"/>
                    <a:pt x="15881" y="42"/>
                    <a:pt x="15839" y="1"/>
                  </a:cubicBezTo>
                  <a:lnTo>
                    <a:pt x="15839" y="1"/>
                  </a:lnTo>
                  <a:lnTo>
                    <a:pt x="15839" y="1"/>
                  </a:lnTo>
                  <a:cubicBezTo>
                    <a:pt x="15839" y="42"/>
                    <a:pt x="15798" y="42"/>
                    <a:pt x="15757" y="84"/>
                  </a:cubicBezTo>
                  <a:cubicBezTo>
                    <a:pt x="12896" y="3277"/>
                    <a:pt x="10532" y="7713"/>
                    <a:pt x="10532" y="12771"/>
                  </a:cubicBezTo>
                  <a:cubicBezTo>
                    <a:pt x="10532" y="15881"/>
                    <a:pt x="13808" y="23095"/>
                    <a:pt x="14140" y="27490"/>
                  </a:cubicBezTo>
                  <a:lnTo>
                    <a:pt x="13932" y="27490"/>
                  </a:lnTo>
                  <a:cubicBezTo>
                    <a:pt x="13683" y="25583"/>
                    <a:pt x="13144" y="23220"/>
                    <a:pt x="12025" y="20774"/>
                  </a:cubicBezTo>
                  <a:cubicBezTo>
                    <a:pt x="11444" y="19447"/>
                    <a:pt x="10698" y="18120"/>
                    <a:pt x="9869" y="16959"/>
                  </a:cubicBezTo>
                  <a:cubicBezTo>
                    <a:pt x="9496" y="16420"/>
                    <a:pt x="9081" y="15881"/>
                    <a:pt x="8625" y="15466"/>
                  </a:cubicBezTo>
                  <a:lnTo>
                    <a:pt x="8625" y="15466"/>
                  </a:lnTo>
                  <a:cubicBezTo>
                    <a:pt x="4479" y="11113"/>
                    <a:pt x="1" y="14844"/>
                    <a:pt x="1" y="18369"/>
                  </a:cubicBezTo>
                  <a:cubicBezTo>
                    <a:pt x="1" y="20442"/>
                    <a:pt x="416" y="22681"/>
                    <a:pt x="2406" y="24173"/>
                  </a:cubicBezTo>
                  <a:cubicBezTo>
                    <a:pt x="2903" y="24547"/>
                    <a:pt x="5971" y="26661"/>
                    <a:pt x="7174" y="26744"/>
                  </a:cubicBezTo>
                  <a:lnTo>
                    <a:pt x="7132" y="26578"/>
                  </a:lnTo>
                  <a:cubicBezTo>
                    <a:pt x="6469" y="25583"/>
                    <a:pt x="6137" y="24961"/>
                    <a:pt x="6013" y="24008"/>
                  </a:cubicBezTo>
                  <a:cubicBezTo>
                    <a:pt x="5971" y="23386"/>
                    <a:pt x="6137" y="22639"/>
                    <a:pt x="6718" y="22432"/>
                  </a:cubicBezTo>
                  <a:cubicBezTo>
                    <a:pt x="7132" y="22308"/>
                    <a:pt x="9827" y="22225"/>
                    <a:pt x="10905" y="27490"/>
                  </a:cubicBezTo>
                  <a:lnTo>
                    <a:pt x="8667" y="27490"/>
                  </a:lnTo>
                  <a:lnTo>
                    <a:pt x="8667" y="29812"/>
                  </a:lnTo>
                  <a:lnTo>
                    <a:pt x="11901" y="29812"/>
                  </a:lnTo>
                  <a:cubicBezTo>
                    <a:pt x="11527" y="31885"/>
                    <a:pt x="10284" y="34580"/>
                    <a:pt x="7879" y="35576"/>
                  </a:cubicBezTo>
                  <a:cubicBezTo>
                    <a:pt x="9164" y="35617"/>
                    <a:pt x="10449" y="35451"/>
                    <a:pt x="11610" y="34829"/>
                  </a:cubicBezTo>
                  <a:cubicBezTo>
                    <a:pt x="12315" y="34456"/>
                    <a:pt x="12896" y="33959"/>
                    <a:pt x="13352" y="33295"/>
                  </a:cubicBezTo>
                  <a:cubicBezTo>
                    <a:pt x="13352" y="33544"/>
                    <a:pt x="13352" y="33793"/>
                    <a:pt x="13352" y="34041"/>
                  </a:cubicBezTo>
                  <a:cubicBezTo>
                    <a:pt x="13352" y="37151"/>
                    <a:pt x="13974" y="39639"/>
                    <a:pt x="15259" y="41505"/>
                  </a:cubicBezTo>
                  <a:cubicBezTo>
                    <a:pt x="15383" y="41753"/>
                    <a:pt x="15549" y="41961"/>
                    <a:pt x="15674" y="42085"/>
                  </a:cubicBezTo>
                  <a:cubicBezTo>
                    <a:pt x="15715" y="42127"/>
                    <a:pt x="15757" y="42168"/>
                    <a:pt x="15798" y="42210"/>
                  </a:cubicBezTo>
                  <a:lnTo>
                    <a:pt x="15798" y="42210"/>
                  </a:lnTo>
                  <a:lnTo>
                    <a:pt x="15798" y="42210"/>
                  </a:lnTo>
                  <a:cubicBezTo>
                    <a:pt x="15839" y="42168"/>
                    <a:pt x="15881" y="42127"/>
                    <a:pt x="15922" y="42085"/>
                  </a:cubicBezTo>
                  <a:cubicBezTo>
                    <a:pt x="16047" y="41961"/>
                    <a:pt x="16213" y="41753"/>
                    <a:pt x="16337" y="41505"/>
                  </a:cubicBezTo>
                  <a:cubicBezTo>
                    <a:pt x="17622" y="39639"/>
                    <a:pt x="18244" y="37151"/>
                    <a:pt x="18244" y="34041"/>
                  </a:cubicBezTo>
                  <a:cubicBezTo>
                    <a:pt x="18244" y="33751"/>
                    <a:pt x="18244" y="33461"/>
                    <a:pt x="18244" y="33171"/>
                  </a:cubicBezTo>
                  <a:cubicBezTo>
                    <a:pt x="18659" y="33876"/>
                    <a:pt x="19322" y="34456"/>
                    <a:pt x="20069" y="34829"/>
                  </a:cubicBezTo>
                  <a:cubicBezTo>
                    <a:pt x="21230" y="35451"/>
                    <a:pt x="22515" y="35617"/>
                    <a:pt x="23842" y="35576"/>
                  </a:cubicBezTo>
                  <a:cubicBezTo>
                    <a:pt x="21395" y="34580"/>
                    <a:pt x="20152" y="31844"/>
                    <a:pt x="19820" y="29812"/>
                  </a:cubicBezTo>
                  <a:lnTo>
                    <a:pt x="23054" y="29812"/>
                  </a:lnTo>
                  <a:lnTo>
                    <a:pt x="23054" y="27490"/>
                  </a:lnTo>
                  <a:lnTo>
                    <a:pt x="20773" y="27490"/>
                  </a:lnTo>
                  <a:cubicBezTo>
                    <a:pt x="21852" y="22225"/>
                    <a:pt x="24547" y="22308"/>
                    <a:pt x="24961" y="22432"/>
                  </a:cubicBezTo>
                  <a:cubicBezTo>
                    <a:pt x="25542" y="22639"/>
                    <a:pt x="25708" y="23386"/>
                    <a:pt x="25666" y="24008"/>
                  </a:cubicBezTo>
                  <a:cubicBezTo>
                    <a:pt x="25542" y="24961"/>
                    <a:pt x="25210" y="25583"/>
                    <a:pt x="24547" y="26578"/>
                  </a:cubicBezTo>
                  <a:lnTo>
                    <a:pt x="24505" y="26744"/>
                  </a:lnTo>
                  <a:cubicBezTo>
                    <a:pt x="25708" y="26661"/>
                    <a:pt x="28776" y="24547"/>
                    <a:pt x="29273" y="24173"/>
                  </a:cubicBezTo>
                  <a:cubicBezTo>
                    <a:pt x="31263" y="22681"/>
                    <a:pt x="31678" y="20442"/>
                    <a:pt x="31678" y="18369"/>
                  </a:cubicBezTo>
                  <a:cubicBezTo>
                    <a:pt x="31678" y="14844"/>
                    <a:pt x="27200" y="11113"/>
                    <a:pt x="23095" y="1546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9">
              <a:extLst>
                <a:ext uri="{FF2B5EF4-FFF2-40B4-BE49-F238E27FC236}">
                  <a16:creationId xmlns:a16="http://schemas.microsoft.com/office/drawing/2014/main" id="{46AA7AFE-4081-55AA-A62C-769133BEF528}"/>
                </a:ext>
              </a:extLst>
            </p:cNvPr>
            <p:cNvSpPr/>
            <p:nvPr/>
          </p:nvSpPr>
          <p:spPr>
            <a:xfrm rot="2702820">
              <a:off x="3613680" y="1546505"/>
              <a:ext cx="258589" cy="258589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9">
              <a:extLst>
                <a:ext uri="{FF2B5EF4-FFF2-40B4-BE49-F238E27FC236}">
                  <a16:creationId xmlns:a16="http://schemas.microsoft.com/office/drawing/2014/main" id="{14DF1DD9-CFA1-4E05-EFDC-DF3079DF83C5}"/>
                </a:ext>
              </a:extLst>
            </p:cNvPr>
            <p:cNvSpPr/>
            <p:nvPr/>
          </p:nvSpPr>
          <p:spPr>
            <a:xfrm rot="2702820">
              <a:off x="5271755" y="1546505"/>
              <a:ext cx="258589" cy="258589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9">
              <a:extLst>
                <a:ext uri="{FF2B5EF4-FFF2-40B4-BE49-F238E27FC236}">
                  <a16:creationId xmlns:a16="http://schemas.microsoft.com/office/drawing/2014/main" id="{B07D964A-64CA-8B4E-52B3-99F0DCACA3FA}"/>
                </a:ext>
              </a:extLst>
            </p:cNvPr>
            <p:cNvSpPr/>
            <p:nvPr/>
          </p:nvSpPr>
          <p:spPr>
            <a:xfrm>
              <a:off x="3188925" y="1583250"/>
              <a:ext cx="185100" cy="1851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9">
              <a:extLst>
                <a:ext uri="{FF2B5EF4-FFF2-40B4-BE49-F238E27FC236}">
                  <a16:creationId xmlns:a16="http://schemas.microsoft.com/office/drawing/2014/main" id="{19175CB1-2739-129F-2A42-29DEC3671DF2}"/>
                </a:ext>
              </a:extLst>
            </p:cNvPr>
            <p:cNvSpPr/>
            <p:nvPr/>
          </p:nvSpPr>
          <p:spPr>
            <a:xfrm>
              <a:off x="5770000" y="1583250"/>
              <a:ext cx="185100" cy="1851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62628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>
          <a:extLst>
            <a:ext uri="{FF2B5EF4-FFF2-40B4-BE49-F238E27FC236}">
              <a16:creationId xmlns:a16="http://schemas.microsoft.com/office/drawing/2014/main" id="{10016D16-262A-CFAE-1060-E8F271FFA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9">
            <a:extLst>
              <a:ext uri="{FF2B5EF4-FFF2-40B4-BE49-F238E27FC236}">
                <a16:creationId xmlns:a16="http://schemas.microsoft.com/office/drawing/2014/main" id="{B275D110-21A6-59DD-C335-7D363660DF1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12012" y="1914975"/>
            <a:ext cx="7925211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hlinkClick r:id="rId3"/>
              </a:rPr>
              <a:t>https://www.britannica.com/biography/Catherine-of-Aragon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hlinkClick r:id="rId4"/>
              </a:rPr>
              <a:t>https://www.britannica.com/biography/Anne-Boleyn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hlinkClick r:id="rId5"/>
              </a:rPr>
              <a:t>https://www.britannica.com/biography/Jane-Seymour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hlinkClick r:id="rId6"/>
              </a:rPr>
              <a:t>https://www.britannica.com/biography/Anne-of-Cleves-queen-of-England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hlinkClick r:id="rId7"/>
              </a:rPr>
              <a:t>https://www.britannica.com/biography/Catherine-Howard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https://www.britannica.com/biography/Catherine-Parr    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dirty="0"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dirty="0"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309" name="Google Shape;309;p29">
            <a:extLst>
              <a:ext uri="{FF2B5EF4-FFF2-40B4-BE49-F238E27FC236}">
                <a16:creationId xmlns:a16="http://schemas.microsoft.com/office/drawing/2014/main" id="{B7FCE5BD-D459-69D7-B124-4C794D621C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Literatura</a:t>
            </a:r>
            <a:endParaRPr dirty="0"/>
          </a:p>
        </p:txBody>
      </p:sp>
      <p:cxnSp>
        <p:nvCxnSpPr>
          <p:cNvPr id="311" name="Google Shape;311;p29">
            <a:extLst>
              <a:ext uri="{FF2B5EF4-FFF2-40B4-BE49-F238E27FC236}">
                <a16:creationId xmlns:a16="http://schemas.microsoft.com/office/drawing/2014/main" id="{2133F1F6-114B-37C4-2A53-42D8ED5EDE71}"/>
              </a:ext>
            </a:extLst>
          </p:cNvPr>
          <p:cNvCxnSpPr/>
          <p:nvPr/>
        </p:nvCxnSpPr>
        <p:spPr>
          <a:xfrm>
            <a:off x="0" y="808085"/>
            <a:ext cx="1860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2" name="Google Shape;312;p29">
            <a:extLst>
              <a:ext uri="{FF2B5EF4-FFF2-40B4-BE49-F238E27FC236}">
                <a16:creationId xmlns:a16="http://schemas.microsoft.com/office/drawing/2014/main" id="{3C98FF93-46E0-C6D8-6134-3257FD0C46E9}"/>
              </a:ext>
            </a:extLst>
          </p:cNvPr>
          <p:cNvCxnSpPr/>
          <p:nvPr/>
        </p:nvCxnSpPr>
        <p:spPr>
          <a:xfrm>
            <a:off x="7283700" y="808085"/>
            <a:ext cx="1860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3" name="Google Shape;313;p29">
            <a:extLst>
              <a:ext uri="{FF2B5EF4-FFF2-40B4-BE49-F238E27FC236}">
                <a16:creationId xmlns:a16="http://schemas.microsoft.com/office/drawing/2014/main" id="{91F7A0C6-5793-25F8-CD26-D7D9EECA10B6}"/>
              </a:ext>
            </a:extLst>
          </p:cNvPr>
          <p:cNvGrpSpPr/>
          <p:nvPr/>
        </p:nvGrpSpPr>
        <p:grpSpPr>
          <a:xfrm>
            <a:off x="3552606" y="1137035"/>
            <a:ext cx="2039224" cy="777930"/>
            <a:chOff x="3188925" y="1148025"/>
            <a:chExt cx="2766175" cy="1055250"/>
          </a:xfrm>
        </p:grpSpPr>
        <p:sp>
          <p:nvSpPr>
            <p:cNvPr id="314" name="Google Shape;314;p29">
              <a:extLst>
                <a:ext uri="{FF2B5EF4-FFF2-40B4-BE49-F238E27FC236}">
                  <a16:creationId xmlns:a16="http://schemas.microsoft.com/office/drawing/2014/main" id="{403710F1-38BB-45E3-4C06-B5F9906BE613}"/>
                </a:ext>
              </a:extLst>
            </p:cNvPr>
            <p:cNvSpPr/>
            <p:nvPr/>
          </p:nvSpPr>
          <p:spPr>
            <a:xfrm>
              <a:off x="4176013" y="1148025"/>
              <a:ext cx="791975" cy="1055250"/>
            </a:xfrm>
            <a:custGeom>
              <a:avLst/>
              <a:gdLst/>
              <a:ahLst/>
              <a:cxnLst/>
              <a:rect l="l" t="t" r="r" b="b"/>
              <a:pathLst>
                <a:path w="31679" h="42210" fill="none" extrusionOk="0">
                  <a:moveTo>
                    <a:pt x="23095" y="15466"/>
                  </a:moveTo>
                  <a:lnTo>
                    <a:pt x="23095" y="15466"/>
                  </a:lnTo>
                  <a:cubicBezTo>
                    <a:pt x="22598" y="15881"/>
                    <a:pt x="22225" y="16420"/>
                    <a:pt x="21852" y="16959"/>
                  </a:cubicBezTo>
                  <a:cubicBezTo>
                    <a:pt x="20981" y="18120"/>
                    <a:pt x="20234" y="19447"/>
                    <a:pt x="19654" y="20774"/>
                  </a:cubicBezTo>
                  <a:lnTo>
                    <a:pt x="19654" y="20774"/>
                  </a:lnTo>
                  <a:cubicBezTo>
                    <a:pt x="18535" y="23220"/>
                    <a:pt x="17996" y="25583"/>
                    <a:pt x="17747" y="27490"/>
                  </a:cubicBezTo>
                  <a:lnTo>
                    <a:pt x="17539" y="27490"/>
                  </a:lnTo>
                  <a:cubicBezTo>
                    <a:pt x="17871" y="23095"/>
                    <a:pt x="21147" y="15881"/>
                    <a:pt x="21147" y="12771"/>
                  </a:cubicBezTo>
                  <a:cubicBezTo>
                    <a:pt x="21147" y="7713"/>
                    <a:pt x="18825" y="3277"/>
                    <a:pt x="15922" y="84"/>
                  </a:cubicBezTo>
                  <a:cubicBezTo>
                    <a:pt x="15881" y="42"/>
                    <a:pt x="15881" y="42"/>
                    <a:pt x="15839" y="1"/>
                  </a:cubicBezTo>
                  <a:lnTo>
                    <a:pt x="15839" y="1"/>
                  </a:lnTo>
                  <a:lnTo>
                    <a:pt x="15839" y="1"/>
                  </a:lnTo>
                  <a:cubicBezTo>
                    <a:pt x="15839" y="42"/>
                    <a:pt x="15798" y="42"/>
                    <a:pt x="15757" y="84"/>
                  </a:cubicBezTo>
                  <a:cubicBezTo>
                    <a:pt x="12896" y="3277"/>
                    <a:pt x="10532" y="7713"/>
                    <a:pt x="10532" y="12771"/>
                  </a:cubicBezTo>
                  <a:cubicBezTo>
                    <a:pt x="10532" y="15881"/>
                    <a:pt x="13808" y="23095"/>
                    <a:pt x="14140" y="27490"/>
                  </a:cubicBezTo>
                  <a:lnTo>
                    <a:pt x="13932" y="27490"/>
                  </a:lnTo>
                  <a:cubicBezTo>
                    <a:pt x="13683" y="25583"/>
                    <a:pt x="13144" y="23220"/>
                    <a:pt x="12025" y="20774"/>
                  </a:cubicBezTo>
                  <a:cubicBezTo>
                    <a:pt x="11444" y="19447"/>
                    <a:pt x="10698" y="18120"/>
                    <a:pt x="9869" y="16959"/>
                  </a:cubicBezTo>
                  <a:cubicBezTo>
                    <a:pt x="9496" y="16420"/>
                    <a:pt x="9081" y="15881"/>
                    <a:pt x="8625" y="15466"/>
                  </a:cubicBezTo>
                  <a:lnTo>
                    <a:pt x="8625" y="15466"/>
                  </a:lnTo>
                  <a:cubicBezTo>
                    <a:pt x="4479" y="11113"/>
                    <a:pt x="1" y="14844"/>
                    <a:pt x="1" y="18369"/>
                  </a:cubicBezTo>
                  <a:cubicBezTo>
                    <a:pt x="1" y="20442"/>
                    <a:pt x="416" y="22681"/>
                    <a:pt x="2406" y="24173"/>
                  </a:cubicBezTo>
                  <a:cubicBezTo>
                    <a:pt x="2903" y="24547"/>
                    <a:pt x="5971" y="26661"/>
                    <a:pt x="7174" y="26744"/>
                  </a:cubicBezTo>
                  <a:lnTo>
                    <a:pt x="7132" y="26578"/>
                  </a:lnTo>
                  <a:cubicBezTo>
                    <a:pt x="6469" y="25583"/>
                    <a:pt x="6137" y="24961"/>
                    <a:pt x="6013" y="24008"/>
                  </a:cubicBezTo>
                  <a:cubicBezTo>
                    <a:pt x="5971" y="23386"/>
                    <a:pt x="6137" y="22639"/>
                    <a:pt x="6718" y="22432"/>
                  </a:cubicBezTo>
                  <a:cubicBezTo>
                    <a:pt x="7132" y="22308"/>
                    <a:pt x="9827" y="22225"/>
                    <a:pt x="10905" y="27490"/>
                  </a:cubicBezTo>
                  <a:lnTo>
                    <a:pt x="8667" y="27490"/>
                  </a:lnTo>
                  <a:lnTo>
                    <a:pt x="8667" y="29812"/>
                  </a:lnTo>
                  <a:lnTo>
                    <a:pt x="11901" y="29812"/>
                  </a:lnTo>
                  <a:cubicBezTo>
                    <a:pt x="11527" y="31885"/>
                    <a:pt x="10284" y="34580"/>
                    <a:pt x="7879" y="35576"/>
                  </a:cubicBezTo>
                  <a:cubicBezTo>
                    <a:pt x="9164" y="35617"/>
                    <a:pt x="10449" y="35451"/>
                    <a:pt x="11610" y="34829"/>
                  </a:cubicBezTo>
                  <a:cubicBezTo>
                    <a:pt x="12315" y="34456"/>
                    <a:pt x="12896" y="33959"/>
                    <a:pt x="13352" y="33295"/>
                  </a:cubicBezTo>
                  <a:cubicBezTo>
                    <a:pt x="13352" y="33544"/>
                    <a:pt x="13352" y="33793"/>
                    <a:pt x="13352" y="34041"/>
                  </a:cubicBezTo>
                  <a:cubicBezTo>
                    <a:pt x="13352" y="37151"/>
                    <a:pt x="13974" y="39639"/>
                    <a:pt x="15259" y="41505"/>
                  </a:cubicBezTo>
                  <a:cubicBezTo>
                    <a:pt x="15383" y="41753"/>
                    <a:pt x="15549" y="41961"/>
                    <a:pt x="15674" y="42085"/>
                  </a:cubicBezTo>
                  <a:cubicBezTo>
                    <a:pt x="15715" y="42127"/>
                    <a:pt x="15757" y="42168"/>
                    <a:pt x="15798" y="42210"/>
                  </a:cubicBezTo>
                  <a:lnTo>
                    <a:pt x="15798" y="42210"/>
                  </a:lnTo>
                  <a:lnTo>
                    <a:pt x="15798" y="42210"/>
                  </a:lnTo>
                  <a:cubicBezTo>
                    <a:pt x="15839" y="42168"/>
                    <a:pt x="15881" y="42127"/>
                    <a:pt x="15922" y="42085"/>
                  </a:cubicBezTo>
                  <a:cubicBezTo>
                    <a:pt x="16047" y="41961"/>
                    <a:pt x="16213" y="41753"/>
                    <a:pt x="16337" y="41505"/>
                  </a:cubicBezTo>
                  <a:cubicBezTo>
                    <a:pt x="17622" y="39639"/>
                    <a:pt x="18244" y="37151"/>
                    <a:pt x="18244" y="34041"/>
                  </a:cubicBezTo>
                  <a:cubicBezTo>
                    <a:pt x="18244" y="33751"/>
                    <a:pt x="18244" y="33461"/>
                    <a:pt x="18244" y="33171"/>
                  </a:cubicBezTo>
                  <a:cubicBezTo>
                    <a:pt x="18659" y="33876"/>
                    <a:pt x="19322" y="34456"/>
                    <a:pt x="20069" y="34829"/>
                  </a:cubicBezTo>
                  <a:cubicBezTo>
                    <a:pt x="21230" y="35451"/>
                    <a:pt x="22515" y="35617"/>
                    <a:pt x="23842" y="35576"/>
                  </a:cubicBezTo>
                  <a:cubicBezTo>
                    <a:pt x="21395" y="34580"/>
                    <a:pt x="20152" y="31844"/>
                    <a:pt x="19820" y="29812"/>
                  </a:cubicBezTo>
                  <a:lnTo>
                    <a:pt x="23054" y="29812"/>
                  </a:lnTo>
                  <a:lnTo>
                    <a:pt x="23054" y="27490"/>
                  </a:lnTo>
                  <a:lnTo>
                    <a:pt x="20773" y="27490"/>
                  </a:lnTo>
                  <a:cubicBezTo>
                    <a:pt x="21852" y="22225"/>
                    <a:pt x="24547" y="22308"/>
                    <a:pt x="24961" y="22432"/>
                  </a:cubicBezTo>
                  <a:cubicBezTo>
                    <a:pt x="25542" y="22639"/>
                    <a:pt x="25708" y="23386"/>
                    <a:pt x="25666" y="24008"/>
                  </a:cubicBezTo>
                  <a:cubicBezTo>
                    <a:pt x="25542" y="24961"/>
                    <a:pt x="25210" y="25583"/>
                    <a:pt x="24547" y="26578"/>
                  </a:cubicBezTo>
                  <a:lnTo>
                    <a:pt x="24505" y="26744"/>
                  </a:lnTo>
                  <a:cubicBezTo>
                    <a:pt x="25708" y="26661"/>
                    <a:pt x="28776" y="24547"/>
                    <a:pt x="29273" y="24173"/>
                  </a:cubicBezTo>
                  <a:cubicBezTo>
                    <a:pt x="31263" y="22681"/>
                    <a:pt x="31678" y="20442"/>
                    <a:pt x="31678" y="18369"/>
                  </a:cubicBezTo>
                  <a:cubicBezTo>
                    <a:pt x="31678" y="14844"/>
                    <a:pt x="27200" y="11113"/>
                    <a:pt x="23095" y="1546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9">
              <a:extLst>
                <a:ext uri="{FF2B5EF4-FFF2-40B4-BE49-F238E27FC236}">
                  <a16:creationId xmlns:a16="http://schemas.microsoft.com/office/drawing/2014/main" id="{59F4D3F5-2D4C-CA97-EAF2-B1A4DD778F4F}"/>
                </a:ext>
              </a:extLst>
            </p:cNvPr>
            <p:cNvSpPr/>
            <p:nvPr/>
          </p:nvSpPr>
          <p:spPr>
            <a:xfrm rot="2702820">
              <a:off x="3613680" y="1546505"/>
              <a:ext cx="258589" cy="258589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9">
              <a:extLst>
                <a:ext uri="{FF2B5EF4-FFF2-40B4-BE49-F238E27FC236}">
                  <a16:creationId xmlns:a16="http://schemas.microsoft.com/office/drawing/2014/main" id="{69E02B66-B147-1C14-AAAB-200610DECEA6}"/>
                </a:ext>
              </a:extLst>
            </p:cNvPr>
            <p:cNvSpPr/>
            <p:nvPr/>
          </p:nvSpPr>
          <p:spPr>
            <a:xfrm rot="2702820">
              <a:off x="5271755" y="1546505"/>
              <a:ext cx="258589" cy="258589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9">
              <a:extLst>
                <a:ext uri="{FF2B5EF4-FFF2-40B4-BE49-F238E27FC236}">
                  <a16:creationId xmlns:a16="http://schemas.microsoft.com/office/drawing/2014/main" id="{4EF0B585-1E46-FBD6-9E5A-AC278B0E3FD5}"/>
                </a:ext>
              </a:extLst>
            </p:cNvPr>
            <p:cNvSpPr/>
            <p:nvPr/>
          </p:nvSpPr>
          <p:spPr>
            <a:xfrm>
              <a:off x="3188925" y="1583250"/>
              <a:ext cx="185100" cy="1851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9">
              <a:extLst>
                <a:ext uri="{FF2B5EF4-FFF2-40B4-BE49-F238E27FC236}">
                  <a16:creationId xmlns:a16="http://schemas.microsoft.com/office/drawing/2014/main" id="{25DBD53B-179A-D9AC-5AE8-C72E588BA2FB}"/>
                </a:ext>
              </a:extLst>
            </p:cNvPr>
            <p:cNvSpPr/>
            <p:nvPr/>
          </p:nvSpPr>
          <p:spPr>
            <a:xfrm>
              <a:off x="5770000" y="1583250"/>
              <a:ext cx="185100" cy="1851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45773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31"/>
          <p:cNvGrpSpPr/>
          <p:nvPr/>
        </p:nvGrpSpPr>
        <p:grpSpPr>
          <a:xfrm>
            <a:off x="484925" y="1155973"/>
            <a:ext cx="4006850" cy="3643800"/>
            <a:chOff x="484925" y="1155973"/>
            <a:chExt cx="4006850" cy="3643800"/>
          </a:xfrm>
        </p:grpSpPr>
        <p:grpSp>
          <p:nvGrpSpPr>
            <p:cNvPr id="354" name="Google Shape;354;p31"/>
            <p:cNvGrpSpPr/>
            <p:nvPr/>
          </p:nvGrpSpPr>
          <p:grpSpPr>
            <a:xfrm>
              <a:off x="484925" y="1155973"/>
              <a:ext cx="4006850" cy="3643800"/>
              <a:chOff x="408725" y="1155973"/>
              <a:chExt cx="4006850" cy="3643800"/>
            </a:xfrm>
          </p:grpSpPr>
          <p:sp>
            <p:nvSpPr>
              <p:cNvPr id="355" name="Google Shape;355;p31"/>
              <p:cNvSpPr/>
              <p:nvPr/>
            </p:nvSpPr>
            <p:spPr>
              <a:xfrm rot="2700000">
                <a:off x="1131697" y="1689595"/>
                <a:ext cx="2576556" cy="2576556"/>
              </a:xfrm>
              <a:prstGeom prst="rect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56" name="Google Shape;356;p31"/>
              <p:cNvCxnSpPr/>
              <p:nvPr/>
            </p:nvCxnSpPr>
            <p:spPr>
              <a:xfrm rot="10800000" flipH="1">
                <a:off x="408725" y="2147700"/>
                <a:ext cx="609000" cy="60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31"/>
              <p:cNvCxnSpPr/>
              <p:nvPr/>
            </p:nvCxnSpPr>
            <p:spPr>
              <a:xfrm rot="10800000" flipH="1">
                <a:off x="3806575" y="3204575"/>
                <a:ext cx="609000" cy="60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58" name="Google Shape;358;p31"/>
            <p:cNvSpPr/>
            <p:nvPr/>
          </p:nvSpPr>
          <p:spPr>
            <a:xfrm>
              <a:off x="1083275" y="1510650"/>
              <a:ext cx="237900" cy="2379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1"/>
            <p:cNvSpPr/>
            <p:nvPr/>
          </p:nvSpPr>
          <p:spPr>
            <a:xfrm>
              <a:off x="3681450" y="4196600"/>
              <a:ext cx="237900" cy="2379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31"/>
          <p:cNvSpPr/>
          <p:nvPr/>
        </p:nvSpPr>
        <p:spPr>
          <a:xfrm rot="-2700000">
            <a:off x="8142700" y="4315925"/>
            <a:ext cx="576151" cy="576151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3" name="Google Shape;363;p31"/>
          <p:cNvSpPr txBox="1">
            <a:spLocks noGrp="1"/>
          </p:cNvSpPr>
          <p:nvPr>
            <p:ph type="body" idx="1"/>
          </p:nvPr>
        </p:nvSpPr>
        <p:spPr>
          <a:xfrm>
            <a:off x="4567975" y="1748550"/>
            <a:ext cx="4015200" cy="21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 panose="020B0604020202020204" pitchFamily="34" charset="0"/>
              <a:buChar char="•"/>
            </a:pPr>
            <a:r>
              <a:rPr lang="hr-HR" sz="1600" dirty="0"/>
              <a:t>Rođenje: 28. lipnja 1491., Greenwich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 panose="020B0604020202020204" pitchFamily="34" charset="0"/>
              <a:buChar char="•"/>
            </a:pPr>
            <a:r>
              <a:rPr lang="hr-HR" sz="1600" dirty="0"/>
              <a:t>Dinastija: Tudor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 panose="020B0604020202020204" pitchFamily="34" charset="0"/>
              <a:buChar char="•"/>
            </a:pPr>
            <a:r>
              <a:rPr lang="hr-HR" sz="1600" dirty="0"/>
              <a:t>Roditelji: Elizabeta od Yorka i Henrik VII.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 panose="020B0604020202020204" pitchFamily="34" charset="0"/>
              <a:buChar char="•"/>
            </a:pPr>
            <a:r>
              <a:rPr lang="hr-HR" sz="1600" dirty="0"/>
              <a:t>Vladavina: 22. travnja 1509. - 28. siječnja 1547.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 panose="020B0604020202020204" pitchFamily="34" charset="0"/>
              <a:buChar char="•"/>
            </a:pPr>
            <a:r>
              <a:rPr lang="hr-HR" sz="1600" dirty="0"/>
              <a:t>Krunidba: 24. lipnja 1509.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 panose="020B0604020202020204" pitchFamily="34" charset="0"/>
              <a:buChar char="•"/>
            </a:pPr>
            <a:r>
              <a:rPr lang="hr-HR" sz="1600" dirty="0"/>
              <a:t>Vjera: </a:t>
            </a:r>
            <a:r>
              <a:rPr lang="hr-HR" sz="1600" dirty="0" err="1"/>
              <a:t>anglikanizam</a:t>
            </a:r>
            <a:endParaRPr lang="hr-HR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 panose="020B0604020202020204" pitchFamily="34" charset="0"/>
              <a:buChar char="•"/>
            </a:pPr>
            <a:r>
              <a:rPr lang="hr-HR" sz="1600" dirty="0"/>
              <a:t>Smrt: 	28. siječnja 1547., Palača </a:t>
            </a:r>
            <a:r>
              <a:rPr lang="hr-HR" sz="1600" dirty="0" err="1"/>
              <a:t>Whitehall</a:t>
            </a:r>
            <a:endParaRPr lang="hr-HR" sz="1600" dirty="0"/>
          </a:p>
        </p:txBody>
      </p:sp>
      <p:cxnSp>
        <p:nvCxnSpPr>
          <p:cNvPr id="364" name="Google Shape;364;p31"/>
          <p:cNvCxnSpPr/>
          <p:nvPr/>
        </p:nvCxnSpPr>
        <p:spPr>
          <a:xfrm>
            <a:off x="0" y="808085"/>
            <a:ext cx="1860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5" name="Google Shape;365;p31"/>
          <p:cNvCxnSpPr/>
          <p:nvPr/>
        </p:nvCxnSpPr>
        <p:spPr>
          <a:xfrm>
            <a:off x="7283700" y="808085"/>
            <a:ext cx="1860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Rezervirano mjesto slike 3">
            <a:extLst>
              <a:ext uri="{FF2B5EF4-FFF2-40B4-BE49-F238E27FC236}">
                <a16:creationId xmlns:a16="http://schemas.microsoft.com/office/drawing/2014/main" id="{97666D18-9951-0827-F4EC-1F1A76853C12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3" descr="undefined">
            <a:extLst>
              <a:ext uri="{FF2B5EF4-FFF2-40B4-BE49-F238E27FC236}">
                <a16:creationId xmlns:a16="http://schemas.microsoft.com/office/drawing/2014/main" id="{A7048AFB-FBDD-E97C-3150-1FCF965C3E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70"/>
          <a:stretch/>
        </p:blipFill>
        <p:spPr bwMode="auto">
          <a:xfrm>
            <a:off x="1321175" y="1670802"/>
            <a:ext cx="2511324" cy="2664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AEAFF5B-A24E-974B-B050-0D8454654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0077" y="-908591"/>
            <a:ext cx="3084843" cy="32799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4"/>
          <p:cNvSpPr txBox="1">
            <a:spLocks noGrp="1"/>
          </p:cNvSpPr>
          <p:nvPr>
            <p:ph type="subTitle" idx="3"/>
          </p:nvPr>
        </p:nvSpPr>
        <p:spPr>
          <a:xfrm>
            <a:off x="720150" y="3819025"/>
            <a:ext cx="2568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7" name="Google Shape;407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Žene</a:t>
            </a:r>
            <a:endParaRPr dirty="0"/>
          </a:p>
        </p:txBody>
      </p:sp>
      <p:sp>
        <p:nvSpPr>
          <p:cNvPr id="408" name="Google Shape;408;p34"/>
          <p:cNvSpPr txBox="1">
            <a:spLocks noGrp="1"/>
          </p:cNvSpPr>
          <p:nvPr>
            <p:ph type="subTitle" idx="1"/>
          </p:nvPr>
        </p:nvSpPr>
        <p:spPr>
          <a:xfrm>
            <a:off x="771463" y="2356091"/>
            <a:ext cx="2568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9" name="Google Shape;409;p34"/>
          <p:cNvSpPr txBox="1">
            <a:spLocks noGrp="1"/>
          </p:cNvSpPr>
          <p:nvPr>
            <p:ph type="subTitle" idx="2"/>
          </p:nvPr>
        </p:nvSpPr>
        <p:spPr>
          <a:xfrm>
            <a:off x="3287852" y="2051014"/>
            <a:ext cx="2568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0" name="Google Shape;410;p34"/>
          <p:cNvSpPr txBox="1">
            <a:spLocks noGrp="1"/>
          </p:cNvSpPr>
          <p:nvPr>
            <p:ph type="subTitle" idx="4"/>
          </p:nvPr>
        </p:nvSpPr>
        <p:spPr>
          <a:xfrm>
            <a:off x="3288091" y="3819025"/>
            <a:ext cx="2568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1" name="Google Shape;411;p34"/>
          <p:cNvSpPr txBox="1">
            <a:spLocks noGrp="1"/>
          </p:cNvSpPr>
          <p:nvPr>
            <p:ph type="subTitle" idx="5"/>
          </p:nvPr>
        </p:nvSpPr>
        <p:spPr>
          <a:xfrm>
            <a:off x="5856039" y="2080825"/>
            <a:ext cx="2568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2" name="Google Shape;412;p34"/>
          <p:cNvSpPr txBox="1">
            <a:spLocks noGrp="1"/>
          </p:cNvSpPr>
          <p:nvPr>
            <p:ph type="subTitle" idx="6"/>
          </p:nvPr>
        </p:nvSpPr>
        <p:spPr>
          <a:xfrm>
            <a:off x="5856039" y="3819025"/>
            <a:ext cx="2568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3" name="Google Shape;413;p34"/>
          <p:cNvSpPr txBox="1">
            <a:spLocks noGrp="1"/>
          </p:cNvSpPr>
          <p:nvPr>
            <p:ph type="subTitle" idx="7"/>
          </p:nvPr>
        </p:nvSpPr>
        <p:spPr>
          <a:xfrm>
            <a:off x="719475" y="2482243"/>
            <a:ext cx="25680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Katarina Aragonska</a:t>
            </a:r>
            <a:endParaRPr dirty="0"/>
          </a:p>
        </p:txBody>
      </p:sp>
      <p:sp>
        <p:nvSpPr>
          <p:cNvPr id="414" name="Google Shape;414;p34"/>
          <p:cNvSpPr txBox="1">
            <a:spLocks noGrp="1"/>
          </p:cNvSpPr>
          <p:nvPr>
            <p:ph type="subTitle" idx="8"/>
          </p:nvPr>
        </p:nvSpPr>
        <p:spPr>
          <a:xfrm>
            <a:off x="3313658" y="2348375"/>
            <a:ext cx="25680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Ana Boleyn</a:t>
            </a:r>
            <a:endParaRPr dirty="0"/>
          </a:p>
        </p:txBody>
      </p:sp>
      <p:sp>
        <p:nvSpPr>
          <p:cNvPr id="415" name="Google Shape;415;p34"/>
          <p:cNvSpPr txBox="1">
            <a:spLocks noGrp="1"/>
          </p:cNvSpPr>
          <p:nvPr>
            <p:ph type="subTitle" idx="9"/>
          </p:nvPr>
        </p:nvSpPr>
        <p:spPr>
          <a:xfrm>
            <a:off x="5881658" y="2343580"/>
            <a:ext cx="25680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Jane Seymour</a:t>
            </a:r>
            <a:endParaRPr dirty="0"/>
          </a:p>
        </p:txBody>
      </p:sp>
      <p:sp>
        <p:nvSpPr>
          <p:cNvPr id="416" name="Google Shape;416;p34"/>
          <p:cNvSpPr txBox="1">
            <a:spLocks noGrp="1"/>
          </p:cNvSpPr>
          <p:nvPr>
            <p:ph type="subTitle" idx="13"/>
          </p:nvPr>
        </p:nvSpPr>
        <p:spPr>
          <a:xfrm>
            <a:off x="719475" y="3865525"/>
            <a:ext cx="25680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Ana od </a:t>
            </a:r>
            <a:r>
              <a:rPr lang="hr-HR" dirty="0" err="1"/>
              <a:t>Klevea</a:t>
            </a:r>
            <a:endParaRPr dirty="0"/>
          </a:p>
        </p:txBody>
      </p:sp>
      <p:sp>
        <p:nvSpPr>
          <p:cNvPr id="417" name="Google Shape;417;p34"/>
          <p:cNvSpPr txBox="1">
            <a:spLocks noGrp="1"/>
          </p:cNvSpPr>
          <p:nvPr>
            <p:ph type="subTitle" idx="14"/>
          </p:nvPr>
        </p:nvSpPr>
        <p:spPr>
          <a:xfrm>
            <a:off x="3287364" y="3865525"/>
            <a:ext cx="25680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Katarina Howard</a:t>
            </a:r>
            <a:endParaRPr dirty="0"/>
          </a:p>
        </p:txBody>
      </p:sp>
      <p:sp>
        <p:nvSpPr>
          <p:cNvPr id="418" name="Google Shape;418;p34"/>
          <p:cNvSpPr txBox="1">
            <a:spLocks noGrp="1"/>
          </p:cNvSpPr>
          <p:nvPr>
            <p:ph type="subTitle" idx="15"/>
          </p:nvPr>
        </p:nvSpPr>
        <p:spPr>
          <a:xfrm>
            <a:off x="5862775" y="3849019"/>
            <a:ext cx="25680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Katarina </a:t>
            </a:r>
            <a:r>
              <a:rPr lang="hr-HR" dirty="0" err="1"/>
              <a:t>Parr</a:t>
            </a:r>
            <a:endParaRPr dirty="0"/>
          </a:p>
        </p:txBody>
      </p:sp>
      <p:sp>
        <p:nvSpPr>
          <p:cNvPr id="419" name="Google Shape;419;p34"/>
          <p:cNvSpPr/>
          <p:nvPr/>
        </p:nvSpPr>
        <p:spPr>
          <a:xfrm>
            <a:off x="6911675" y="1639342"/>
            <a:ext cx="455025" cy="315975"/>
          </a:xfrm>
          <a:custGeom>
            <a:avLst/>
            <a:gdLst/>
            <a:ahLst/>
            <a:cxnLst/>
            <a:rect l="l" t="t" r="r" b="b"/>
            <a:pathLst>
              <a:path w="18201" h="12639" extrusionOk="0">
                <a:moveTo>
                  <a:pt x="9668" y="1081"/>
                </a:moveTo>
                <a:lnTo>
                  <a:pt x="9560" y="2431"/>
                </a:lnTo>
                <a:lnTo>
                  <a:pt x="10910" y="2323"/>
                </a:lnTo>
                <a:lnTo>
                  <a:pt x="10910" y="3403"/>
                </a:lnTo>
                <a:lnTo>
                  <a:pt x="9560" y="3295"/>
                </a:lnTo>
                <a:lnTo>
                  <a:pt x="9668" y="4645"/>
                </a:lnTo>
                <a:lnTo>
                  <a:pt x="8588" y="4645"/>
                </a:lnTo>
                <a:lnTo>
                  <a:pt x="8696" y="3295"/>
                </a:lnTo>
                <a:lnTo>
                  <a:pt x="8696" y="3295"/>
                </a:lnTo>
                <a:lnTo>
                  <a:pt x="7346" y="3403"/>
                </a:lnTo>
                <a:lnTo>
                  <a:pt x="7346" y="2323"/>
                </a:lnTo>
                <a:lnTo>
                  <a:pt x="8696" y="2431"/>
                </a:lnTo>
                <a:lnTo>
                  <a:pt x="8588" y="1081"/>
                </a:lnTo>
                <a:close/>
                <a:moveTo>
                  <a:pt x="9128" y="8318"/>
                </a:moveTo>
                <a:cubicBezTo>
                  <a:pt x="9398" y="8318"/>
                  <a:pt x="9668" y="8534"/>
                  <a:pt x="9668" y="8858"/>
                </a:cubicBezTo>
                <a:cubicBezTo>
                  <a:pt x="9668" y="9128"/>
                  <a:pt x="9452" y="9344"/>
                  <a:pt x="9182" y="9398"/>
                </a:cubicBezTo>
                <a:lnTo>
                  <a:pt x="9074" y="9398"/>
                </a:lnTo>
                <a:cubicBezTo>
                  <a:pt x="8804" y="9344"/>
                  <a:pt x="8588" y="9128"/>
                  <a:pt x="8588" y="8858"/>
                </a:cubicBezTo>
                <a:cubicBezTo>
                  <a:pt x="8588" y="8534"/>
                  <a:pt x="8804" y="8318"/>
                  <a:pt x="9128" y="8318"/>
                </a:cubicBezTo>
                <a:close/>
                <a:moveTo>
                  <a:pt x="9884" y="5671"/>
                </a:moveTo>
                <a:cubicBezTo>
                  <a:pt x="10424" y="6968"/>
                  <a:pt x="11720" y="7832"/>
                  <a:pt x="13178" y="7832"/>
                </a:cubicBezTo>
                <a:lnTo>
                  <a:pt x="17175" y="7832"/>
                </a:lnTo>
                <a:lnTo>
                  <a:pt x="17175" y="9398"/>
                </a:lnTo>
                <a:lnTo>
                  <a:pt x="10640" y="9398"/>
                </a:lnTo>
                <a:cubicBezTo>
                  <a:pt x="10694" y="9182"/>
                  <a:pt x="10748" y="9020"/>
                  <a:pt x="10748" y="8858"/>
                </a:cubicBezTo>
                <a:cubicBezTo>
                  <a:pt x="10748" y="7940"/>
                  <a:pt x="9992" y="7238"/>
                  <a:pt x="9128" y="7238"/>
                </a:cubicBezTo>
                <a:cubicBezTo>
                  <a:pt x="8264" y="7238"/>
                  <a:pt x="7508" y="7940"/>
                  <a:pt x="7508" y="8858"/>
                </a:cubicBezTo>
                <a:cubicBezTo>
                  <a:pt x="7508" y="9020"/>
                  <a:pt x="7562" y="9182"/>
                  <a:pt x="7616" y="9398"/>
                </a:cubicBezTo>
                <a:lnTo>
                  <a:pt x="1081" y="9398"/>
                </a:lnTo>
                <a:lnTo>
                  <a:pt x="1081" y="7832"/>
                </a:lnTo>
                <a:lnTo>
                  <a:pt x="5023" y="7832"/>
                </a:lnTo>
                <a:cubicBezTo>
                  <a:pt x="6482" y="7832"/>
                  <a:pt x="7778" y="6968"/>
                  <a:pt x="8372" y="5671"/>
                </a:cubicBezTo>
                <a:close/>
                <a:moveTo>
                  <a:pt x="3241" y="10424"/>
                </a:moveTo>
                <a:lnTo>
                  <a:pt x="3241" y="11558"/>
                </a:lnTo>
                <a:lnTo>
                  <a:pt x="1081" y="11558"/>
                </a:lnTo>
                <a:lnTo>
                  <a:pt x="1081" y="10424"/>
                </a:lnTo>
                <a:close/>
                <a:moveTo>
                  <a:pt x="13934" y="10424"/>
                </a:moveTo>
                <a:lnTo>
                  <a:pt x="13934" y="11558"/>
                </a:lnTo>
                <a:lnTo>
                  <a:pt x="4267" y="11558"/>
                </a:lnTo>
                <a:lnTo>
                  <a:pt x="4267" y="10424"/>
                </a:lnTo>
                <a:close/>
                <a:moveTo>
                  <a:pt x="17175" y="10424"/>
                </a:moveTo>
                <a:lnTo>
                  <a:pt x="17175" y="11558"/>
                </a:lnTo>
                <a:lnTo>
                  <a:pt x="15015" y="11558"/>
                </a:lnTo>
                <a:lnTo>
                  <a:pt x="15015" y="10424"/>
                </a:lnTo>
                <a:close/>
                <a:moveTo>
                  <a:pt x="7400" y="1"/>
                </a:moveTo>
                <a:lnTo>
                  <a:pt x="7508" y="1243"/>
                </a:lnTo>
                <a:lnTo>
                  <a:pt x="6265" y="1135"/>
                </a:lnTo>
                <a:lnTo>
                  <a:pt x="6265" y="4537"/>
                </a:lnTo>
                <a:lnTo>
                  <a:pt x="7508" y="4429"/>
                </a:lnTo>
                <a:lnTo>
                  <a:pt x="7454" y="5131"/>
                </a:lnTo>
                <a:cubicBezTo>
                  <a:pt x="7076" y="6103"/>
                  <a:pt x="6103" y="6751"/>
                  <a:pt x="5023" y="6751"/>
                </a:cubicBezTo>
                <a:lnTo>
                  <a:pt x="1" y="6751"/>
                </a:lnTo>
                <a:lnTo>
                  <a:pt x="1" y="12638"/>
                </a:lnTo>
                <a:lnTo>
                  <a:pt x="18201" y="12638"/>
                </a:lnTo>
                <a:lnTo>
                  <a:pt x="18201" y="6751"/>
                </a:lnTo>
                <a:lnTo>
                  <a:pt x="13178" y="6751"/>
                </a:lnTo>
                <a:cubicBezTo>
                  <a:pt x="12098" y="6751"/>
                  <a:pt x="11180" y="6103"/>
                  <a:pt x="10748" y="5131"/>
                </a:cubicBezTo>
                <a:lnTo>
                  <a:pt x="10694" y="4429"/>
                </a:lnTo>
                <a:lnTo>
                  <a:pt x="11936" y="4537"/>
                </a:lnTo>
                <a:lnTo>
                  <a:pt x="11936" y="1135"/>
                </a:lnTo>
                <a:lnTo>
                  <a:pt x="10694" y="1243"/>
                </a:lnTo>
                <a:lnTo>
                  <a:pt x="1080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4"/>
          <p:cNvSpPr/>
          <p:nvPr/>
        </p:nvSpPr>
        <p:spPr>
          <a:xfrm>
            <a:off x="4343176" y="3312847"/>
            <a:ext cx="456375" cy="359175"/>
          </a:xfrm>
          <a:custGeom>
            <a:avLst/>
            <a:gdLst/>
            <a:ahLst/>
            <a:cxnLst/>
            <a:rect l="l" t="t" r="r" b="b"/>
            <a:pathLst>
              <a:path w="18255" h="14367" extrusionOk="0">
                <a:moveTo>
                  <a:pt x="7454" y="1891"/>
                </a:moveTo>
                <a:lnTo>
                  <a:pt x="7454" y="1891"/>
                </a:lnTo>
                <a:cubicBezTo>
                  <a:pt x="6373" y="3565"/>
                  <a:pt x="5779" y="5509"/>
                  <a:pt x="5725" y="7507"/>
                </a:cubicBezTo>
                <a:lnTo>
                  <a:pt x="4807" y="8371"/>
                </a:lnTo>
                <a:lnTo>
                  <a:pt x="3403" y="6967"/>
                </a:lnTo>
                <a:lnTo>
                  <a:pt x="2539" y="7831"/>
                </a:lnTo>
                <a:cubicBezTo>
                  <a:pt x="2863" y="5293"/>
                  <a:pt x="4483" y="3133"/>
                  <a:pt x="6859" y="2161"/>
                </a:cubicBezTo>
                <a:lnTo>
                  <a:pt x="7454" y="1891"/>
                </a:lnTo>
                <a:close/>
                <a:moveTo>
                  <a:pt x="9128" y="1405"/>
                </a:moveTo>
                <a:cubicBezTo>
                  <a:pt x="10532" y="3133"/>
                  <a:pt x="11342" y="5239"/>
                  <a:pt x="11450" y="7453"/>
                </a:cubicBezTo>
                <a:lnTo>
                  <a:pt x="10532" y="8371"/>
                </a:lnTo>
                <a:lnTo>
                  <a:pt x="9128" y="6967"/>
                </a:lnTo>
                <a:lnTo>
                  <a:pt x="7670" y="8371"/>
                </a:lnTo>
                <a:lnTo>
                  <a:pt x="6805" y="7453"/>
                </a:lnTo>
                <a:cubicBezTo>
                  <a:pt x="6859" y="5239"/>
                  <a:pt x="7724" y="3133"/>
                  <a:pt x="9128" y="1405"/>
                </a:cubicBezTo>
                <a:close/>
                <a:moveTo>
                  <a:pt x="10802" y="1891"/>
                </a:moveTo>
                <a:lnTo>
                  <a:pt x="11396" y="2161"/>
                </a:lnTo>
                <a:cubicBezTo>
                  <a:pt x="13718" y="3133"/>
                  <a:pt x="15338" y="5347"/>
                  <a:pt x="15717" y="7831"/>
                </a:cubicBezTo>
                <a:lnTo>
                  <a:pt x="14852" y="6967"/>
                </a:lnTo>
                <a:lnTo>
                  <a:pt x="13394" y="8371"/>
                </a:lnTo>
                <a:lnTo>
                  <a:pt x="12530" y="7507"/>
                </a:lnTo>
                <a:cubicBezTo>
                  <a:pt x="12476" y="5509"/>
                  <a:pt x="11828" y="3565"/>
                  <a:pt x="10802" y="1891"/>
                </a:cubicBezTo>
                <a:close/>
                <a:moveTo>
                  <a:pt x="14852" y="8479"/>
                </a:moveTo>
                <a:lnTo>
                  <a:pt x="16311" y="9884"/>
                </a:lnTo>
                <a:lnTo>
                  <a:pt x="17175" y="9020"/>
                </a:lnTo>
                <a:lnTo>
                  <a:pt x="17175" y="11018"/>
                </a:lnTo>
                <a:lnTo>
                  <a:pt x="1081" y="11018"/>
                </a:lnTo>
                <a:lnTo>
                  <a:pt x="1081" y="9020"/>
                </a:lnTo>
                <a:lnTo>
                  <a:pt x="1999" y="9884"/>
                </a:lnTo>
                <a:lnTo>
                  <a:pt x="3403" y="8479"/>
                </a:lnTo>
                <a:lnTo>
                  <a:pt x="4861" y="9884"/>
                </a:lnTo>
                <a:lnTo>
                  <a:pt x="6265" y="8479"/>
                </a:lnTo>
                <a:lnTo>
                  <a:pt x="7724" y="9884"/>
                </a:lnTo>
                <a:lnTo>
                  <a:pt x="9128" y="8479"/>
                </a:lnTo>
                <a:lnTo>
                  <a:pt x="10586" y="9884"/>
                </a:lnTo>
                <a:lnTo>
                  <a:pt x="11990" y="8479"/>
                </a:lnTo>
                <a:lnTo>
                  <a:pt x="13448" y="9884"/>
                </a:lnTo>
                <a:lnTo>
                  <a:pt x="14852" y="8479"/>
                </a:lnTo>
                <a:close/>
                <a:moveTo>
                  <a:pt x="7454" y="12098"/>
                </a:moveTo>
                <a:lnTo>
                  <a:pt x="7454" y="13286"/>
                </a:lnTo>
                <a:lnTo>
                  <a:pt x="1081" y="13286"/>
                </a:lnTo>
                <a:lnTo>
                  <a:pt x="1081" y="12098"/>
                </a:lnTo>
                <a:close/>
                <a:moveTo>
                  <a:pt x="9722" y="12098"/>
                </a:moveTo>
                <a:lnTo>
                  <a:pt x="9722" y="13286"/>
                </a:lnTo>
                <a:lnTo>
                  <a:pt x="8534" y="13286"/>
                </a:lnTo>
                <a:lnTo>
                  <a:pt x="8534" y="12098"/>
                </a:lnTo>
                <a:close/>
                <a:moveTo>
                  <a:pt x="17175" y="12098"/>
                </a:moveTo>
                <a:lnTo>
                  <a:pt x="17175" y="13286"/>
                </a:lnTo>
                <a:lnTo>
                  <a:pt x="10802" y="13286"/>
                </a:lnTo>
                <a:lnTo>
                  <a:pt x="10802" y="12098"/>
                </a:lnTo>
                <a:close/>
                <a:moveTo>
                  <a:pt x="9128" y="0"/>
                </a:moveTo>
                <a:lnTo>
                  <a:pt x="6427" y="1135"/>
                </a:lnTo>
                <a:cubicBezTo>
                  <a:pt x="3673" y="2323"/>
                  <a:pt x="1783" y="4915"/>
                  <a:pt x="1459" y="7831"/>
                </a:cubicBezTo>
                <a:lnTo>
                  <a:pt x="1" y="6427"/>
                </a:lnTo>
                <a:lnTo>
                  <a:pt x="1" y="14366"/>
                </a:lnTo>
                <a:lnTo>
                  <a:pt x="18255" y="14366"/>
                </a:lnTo>
                <a:lnTo>
                  <a:pt x="18255" y="6427"/>
                </a:lnTo>
                <a:lnTo>
                  <a:pt x="16797" y="7831"/>
                </a:lnTo>
                <a:cubicBezTo>
                  <a:pt x="16473" y="4915"/>
                  <a:pt x="14582" y="2323"/>
                  <a:pt x="11828" y="1135"/>
                </a:cubicBezTo>
                <a:lnTo>
                  <a:pt x="91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1" name="Google Shape;421;p34"/>
          <p:cNvGrpSpPr/>
          <p:nvPr/>
        </p:nvGrpSpPr>
        <p:grpSpPr>
          <a:xfrm>
            <a:off x="1775951" y="3296647"/>
            <a:ext cx="456375" cy="375375"/>
            <a:chOff x="5862750" y="1507450"/>
            <a:chExt cx="456375" cy="375375"/>
          </a:xfrm>
        </p:grpSpPr>
        <p:sp>
          <p:nvSpPr>
            <p:cNvPr id="422" name="Google Shape;422;p34"/>
            <p:cNvSpPr/>
            <p:nvPr/>
          </p:nvSpPr>
          <p:spPr>
            <a:xfrm>
              <a:off x="5862750" y="1507450"/>
              <a:ext cx="456375" cy="375375"/>
            </a:xfrm>
            <a:custGeom>
              <a:avLst/>
              <a:gdLst/>
              <a:ahLst/>
              <a:cxnLst/>
              <a:rect l="l" t="t" r="r" b="b"/>
              <a:pathLst>
                <a:path w="18255" h="15015" extrusionOk="0">
                  <a:moveTo>
                    <a:pt x="9128" y="1297"/>
                  </a:moveTo>
                  <a:lnTo>
                    <a:pt x="9992" y="1945"/>
                  </a:lnTo>
                  <a:lnTo>
                    <a:pt x="9668" y="2971"/>
                  </a:lnTo>
                  <a:lnTo>
                    <a:pt x="8588" y="2971"/>
                  </a:lnTo>
                  <a:lnTo>
                    <a:pt x="8210" y="1945"/>
                  </a:lnTo>
                  <a:lnTo>
                    <a:pt x="9128" y="1297"/>
                  </a:lnTo>
                  <a:close/>
                  <a:moveTo>
                    <a:pt x="9830" y="3997"/>
                  </a:moveTo>
                  <a:lnTo>
                    <a:pt x="13988" y="8965"/>
                  </a:lnTo>
                  <a:lnTo>
                    <a:pt x="16905" y="8965"/>
                  </a:lnTo>
                  <a:lnTo>
                    <a:pt x="16635" y="10100"/>
                  </a:lnTo>
                  <a:lnTo>
                    <a:pt x="13394" y="10100"/>
                  </a:lnTo>
                  <a:lnTo>
                    <a:pt x="9128" y="4915"/>
                  </a:lnTo>
                  <a:lnTo>
                    <a:pt x="4807" y="10100"/>
                  </a:lnTo>
                  <a:lnTo>
                    <a:pt x="1567" y="10100"/>
                  </a:lnTo>
                  <a:lnTo>
                    <a:pt x="1297" y="8965"/>
                  </a:lnTo>
                  <a:lnTo>
                    <a:pt x="4267" y="8965"/>
                  </a:lnTo>
                  <a:lnTo>
                    <a:pt x="8426" y="3997"/>
                  </a:lnTo>
                  <a:close/>
                  <a:moveTo>
                    <a:pt x="9128" y="6535"/>
                  </a:moveTo>
                  <a:lnTo>
                    <a:pt x="12908" y="11126"/>
                  </a:lnTo>
                  <a:lnTo>
                    <a:pt x="16419" y="11126"/>
                  </a:lnTo>
                  <a:lnTo>
                    <a:pt x="15770" y="13934"/>
                  </a:lnTo>
                  <a:lnTo>
                    <a:pt x="2485" y="13934"/>
                  </a:lnTo>
                  <a:lnTo>
                    <a:pt x="1837" y="11126"/>
                  </a:lnTo>
                  <a:lnTo>
                    <a:pt x="5347" y="11126"/>
                  </a:lnTo>
                  <a:lnTo>
                    <a:pt x="9128" y="6535"/>
                  </a:lnTo>
                  <a:close/>
                  <a:moveTo>
                    <a:pt x="9128" y="0"/>
                  </a:moveTo>
                  <a:lnTo>
                    <a:pt x="7021" y="1513"/>
                  </a:lnTo>
                  <a:lnTo>
                    <a:pt x="7615" y="3349"/>
                  </a:lnTo>
                  <a:lnTo>
                    <a:pt x="3781" y="7885"/>
                  </a:lnTo>
                  <a:lnTo>
                    <a:pt x="1" y="7885"/>
                  </a:lnTo>
                  <a:lnTo>
                    <a:pt x="1675" y="15014"/>
                  </a:lnTo>
                  <a:lnTo>
                    <a:pt x="16581" y="15014"/>
                  </a:lnTo>
                  <a:lnTo>
                    <a:pt x="18255" y="7885"/>
                  </a:lnTo>
                  <a:lnTo>
                    <a:pt x="14474" y="7885"/>
                  </a:lnTo>
                  <a:lnTo>
                    <a:pt x="10640" y="3349"/>
                  </a:lnTo>
                  <a:lnTo>
                    <a:pt x="11234" y="1513"/>
                  </a:lnTo>
                  <a:lnTo>
                    <a:pt x="91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4"/>
            <p:cNvSpPr/>
            <p:nvPr/>
          </p:nvSpPr>
          <p:spPr>
            <a:xfrm>
              <a:off x="6038275" y="1735625"/>
              <a:ext cx="103975" cy="103975"/>
            </a:xfrm>
            <a:custGeom>
              <a:avLst/>
              <a:gdLst/>
              <a:ahLst/>
              <a:cxnLst/>
              <a:rect l="l" t="t" r="r" b="b"/>
              <a:pathLst>
                <a:path w="4159" h="4159" extrusionOk="0">
                  <a:moveTo>
                    <a:pt x="2107" y="1459"/>
                  </a:moveTo>
                  <a:lnTo>
                    <a:pt x="2701" y="2053"/>
                  </a:lnTo>
                  <a:lnTo>
                    <a:pt x="2107" y="2647"/>
                  </a:lnTo>
                  <a:lnTo>
                    <a:pt x="1513" y="2053"/>
                  </a:lnTo>
                  <a:lnTo>
                    <a:pt x="2107" y="1459"/>
                  </a:lnTo>
                  <a:close/>
                  <a:moveTo>
                    <a:pt x="2107" y="0"/>
                  </a:moveTo>
                  <a:lnTo>
                    <a:pt x="0" y="2053"/>
                  </a:lnTo>
                  <a:lnTo>
                    <a:pt x="2107" y="4159"/>
                  </a:lnTo>
                  <a:lnTo>
                    <a:pt x="4159" y="2053"/>
                  </a:lnTo>
                  <a:lnTo>
                    <a:pt x="2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4" name="Google Shape;424;p34"/>
          <p:cNvSpPr/>
          <p:nvPr/>
        </p:nvSpPr>
        <p:spPr>
          <a:xfrm>
            <a:off x="6964336" y="3282719"/>
            <a:ext cx="456375" cy="395625"/>
          </a:xfrm>
          <a:custGeom>
            <a:avLst/>
            <a:gdLst/>
            <a:ahLst/>
            <a:cxnLst/>
            <a:rect l="l" t="t" r="r" b="b"/>
            <a:pathLst>
              <a:path w="18255" h="15825" extrusionOk="0">
                <a:moveTo>
                  <a:pt x="2917" y="5239"/>
                </a:moveTo>
                <a:lnTo>
                  <a:pt x="5995" y="6319"/>
                </a:lnTo>
                <a:cubicBezTo>
                  <a:pt x="5725" y="6481"/>
                  <a:pt x="5455" y="6697"/>
                  <a:pt x="5185" y="6859"/>
                </a:cubicBezTo>
                <a:lnTo>
                  <a:pt x="2917" y="6859"/>
                </a:lnTo>
                <a:lnTo>
                  <a:pt x="2917" y="5239"/>
                </a:lnTo>
                <a:close/>
                <a:moveTo>
                  <a:pt x="15339" y="5293"/>
                </a:moveTo>
                <a:lnTo>
                  <a:pt x="15339" y="6859"/>
                </a:lnTo>
                <a:lnTo>
                  <a:pt x="13070" y="6859"/>
                </a:lnTo>
                <a:cubicBezTo>
                  <a:pt x="12800" y="6697"/>
                  <a:pt x="12530" y="6535"/>
                  <a:pt x="12260" y="6319"/>
                </a:cubicBezTo>
                <a:lnTo>
                  <a:pt x="15339" y="5293"/>
                </a:lnTo>
                <a:close/>
                <a:moveTo>
                  <a:pt x="9128" y="4753"/>
                </a:moveTo>
                <a:lnTo>
                  <a:pt x="10802" y="6427"/>
                </a:lnTo>
                <a:cubicBezTo>
                  <a:pt x="11018" y="6643"/>
                  <a:pt x="11288" y="6859"/>
                  <a:pt x="11504" y="7075"/>
                </a:cubicBezTo>
                <a:cubicBezTo>
                  <a:pt x="10478" y="7345"/>
                  <a:pt x="9668" y="8047"/>
                  <a:pt x="9128" y="8965"/>
                </a:cubicBezTo>
                <a:cubicBezTo>
                  <a:pt x="8588" y="8047"/>
                  <a:pt x="7778" y="7345"/>
                  <a:pt x="6751" y="7075"/>
                </a:cubicBezTo>
                <a:cubicBezTo>
                  <a:pt x="6968" y="6859"/>
                  <a:pt x="7238" y="6643"/>
                  <a:pt x="7454" y="6427"/>
                </a:cubicBezTo>
                <a:lnTo>
                  <a:pt x="9128" y="4753"/>
                </a:lnTo>
                <a:close/>
                <a:moveTo>
                  <a:pt x="5563" y="7939"/>
                </a:moveTo>
                <a:cubicBezTo>
                  <a:pt x="7238" y="7939"/>
                  <a:pt x="8588" y="9289"/>
                  <a:pt x="8588" y="11018"/>
                </a:cubicBezTo>
                <a:lnTo>
                  <a:pt x="8588" y="12422"/>
                </a:lnTo>
                <a:lnTo>
                  <a:pt x="2485" y="12422"/>
                </a:lnTo>
                <a:lnTo>
                  <a:pt x="1351" y="7939"/>
                </a:lnTo>
                <a:close/>
                <a:moveTo>
                  <a:pt x="16851" y="7939"/>
                </a:moveTo>
                <a:lnTo>
                  <a:pt x="15717" y="12422"/>
                </a:lnTo>
                <a:lnTo>
                  <a:pt x="9668" y="12422"/>
                </a:lnTo>
                <a:lnTo>
                  <a:pt x="9668" y="11018"/>
                </a:lnTo>
                <a:cubicBezTo>
                  <a:pt x="9668" y="9289"/>
                  <a:pt x="11018" y="7939"/>
                  <a:pt x="12692" y="7939"/>
                </a:cubicBezTo>
                <a:close/>
                <a:moveTo>
                  <a:pt x="15609" y="13502"/>
                </a:moveTo>
                <a:lnTo>
                  <a:pt x="15609" y="14744"/>
                </a:lnTo>
                <a:lnTo>
                  <a:pt x="2647" y="14744"/>
                </a:lnTo>
                <a:lnTo>
                  <a:pt x="2647" y="13502"/>
                </a:lnTo>
                <a:close/>
                <a:moveTo>
                  <a:pt x="8588" y="0"/>
                </a:moveTo>
                <a:lnTo>
                  <a:pt x="8588" y="1134"/>
                </a:lnTo>
                <a:lnTo>
                  <a:pt x="7562" y="1134"/>
                </a:lnTo>
                <a:lnTo>
                  <a:pt x="7562" y="2161"/>
                </a:lnTo>
                <a:lnTo>
                  <a:pt x="8588" y="2161"/>
                </a:lnTo>
                <a:lnTo>
                  <a:pt x="8588" y="3781"/>
                </a:lnTo>
                <a:lnTo>
                  <a:pt x="6859" y="5455"/>
                </a:lnTo>
                <a:lnTo>
                  <a:pt x="1837" y="3781"/>
                </a:lnTo>
                <a:lnTo>
                  <a:pt x="1837" y="6859"/>
                </a:lnTo>
                <a:lnTo>
                  <a:pt x="1" y="6859"/>
                </a:lnTo>
                <a:lnTo>
                  <a:pt x="1567" y="13070"/>
                </a:lnTo>
                <a:lnTo>
                  <a:pt x="1567" y="15824"/>
                </a:lnTo>
                <a:lnTo>
                  <a:pt x="16689" y="15824"/>
                </a:lnTo>
                <a:lnTo>
                  <a:pt x="16689" y="13070"/>
                </a:lnTo>
                <a:lnTo>
                  <a:pt x="18255" y="6859"/>
                </a:lnTo>
                <a:lnTo>
                  <a:pt x="16365" y="6859"/>
                </a:lnTo>
                <a:lnTo>
                  <a:pt x="16365" y="3781"/>
                </a:lnTo>
                <a:lnTo>
                  <a:pt x="11396" y="5509"/>
                </a:lnTo>
                <a:lnTo>
                  <a:pt x="9668" y="3781"/>
                </a:lnTo>
                <a:lnTo>
                  <a:pt x="9668" y="2161"/>
                </a:lnTo>
                <a:lnTo>
                  <a:pt x="10694" y="2161"/>
                </a:lnTo>
                <a:lnTo>
                  <a:pt x="10694" y="1134"/>
                </a:lnTo>
                <a:lnTo>
                  <a:pt x="9668" y="1134"/>
                </a:lnTo>
                <a:lnTo>
                  <a:pt x="966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4"/>
          <p:cNvSpPr/>
          <p:nvPr/>
        </p:nvSpPr>
        <p:spPr>
          <a:xfrm>
            <a:off x="4343813" y="1676194"/>
            <a:ext cx="456375" cy="283575"/>
          </a:xfrm>
          <a:custGeom>
            <a:avLst/>
            <a:gdLst/>
            <a:ahLst/>
            <a:cxnLst/>
            <a:rect l="l" t="t" r="r" b="b"/>
            <a:pathLst>
              <a:path w="18255" h="11343" extrusionOk="0">
                <a:moveTo>
                  <a:pt x="18201" y="217"/>
                </a:moveTo>
                <a:lnTo>
                  <a:pt x="18198" y="249"/>
                </a:lnTo>
                <a:lnTo>
                  <a:pt x="18198" y="249"/>
                </a:lnTo>
                <a:lnTo>
                  <a:pt x="18255" y="217"/>
                </a:lnTo>
                <a:close/>
                <a:moveTo>
                  <a:pt x="1243" y="2161"/>
                </a:moveTo>
                <a:lnTo>
                  <a:pt x="3187" y="3295"/>
                </a:lnTo>
                <a:lnTo>
                  <a:pt x="2647" y="4267"/>
                </a:lnTo>
                <a:lnTo>
                  <a:pt x="4861" y="6373"/>
                </a:lnTo>
                <a:lnTo>
                  <a:pt x="3241" y="7994"/>
                </a:lnTo>
                <a:lnTo>
                  <a:pt x="1729" y="7994"/>
                </a:lnTo>
                <a:lnTo>
                  <a:pt x="1243" y="2161"/>
                </a:lnTo>
                <a:close/>
                <a:moveTo>
                  <a:pt x="9128" y="1459"/>
                </a:moveTo>
                <a:lnTo>
                  <a:pt x="10856" y="3241"/>
                </a:lnTo>
                <a:lnTo>
                  <a:pt x="9776" y="4267"/>
                </a:lnTo>
                <a:lnTo>
                  <a:pt x="13502" y="7994"/>
                </a:lnTo>
                <a:lnTo>
                  <a:pt x="4699" y="7994"/>
                </a:lnTo>
                <a:lnTo>
                  <a:pt x="8426" y="4267"/>
                </a:lnTo>
                <a:lnTo>
                  <a:pt x="7399" y="3241"/>
                </a:lnTo>
                <a:lnTo>
                  <a:pt x="9128" y="1459"/>
                </a:lnTo>
                <a:close/>
                <a:moveTo>
                  <a:pt x="17013" y="2161"/>
                </a:moveTo>
                <a:lnTo>
                  <a:pt x="16527" y="7994"/>
                </a:lnTo>
                <a:lnTo>
                  <a:pt x="15014" y="7994"/>
                </a:lnTo>
                <a:lnTo>
                  <a:pt x="13394" y="6427"/>
                </a:lnTo>
                <a:lnTo>
                  <a:pt x="15608" y="4267"/>
                </a:lnTo>
                <a:lnTo>
                  <a:pt x="15014" y="3295"/>
                </a:lnTo>
                <a:lnTo>
                  <a:pt x="17013" y="2161"/>
                </a:lnTo>
                <a:close/>
                <a:moveTo>
                  <a:pt x="7453" y="9074"/>
                </a:moveTo>
                <a:lnTo>
                  <a:pt x="7453" y="10262"/>
                </a:lnTo>
                <a:lnTo>
                  <a:pt x="1783" y="10262"/>
                </a:lnTo>
                <a:lnTo>
                  <a:pt x="1783" y="9074"/>
                </a:lnTo>
                <a:close/>
                <a:moveTo>
                  <a:pt x="9722" y="9074"/>
                </a:moveTo>
                <a:lnTo>
                  <a:pt x="9722" y="10262"/>
                </a:lnTo>
                <a:lnTo>
                  <a:pt x="8534" y="10262"/>
                </a:lnTo>
                <a:lnTo>
                  <a:pt x="8534" y="9074"/>
                </a:lnTo>
                <a:close/>
                <a:moveTo>
                  <a:pt x="16473" y="9074"/>
                </a:moveTo>
                <a:lnTo>
                  <a:pt x="16473" y="10262"/>
                </a:lnTo>
                <a:lnTo>
                  <a:pt x="10748" y="10262"/>
                </a:lnTo>
                <a:lnTo>
                  <a:pt x="10748" y="9074"/>
                </a:lnTo>
                <a:close/>
                <a:moveTo>
                  <a:pt x="9128" y="1"/>
                </a:moveTo>
                <a:lnTo>
                  <a:pt x="5887" y="3241"/>
                </a:lnTo>
                <a:lnTo>
                  <a:pt x="6913" y="4267"/>
                </a:lnTo>
                <a:lnTo>
                  <a:pt x="5617" y="5617"/>
                </a:lnTo>
                <a:lnTo>
                  <a:pt x="3943" y="4105"/>
                </a:lnTo>
                <a:lnTo>
                  <a:pt x="4645" y="2863"/>
                </a:lnTo>
                <a:lnTo>
                  <a:pt x="0" y="217"/>
                </a:lnTo>
                <a:lnTo>
                  <a:pt x="703" y="8534"/>
                </a:lnTo>
                <a:lnTo>
                  <a:pt x="703" y="11342"/>
                </a:lnTo>
                <a:lnTo>
                  <a:pt x="17499" y="11342"/>
                </a:lnTo>
                <a:lnTo>
                  <a:pt x="17499" y="8534"/>
                </a:lnTo>
                <a:lnTo>
                  <a:pt x="18198" y="249"/>
                </a:lnTo>
                <a:lnTo>
                  <a:pt x="18198" y="249"/>
                </a:lnTo>
                <a:lnTo>
                  <a:pt x="13556" y="2863"/>
                </a:lnTo>
                <a:lnTo>
                  <a:pt x="14258" y="4105"/>
                </a:lnTo>
                <a:lnTo>
                  <a:pt x="12692" y="5671"/>
                </a:lnTo>
                <a:lnTo>
                  <a:pt x="11288" y="4267"/>
                </a:lnTo>
                <a:lnTo>
                  <a:pt x="12368" y="3241"/>
                </a:lnTo>
                <a:lnTo>
                  <a:pt x="912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4"/>
          <p:cNvSpPr/>
          <p:nvPr/>
        </p:nvSpPr>
        <p:spPr>
          <a:xfrm>
            <a:off x="1775951" y="1525942"/>
            <a:ext cx="456375" cy="429375"/>
          </a:xfrm>
          <a:custGeom>
            <a:avLst/>
            <a:gdLst/>
            <a:ahLst/>
            <a:cxnLst/>
            <a:rect l="l" t="t" r="r" b="b"/>
            <a:pathLst>
              <a:path w="18255" h="17175" extrusionOk="0">
                <a:moveTo>
                  <a:pt x="9128" y="2106"/>
                </a:moveTo>
                <a:lnTo>
                  <a:pt x="9560" y="2862"/>
                </a:lnTo>
                <a:cubicBezTo>
                  <a:pt x="9668" y="3078"/>
                  <a:pt x="9668" y="3403"/>
                  <a:pt x="9506" y="3565"/>
                </a:cubicBezTo>
                <a:lnTo>
                  <a:pt x="9128" y="3943"/>
                </a:lnTo>
                <a:lnTo>
                  <a:pt x="8749" y="3565"/>
                </a:lnTo>
                <a:cubicBezTo>
                  <a:pt x="8533" y="3403"/>
                  <a:pt x="8533" y="3078"/>
                  <a:pt x="8641" y="2862"/>
                </a:cubicBezTo>
                <a:lnTo>
                  <a:pt x="9128" y="2106"/>
                </a:lnTo>
                <a:close/>
                <a:moveTo>
                  <a:pt x="9128" y="11449"/>
                </a:moveTo>
                <a:lnTo>
                  <a:pt x="9668" y="12422"/>
                </a:lnTo>
                <a:cubicBezTo>
                  <a:pt x="9830" y="12692"/>
                  <a:pt x="9830" y="13070"/>
                  <a:pt x="9560" y="13286"/>
                </a:cubicBezTo>
                <a:lnTo>
                  <a:pt x="9128" y="13772"/>
                </a:lnTo>
                <a:lnTo>
                  <a:pt x="8641" y="13286"/>
                </a:lnTo>
                <a:cubicBezTo>
                  <a:pt x="8425" y="13070"/>
                  <a:pt x="8371" y="12692"/>
                  <a:pt x="8533" y="12422"/>
                </a:cubicBezTo>
                <a:lnTo>
                  <a:pt x="9128" y="11449"/>
                </a:lnTo>
                <a:close/>
                <a:moveTo>
                  <a:pt x="6913" y="12908"/>
                </a:moveTo>
                <a:cubicBezTo>
                  <a:pt x="7129" y="12908"/>
                  <a:pt x="7345" y="13070"/>
                  <a:pt x="7399" y="13232"/>
                </a:cubicBezTo>
                <a:lnTo>
                  <a:pt x="7453" y="13232"/>
                </a:lnTo>
                <a:cubicBezTo>
                  <a:pt x="7507" y="13502"/>
                  <a:pt x="7669" y="13772"/>
                  <a:pt x="7885" y="13988"/>
                </a:cubicBezTo>
                <a:lnTo>
                  <a:pt x="6643" y="13988"/>
                </a:lnTo>
                <a:cubicBezTo>
                  <a:pt x="6481" y="13880"/>
                  <a:pt x="6319" y="13718"/>
                  <a:pt x="6319" y="13502"/>
                </a:cubicBezTo>
                <a:lnTo>
                  <a:pt x="6319" y="12908"/>
                </a:lnTo>
                <a:close/>
                <a:moveTo>
                  <a:pt x="11882" y="12908"/>
                </a:moveTo>
                <a:lnTo>
                  <a:pt x="11882" y="13502"/>
                </a:lnTo>
                <a:cubicBezTo>
                  <a:pt x="11882" y="13718"/>
                  <a:pt x="11774" y="13880"/>
                  <a:pt x="11558" y="13988"/>
                </a:cubicBezTo>
                <a:lnTo>
                  <a:pt x="10370" y="13988"/>
                </a:lnTo>
                <a:cubicBezTo>
                  <a:pt x="10586" y="13772"/>
                  <a:pt x="10748" y="13502"/>
                  <a:pt x="10802" y="13232"/>
                </a:cubicBezTo>
                <a:cubicBezTo>
                  <a:pt x="10910" y="13070"/>
                  <a:pt x="11126" y="12908"/>
                  <a:pt x="11342" y="12908"/>
                </a:cubicBezTo>
                <a:close/>
                <a:moveTo>
                  <a:pt x="9128" y="5509"/>
                </a:moveTo>
                <a:lnTo>
                  <a:pt x="13934" y="11287"/>
                </a:lnTo>
                <a:lnTo>
                  <a:pt x="15554" y="8695"/>
                </a:lnTo>
                <a:lnTo>
                  <a:pt x="17175" y="10963"/>
                </a:lnTo>
                <a:lnTo>
                  <a:pt x="17175" y="13988"/>
                </a:lnTo>
                <a:lnTo>
                  <a:pt x="12854" y="13988"/>
                </a:lnTo>
                <a:cubicBezTo>
                  <a:pt x="12908" y="13826"/>
                  <a:pt x="12962" y="13664"/>
                  <a:pt x="12962" y="13502"/>
                </a:cubicBezTo>
                <a:lnTo>
                  <a:pt x="12962" y="11828"/>
                </a:lnTo>
                <a:lnTo>
                  <a:pt x="11342" y="11828"/>
                </a:lnTo>
                <a:cubicBezTo>
                  <a:pt x="11126" y="11828"/>
                  <a:pt x="10856" y="11882"/>
                  <a:pt x="10694" y="11990"/>
                </a:cubicBezTo>
                <a:cubicBezTo>
                  <a:pt x="10640" y="11936"/>
                  <a:pt x="10640" y="11882"/>
                  <a:pt x="10640" y="11882"/>
                </a:cubicBezTo>
                <a:lnTo>
                  <a:pt x="9128" y="9343"/>
                </a:lnTo>
                <a:lnTo>
                  <a:pt x="7615" y="11882"/>
                </a:lnTo>
                <a:cubicBezTo>
                  <a:pt x="7615" y="11882"/>
                  <a:pt x="7561" y="11936"/>
                  <a:pt x="7561" y="11990"/>
                </a:cubicBezTo>
                <a:cubicBezTo>
                  <a:pt x="7345" y="11882"/>
                  <a:pt x="7129" y="11828"/>
                  <a:pt x="6913" y="11828"/>
                </a:cubicBezTo>
                <a:lnTo>
                  <a:pt x="5293" y="11828"/>
                </a:lnTo>
                <a:lnTo>
                  <a:pt x="5293" y="13502"/>
                </a:lnTo>
                <a:cubicBezTo>
                  <a:pt x="5293" y="13664"/>
                  <a:pt x="5293" y="13826"/>
                  <a:pt x="5347" y="13988"/>
                </a:cubicBezTo>
                <a:lnTo>
                  <a:pt x="1081" y="13988"/>
                </a:lnTo>
                <a:lnTo>
                  <a:pt x="1081" y="10963"/>
                </a:lnTo>
                <a:lnTo>
                  <a:pt x="2672" y="8735"/>
                </a:lnTo>
                <a:lnTo>
                  <a:pt x="4267" y="11287"/>
                </a:lnTo>
                <a:lnTo>
                  <a:pt x="9128" y="5509"/>
                </a:lnTo>
                <a:close/>
                <a:moveTo>
                  <a:pt x="17175" y="15068"/>
                </a:moveTo>
                <a:lnTo>
                  <a:pt x="17175" y="16148"/>
                </a:lnTo>
                <a:lnTo>
                  <a:pt x="1081" y="16148"/>
                </a:lnTo>
                <a:lnTo>
                  <a:pt x="1081" y="15068"/>
                </a:lnTo>
                <a:close/>
                <a:moveTo>
                  <a:pt x="9128" y="0"/>
                </a:moveTo>
                <a:lnTo>
                  <a:pt x="7723" y="2322"/>
                </a:lnTo>
                <a:cubicBezTo>
                  <a:pt x="7345" y="2970"/>
                  <a:pt x="7453" y="3781"/>
                  <a:pt x="7993" y="4321"/>
                </a:cubicBezTo>
                <a:lnTo>
                  <a:pt x="8371" y="4753"/>
                </a:lnTo>
                <a:lnTo>
                  <a:pt x="4375" y="9451"/>
                </a:lnTo>
                <a:lnTo>
                  <a:pt x="2701" y="6751"/>
                </a:lnTo>
                <a:lnTo>
                  <a:pt x="0" y="10639"/>
                </a:lnTo>
                <a:lnTo>
                  <a:pt x="0" y="17174"/>
                </a:lnTo>
                <a:lnTo>
                  <a:pt x="18255" y="17174"/>
                </a:lnTo>
                <a:lnTo>
                  <a:pt x="18255" y="10639"/>
                </a:lnTo>
                <a:lnTo>
                  <a:pt x="15500" y="6751"/>
                </a:lnTo>
                <a:lnTo>
                  <a:pt x="13826" y="9451"/>
                </a:lnTo>
                <a:lnTo>
                  <a:pt x="9830" y="4753"/>
                </a:lnTo>
                <a:lnTo>
                  <a:pt x="10262" y="4321"/>
                </a:lnTo>
                <a:cubicBezTo>
                  <a:pt x="10748" y="3781"/>
                  <a:pt x="10856" y="2970"/>
                  <a:pt x="10478" y="2322"/>
                </a:cubicBezTo>
                <a:lnTo>
                  <a:pt x="91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7" name="Google Shape;427;p34"/>
          <p:cNvCxnSpPr/>
          <p:nvPr/>
        </p:nvCxnSpPr>
        <p:spPr>
          <a:xfrm>
            <a:off x="0" y="808085"/>
            <a:ext cx="1860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8" name="Google Shape;428;p34"/>
          <p:cNvCxnSpPr/>
          <p:nvPr/>
        </p:nvCxnSpPr>
        <p:spPr>
          <a:xfrm>
            <a:off x="7283700" y="808085"/>
            <a:ext cx="1860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9" name="Google Shape;429;p34"/>
          <p:cNvSpPr/>
          <p:nvPr/>
        </p:nvSpPr>
        <p:spPr>
          <a:xfrm rot="-2700000">
            <a:off x="8142700" y="4315925"/>
            <a:ext cx="576151" cy="576151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9"/>
          <p:cNvSpPr txBox="1">
            <a:spLocks noGrp="1"/>
          </p:cNvSpPr>
          <p:nvPr>
            <p:ph type="subTitle" idx="1"/>
          </p:nvPr>
        </p:nvSpPr>
        <p:spPr>
          <a:xfrm>
            <a:off x="712013" y="1914975"/>
            <a:ext cx="3938519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 </a:t>
            </a:r>
            <a:r>
              <a:rPr lang="hr-HR" dirty="0" err="1"/>
              <a:t>Alcála</a:t>
            </a:r>
            <a:r>
              <a:rPr lang="hr-HR" dirty="0"/>
              <a:t> de </a:t>
            </a:r>
            <a:r>
              <a:rPr lang="hr-HR" dirty="0" err="1"/>
              <a:t>Henares</a:t>
            </a:r>
            <a:r>
              <a:rPr lang="hr-HR" dirty="0"/>
              <a:t>, Španjolska, 16. prosinca 1485. – </a:t>
            </a:r>
            <a:r>
              <a:rPr lang="hr-HR" dirty="0" err="1"/>
              <a:t>Kimbolton</a:t>
            </a:r>
            <a:r>
              <a:rPr lang="hr-HR" dirty="0"/>
              <a:t>, 7. siječnja 1536.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 kći španjolskih vladara Ferdinanda II. Aragonskog i Izabele I. </a:t>
            </a:r>
            <a:r>
              <a:rPr lang="hr-HR" dirty="0" err="1"/>
              <a:t>Kastilijske</a:t>
            </a:r>
            <a:endParaRPr lang="hr-HR" dirty="0"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Dinastija po rođenju: </a:t>
            </a:r>
            <a:r>
              <a:rPr lang="hr-HR" dirty="0" err="1"/>
              <a:t>Trastamara</a:t>
            </a:r>
            <a:endParaRPr lang="hr-HR" dirty="0"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Znanje: engleski, francuski, latinski, </a:t>
            </a:r>
            <a:r>
              <a:rPr lang="hr-HR" dirty="0" err="1"/>
              <a:t>flamatski,filozofija,književnost</a:t>
            </a:r>
            <a:r>
              <a:rPr lang="hr-HR" dirty="0"/>
              <a:t>, matematika...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Vjera: rimokatolkinja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Žena Artura (brat Henrika VIII.)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dirty="0"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309" name="Google Shape;309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Katarina </a:t>
            </a:r>
            <a:r>
              <a:rPr lang="hr-HR" dirty="0" err="1"/>
              <a:t>Aragnoska</a:t>
            </a:r>
            <a:endParaRPr dirty="0"/>
          </a:p>
        </p:txBody>
      </p:sp>
      <p:sp>
        <p:nvSpPr>
          <p:cNvPr id="310" name="Google Shape;310;p29"/>
          <p:cNvSpPr txBox="1">
            <a:spLocks noGrp="1"/>
          </p:cNvSpPr>
          <p:nvPr>
            <p:ph type="subTitle" idx="2"/>
          </p:nvPr>
        </p:nvSpPr>
        <p:spPr>
          <a:xfrm>
            <a:off x="6619720" y="2130827"/>
            <a:ext cx="3597000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311" name="Google Shape;311;p29"/>
          <p:cNvCxnSpPr/>
          <p:nvPr/>
        </p:nvCxnSpPr>
        <p:spPr>
          <a:xfrm>
            <a:off x="0" y="808085"/>
            <a:ext cx="1860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2" name="Google Shape;312;p29"/>
          <p:cNvCxnSpPr/>
          <p:nvPr/>
        </p:nvCxnSpPr>
        <p:spPr>
          <a:xfrm>
            <a:off x="7283700" y="808085"/>
            <a:ext cx="1860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3" name="Google Shape;313;p29"/>
          <p:cNvGrpSpPr/>
          <p:nvPr/>
        </p:nvGrpSpPr>
        <p:grpSpPr>
          <a:xfrm>
            <a:off x="3552606" y="1137035"/>
            <a:ext cx="2039224" cy="777930"/>
            <a:chOff x="3188925" y="1148025"/>
            <a:chExt cx="2766175" cy="1055250"/>
          </a:xfrm>
        </p:grpSpPr>
        <p:sp>
          <p:nvSpPr>
            <p:cNvPr id="314" name="Google Shape;314;p29"/>
            <p:cNvSpPr/>
            <p:nvPr/>
          </p:nvSpPr>
          <p:spPr>
            <a:xfrm>
              <a:off x="4176013" y="1148025"/>
              <a:ext cx="791975" cy="1055250"/>
            </a:xfrm>
            <a:custGeom>
              <a:avLst/>
              <a:gdLst/>
              <a:ahLst/>
              <a:cxnLst/>
              <a:rect l="l" t="t" r="r" b="b"/>
              <a:pathLst>
                <a:path w="31679" h="42210" fill="none" extrusionOk="0">
                  <a:moveTo>
                    <a:pt x="23095" y="15466"/>
                  </a:moveTo>
                  <a:lnTo>
                    <a:pt x="23095" y="15466"/>
                  </a:lnTo>
                  <a:cubicBezTo>
                    <a:pt x="22598" y="15881"/>
                    <a:pt x="22225" y="16420"/>
                    <a:pt x="21852" y="16959"/>
                  </a:cubicBezTo>
                  <a:cubicBezTo>
                    <a:pt x="20981" y="18120"/>
                    <a:pt x="20234" y="19447"/>
                    <a:pt x="19654" y="20774"/>
                  </a:cubicBezTo>
                  <a:lnTo>
                    <a:pt x="19654" y="20774"/>
                  </a:lnTo>
                  <a:cubicBezTo>
                    <a:pt x="18535" y="23220"/>
                    <a:pt x="17996" y="25583"/>
                    <a:pt x="17747" y="27490"/>
                  </a:cubicBezTo>
                  <a:lnTo>
                    <a:pt x="17539" y="27490"/>
                  </a:lnTo>
                  <a:cubicBezTo>
                    <a:pt x="17871" y="23095"/>
                    <a:pt x="21147" y="15881"/>
                    <a:pt x="21147" y="12771"/>
                  </a:cubicBezTo>
                  <a:cubicBezTo>
                    <a:pt x="21147" y="7713"/>
                    <a:pt x="18825" y="3277"/>
                    <a:pt x="15922" y="84"/>
                  </a:cubicBezTo>
                  <a:cubicBezTo>
                    <a:pt x="15881" y="42"/>
                    <a:pt x="15881" y="42"/>
                    <a:pt x="15839" y="1"/>
                  </a:cubicBezTo>
                  <a:lnTo>
                    <a:pt x="15839" y="1"/>
                  </a:lnTo>
                  <a:lnTo>
                    <a:pt x="15839" y="1"/>
                  </a:lnTo>
                  <a:cubicBezTo>
                    <a:pt x="15839" y="42"/>
                    <a:pt x="15798" y="42"/>
                    <a:pt x="15757" y="84"/>
                  </a:cubicBezTo>
                  <a:cubicBezTo>
                    <a:pt x="12896" y="3277"/>
                    <a:pt x="10532" y="7713"/>
                    <a:pt x="10532" y="12771"/>
                  </a:cubicBezTo>
                  <a:cubicBezTo>
                    <a:pt x="10532" y="15881"/>
                    <a:pt x="13808" y="23095"/>
                    <a:pt x="14140" y="27490"/>
                  </a:cubicBezTo>
                  <a:lnTo>
                    <a:pt x="13932" y="27490"/>
                  </a:lnTo>
                  <a:cubicBezTo>
                    <a:pt x="13683" y="25583"/>
                    <a:pt x="13144" y="23220"/>
                    <a:pt x="12025" y="20774"/>
                  </a:cubicBezTo>
                  <a:cubicBezTo>
                    <a:pt x="11444" y="19447"/>
                    <a:pt x="10698" y="18120"/>
                    <a:pt x="9869" y="16959"/>
                  </a:cubicBezTo>
                  <a:cubicBezTo>
                    <a:pt x="9496" y="16420"/>
                    <a:pt x="9081" y="15881"/>
                    <a:pt x="8625" y="15466"/>
                  </a:cubicBezTo>
                  <a:lnTo>
                    <a:pt x="8625" y="15466"/>
                  </a:lnTo>
                  <a:cubicBezTo>
                    <a:pt x="4479" y="11113"/>
                    <a:pt x="1" y="14844"/>
                    <a:pt x="1" y="18369"/>
                  </a:cubicBezTo>
                  <a:cubicBezTo>
                    <a:pt x="1" y="20442"/>
                    <a:pt x="416" y="22681"/>
                    <a:pt x="2406" y="24173"/>
                  </a:cubicBezTo>
                  <a:cubicBezTo>
                    <a:pt x="2903" y="24547"/>
                    <a:pt x="5971" y="26661"/>
                    <a:pt x="7174" y="26744"/>
                  </a:cubicBezTo>
                  <a:lnTo>
                    <a:pt x="7132" y="26578"/>
                  </a:lnTo>
                  <a:cubicBezTo>
                    <a:pt x="6469" y="25583"/>
                    <a:pt x="6137" y="24961"/>
                    <a:pt x="6013" y="24008"/>
                  </a:cubicBezTo>
                  <a:cubicBezTo>
                    <a:pt x="5971" y="23386"/>
                    <a:pt x="6137" y="22639"/>
                    <a:pt x="6718" y="22432"/>
                  </a:cubicBezTo>
                  <a:cubicBezTo>
                    <a:pt x="7132" y="22308"/>
                    <a:pt x="9827" y="22225"/>
                    <a:pt x="10905" y="27490"/>
                  </a:cubicBezTo>
                  <a:lnTo>
                    <a:pt x="8667" y="27490"/>
                  </a:lnTo>
                  <a:lnTo>
                    <a:pt x="8667" y="29812"/>
                  </a:lnTo>
                  <a:lnTo>
                    <a:pt x="11901" y="29812"/>
                  </a:lnTo>
                  <a:cubicBezTo>
                    <a:pt x="11527" y="31885"/>
                    <a:pt x="10284" y="34580"/>
                    <a:pt x="7879" y="35576"/>
                  </a:cubicBezTo>
                  <a:cubicBezTo>
                    <a:pt x="9164" y="35617"/>
                    <a:pt x="10449" y="35451"/>
                    <a:pt x="11610" y="34829"/>
                  </a:cubicBezTo>
                  <a:cubicBezTo>
                    <a:pt x="12315" y="34456"/>
                    <a:pt x="12896" y="33959"/>
                    <a:pt x="13352" y="33295"/>
                  </a:cubicBezTo>
                  <a:cubicBezTo>
                    <a:pt x="13352" y="33544"/>
                    <a:pt x="13352" y="33793"/>
                    <a:pt x="13352" y="34041"/>
                  </a:cubicBezTo>
                  <a:cubicBezTo>
                    <a:pt x="13352" y="37151"/>
                    <a:pt x="13974" y="39639"/>
                    <a:pt x="15259" y="41505"/>
                  </a:cubicBezTo>
                  <a:cubicBezTo>
                    <a:pt x="15383" y="41753"/>
                    <a:pt x="15549" y="41961"/>
                    <a:pt x="15674" y="42085"/>
                  </a:cubicBezTo>
                  <a:cubicBezTo>
                    <a:pt x="15715" y="42127"/>
                    <a:pt x="15757" y="42168"/>
                    <a:pt x="15798" y="42210"/>
                  </a:cubicBezTo>
                  <a:lnTo>
                    <a:pt x="15798" y="42210"/>
                  </a:lnTo>
                  <a:lnTo>
                    <a:pt x="15798" y="42210"/>
                  </a:lnTo>
                  <a:cubicBezTo>
                    <a:pt x="15839" y="42168"/>
                    <a:pt x="15881" y="42127"/>
                    <a:pt x="15922" y="42085"/>
                  </a:cubicBezTo>
                  <a:cubicBezTo>
                    <a:pt x="16047" y="41961"/>
                    <a:pt x="16213" y="41753"/>
                    <a:pt x="16337" y="41505"/>
                  </a:cubicBezTo>
                  <a:cubicBezTo>
                    <a:pt x="17622" y="39639"/>
                    <a:pt x="18244" y="37151"/>
                    <a:pt x="18244" y="34041"/>
                  </a:cubicBezTo>
                  <a:cubicBezTo>
                    <a:pt x="18244" y="33751"/>
                    <a:pt x="18244" y="33461"/>
                    <a:pt x="18244" y="33171"/>
                  </a:cubicBezTo>
                  <a:cubicBezTo>
                    <a:pt x="18659" y="33876"/>
                    <a:pt x="19322" y="34456"/>
                    <a:pt x="20069" y="34829"/>
                  </a:cubicBezTo>
                  <a:cubicBezTo>
                    <a:pt x="21230" y="35451"/>
                    <a:pt x="22515" y="35617"/>
                    <a:pt x="23842" y="35576"/>
                  </a:cubicBezTo>
                  <a:cubicBezTo>
                    <a:pt x="21395" y="34580"/>
                    <a:pt x="20152" y="31844"/>
                    <a:pt x="19820" y="29812"/>
                  </a:cubicBezTo>
                  <a:lnTo>
                    <a:pt x="23054" y="29812"/>
                  </a:lnTo>
                  <a:lnTo>
                    <a:pt x="23054" y="27490"/>
                  </a:lnTo>
                  <a:lnTo>
                    <a:pt x="20773" y="27490"/>
                  </a:lnTo>
                  <a:cubicBezTo>
                    <a:pt x="21852" y="22225"/>
                    <a:pt x="24547" y="22308"/>
                    <a:pt x="24961" y="22432"/>
                  </a:cubicBezTo>
                  <a:cubicBezTo>
                    <a:pt x="25542" y="22639"/>
                    <a:pt x="25708" y="23386"/>
                    <a:pt x="25666" y="24008"/>
                  </a:cubicBezTo>
                  <a:cubicBezTo>
                    <a:pt x="25542" y="24961"/>
                    <a:pt x="25210" y="25583"/>
                    <a:pt x="24547" y="26578"/>
                  </a:cubicBezTo>
                  <a:lnTo>
                    <a:pt x="24505" y="26744"/>
                  </a:lnTo>
                  <a:cubicBezTo>
                    <a:pt x="25708" y="26661"/>
                    <a:pt x="28776" y="24547"/>
                    <a:pt x="29273" y="24173"/>
                  </a:cubicBezTo>
                  <a:cubicBezTo>
                    <a:pt x="31263" y="22681"/>
                    <a:pt x="31678" y="20442"/>
                    <a:pt x="31678" y="18369"/>
                  </a:cubicBezTo>
                  <a:cubicBezTo>
                    <a:pt x="31678" y="14844"/>
                    <a:pt x="27200" y="11113"/>
                    <a:pt x="23095" y="1546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9"/>
            <p:cNvSpPr/>
            <p:nvPr/>
          </p:nvSpPr>
          <p:spPr>
            <a:xfrm rot="2702820">
              <a:off x="3613680" y="1546505"/>
              <a:ext cx="258589" cy="258589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9"/>
            <p:cNvSpPr/>
            <p:nvPr/>
          </p:nvSpPr>
          <p:spPr>
            <a:xfrm rot="2702820">
              <a:off x="5271755" y="1546505"/>
              <a:ext cx="258589" cy="258589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9"/>
            <p:cNvSpPr/>
            <p:nvPr/>
          </p:nvSpPr>
          <p:spPr>
            <a:xfrm>
              <a:off x="3188925" y="1583250"/>
              <a:ext cx="185100" cy="1851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9"/>
            <p:cNvSpPr/>
            <p:nvPr/>
          </p:nvSpPr>
          <p:spPr>
            <a:xfrm>
              <a:off x="5770000" y="1583250"/>
              <a:ext cx="185100" cy="1851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Katarina Aragonska">
            <a:extLst>
              <a:ext uri="{FF2B5EF4-FFF2-40B4-BE49-F238E27FC236}">
                <a16:creationId xmlns:a16="http://schemas.microsoft.com/office/drawing/2014/main" id="{D2AB1B77-A8CD-F5A9-C71D-A2D1BD0D4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393" y="1457883"/>
            <a:ext cx="2381250" cy="3095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>
          <a:extLst>
            <a:ext uri="{FF2B5EF4-FFF2-40B4-BE49-F238E27FC236}">
              <a16:creationId xmlns:a16="http://schemas.microsoft.com/office/drawing/2014/main" id="{12A38B5D-AABF-D160-8989-94F8A35FB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9">
            <a:extLst>
              <a:ext uri="{FF2B5EF4-FFF2-40B4-BE49-F238E27FC236}">
                <a16:creationId xmlns:a16="http://schemas.microsoft.com/office/drawing/2014/main" id="{AC5A87BB-5D69-6098-ED94-1C2E0B0734D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12012" y="1914975"/>
            <a:ext cx="7925211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Vjenčanje:  11. svibanj 1509.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Katarina: sposobna vladarica kojoj je Henrik vjerovao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r-HR" dirty="0"/>
              <a:t>Napad Jakova IV. (kralj Škotske) na Englesku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Djeca: Katarina je imala mnoge spontane pobačaje i rodila mrtvorođenčad (1510. – 1518.)</a:t>
            </a:r>
          </a:p>
          <a:p>
            <a:pPr marL="0" indent="0"/>
            <a:r>
              <a:rPr lang="hr-HR" dirty="0"/>
              <a:t>1511. rodila je sina koje je tragično umro nakon samo 52 dana. Princeza Marija (buduća Marija I.) rođena je 1516. i to je jedino njihovo dijete koje je doživjelo odraslu dob.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Razlog razvoda: </a:t>
            </a:r>
            <a:r>
              <a:rPr lang="hr-HR" dirty="0" err="1"/>
              <a:t>Henrikov</a:t>
            </a:r>
            <a:r>
              <a:rPr lang="hr-HR" dirty="0"/>
              <a:t> preljub s Anom Boleyn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r-HR" dirty="0"/>
              <a:t>Katarina se borila protiv razvoda, ali nije uspjela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r-HR" dirty="0"/>
              <a:t>Zbog kršćanskog mišljenja o razvodu Henrik se odvaja od Rima i pape te sebe stavlja na čelo anglikanske crkve</a:t>
            </a:r>
          </a:p>
          <a:p>
            <a:pPr marL="0" indent="0"/>
            <a:r>
              <a:rPr lang="hr-HR" dirty="0"/>
              <a:t>Katarina umire 7. siječnja 1536. te u zadnjem pismu oprašta Henriku i sebe oslovljava „Katarina, kraljica” („</a:t>
            </a:r>
            <a:r>
              <a:rPr lang="hr-HR" i="1" dirty="0" err="1"/>
              <a:t>Katherine</a:t>
            </a:r>
            <a:r>
              <a:rPr lang="hr-HR" i="1" dirty="0"/>
              <a:t>, </a:t>
            </a:r>
            <a:r>
              <a:rPr lang="hr-HR" i="1" dirty="0" err="1"/>
              <a:t>the</a:t>
            </a:r>
            <a:r>
              <a:rPr lang="hr-HR" i="1" dirty="0"/>
              <a:t> Queen</a:t>
            </a:r>
            <a:r>
              <a:rPr lang="hr-HR" dirty="0"/>
              <a:t>”)</a:t>
            </a:r>
          </a:p>
          <a:p>
            <a:pPr marL="0" indent="0"/>
            <a:r>
              <a:rPr lang="hr-HR" dirty="0"/>
              <a:t>    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dirty="0"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dirty="0"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309" name="Google Shape;309;p29">
            <a:extLst>
              <a:ext uri="{FF2B5EF4-FFF2-40B4-BE49-F238E27FC236}">
                <a16:creationId xmlns:a16="http://schemas.microsoft.com/office/drawing/2014/main" id="{3E48CA3A-D75D-B785-FA2A-450925D5CC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Brak s Henrikom</a:t>
            </a:r>
            <a:endParaRPr dirty="0"/>
          </a:p>
        </p:txBody>
      </p:sp>
      <p:cxnSp>
        <p:nvCxnSpPr>
          <p:cNvPr id="311" name="Google Shape;311;p29">
            <a:extLst>
              <a:ext uri="{FF2B5EF4-FFF2-40B4-BE49-F238E27FC236}">
                <a16:creationId xmlns:a16="http://schemas.microsoft.com/office/drawing/2014/main" id="{142AEB22-3048-C116-C0BD-D7F89F9F7B35}"/>
              </a:ext>
            </a:extLst>
          </p:cNvPr>
          <p:cNvCxnSpPr/>
          <p:nvPr/>
        </p:nvCxnSpPr>
        <p:spPr>
          <a:xfrm>
            <a:off x="0" y="808085"/>
            <a:ext cx="1860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2" name="Google Shape;312;p29">
            <a:extLst>
              <a:ext uri="{FF2B5EF4-FFF2-40B4-BE49-F238E27FC236}">
                <a16:creationId xmlns:a16="http://schemas.microsoft.com/office/drawing/2014/main" id="{7CBF6E43-B60E-9F4C-3A28-CC4120383A68}"/>
              </a:ext>
            </a:extLst>
          </p:cNvPr>
          <p:cNvCxnSpPr/>
          <p:nvPr/>
        </p:nvCxnSpPr>
        <p:spPr>
          <a:xfrm>
            <a:off x="7283700" y="808085"/>
            <a:ext cx="1860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3" name="Google Shape;313;p29">
            <a:extLst>
              <a:ext uri="{FF2B5EF4-FFF2-40B4-BE49-F238E27FC236}">
                <a16:creationId xmlns:a16="http://schemas.microsoft.com/office/drawing/2014/main" id="{EA8D1FAC-510F-B8E4-46A2-4C5E0A3A31C2}"/>
              </a:ext>
            </a:extLst>
          </p:cNvPr>
          <p:cNvGrpSpPr/>
          <p:nvPr/>
        </p:nvGrpSpPr>
        <p:grpSpPr>
          <a:xfrm>
            <a:off x="3552606" y="1137035"/>
            <a:ext cx="2039224" cy="777930"/>
            <a:chOff x="3188925" y="1148025"/>
            <a:chExt cx="2766175" cy="1055250"/>
          </a:xfrm>
        </p:grpSpPr>
        <p:sp>
          <p:nvSpPr>
            <p:cNvPr id="314" name="Google Shape;314;p29">
              <a:extLst>
                <a:ext uri="{FF2B5EF4-FFF2-40B4-BE49-F238E27FC236}">
                  <a16:creationId xmlns:a16="http://schemas.microsoft.com/office/drawing/2014/main" id="{ADF666AB-C164-F98F-6FCB-F7193D588A16}"/>
                </a:ext>
              </a:extLst>
            </p:cNvPr>
            <p:cNvSpPr/>
            <p:nvPr/>
          </p:nvSpPr>
          <p:spPr>
            <a:xfrm>
              <a:off x="4176013" y="1148025"/>
              <a:ext cx="791975" cy="1055250"/>
            </a:xfrm>
            <a:custGeom>
              <a:avLst/>
              <a:gdLst/>
              <a:ahLst/>
              <a:cxnLst/>
              <a:rect l="l" t="t" r="r" b="b"/>
              <a:pathLst>
                <a:path w="31679" h="42210" fill="none" extrusionOk="0">
                  <a:moveTo>
                    <a:pt x="23095" y="15466"/>
                  </a:moveTo>
                  <a:lnTo>
                    <a:pt x="23095" y="15466"/>
                  </a:lnTo>
                  <a:cubicBezTo>
                    <a:pt x="22598" y="15881"/>
                    <a:pt x="22225" y="16420"/>
                    <a:pt x="21852" y="16959"/>
                  </a:cubicBezTo>
                  <a:cubicBezTo>
                    <a:pt x="20981" y="18120"/>
                    <a:pt x="20234" y="19447"/>
                    <a:pt x="19654" y="20774"/>
                  </a:cubicBezTo>
                  <a:lnTo>
                    <a:pt x="19654" y="20774"/>
                  </a:lnTo>
                  <a:cubicBezTo>
                    <a:pt x="18535" y="23220"/>
                    <a:pt x="17996" y="25583"/>
                    <a:pt x="17747" y="27490"/>
                  </a:cubicBezTo>
                  <a:lnTo>
                    <a:pt x="17539" y="27490"/>
                  </a:lnTo>
                  <a:cubicBezTo>
                    <a:pt x="17871" y="23095"/>
                    <a:pt x="21147" y="15881"/>
                    <a:pt x="21147" y="12771"/>
                  </a:cubicBezTo>
                  <a:cubicBezTo>
                    <a:pt x="21147" y="7713"/>
                    <a:pt x="18825" y="3277"/>
                    <a:pt x="15922" y="84"/>
                  </a:cubicBezTo>
                  <a:cubicBezTo>
                    <a:pt x="15881" y="42"/>
                    <a:pt x="15881" y="42"/>
                    <a:pt x="15839" y="1"/>
                  </a:cubicBezTo>
                  <a:lnTo>
                    <a:pt x="15839" y="1"/>
                  </a:lnTo>
                  <a:lnTo>
                    <a:pt x="15839" y="1"/>
                  </a:lnTo>
                  <a:cubicBezTo>
                    <a:pt x="15839" y="42"/>
                    <a:pt x="15798" y="42"/>
                    <a:pt x="15757" y="84"/>
                  </a:cubicBezTo>
                  <a:cubicBezTo>
                    <a:pt x="12896" y="3277"/>
                    <a:pt x="10532" y="7713"/>
                    <a:pt x="10532" y="12771"/>
                  </a:cubicBezTo>
                  <a:cubicBezTo>
                    <a:pt x="10532" y="15881"/>
                    <a:pt x="13808" y="23095"/>
                    <a:pt x="14140" y="27490"/>
                  </a:cubicBezTo>
                  <a:lnTo>
                    <a:pt x="13932" y="27490"/>
                  </a:lnTo>
                  <a:cubicBezTo>
                    <a:pt x="13683" y="25583"/>
                    <a:pt x="13144" y="23220"/>
                    <a:pt x="12025" y="20774"/>
                  </a:cubicBezTo>
                  <a:cubicBezTo>
                    <a:pt x="11444" y="19447"/>
                    <a:pt x="10698" y="18120"/>
                    <a:pt x="9869" y="16959"/>
                  </a:cubicBezTo>
                  <a:cubicBezTo>
                    <a:pt x="9496" y="16420"/>
                    <a:pt x="9081" y="15881"/>
                    <a:pt x="8625" y="15466"/>
                  </a:cubicBezTo>
                  <a:lnTo>
                    <a:pt x="8625" y="15466"/>
                  </a:lnTo>
                  <a:cubicBezTo>
                    <a:pt x="4479" y="11113"/>
                    <a:pt x="1" y="14844"/>
                    <a:pt x="1" y="18369"/>
                  </a:cubicBezTo>
                  <a:cubicBezTo>
                    <a:pt x="1" y="20442"/>
                    <a:pt x="416" y="22681"/>
                    <a:pt x="2406" y="24173"/>
                  </a:cubicBezTo>
                  <a:cubicBezTo>
                    <a:pt x="2903" y="24547"/>
                    <a:pt x="5971" y="26661"/>
                    <a:pt x="7174" y="26744"/>
                  </a:cubicBezTo>
                  <a:lnTo>
                    <a:pt x="7132" y="26578"/>
                  </a:lnTo>
                  <a:cubicBezTo>
                    <a:pt x="6469" y="25583"/>
                    <a:pt x="6137" y="24961"/>
                    <a:pt x="6013" y="24008"/>
                  </a:cubicBezTo>
                  <a:cubicBezTo>
                    <a:pt x="5971" y="23386"/>
                    <a:pt x="6137" y="22639"/>
                    <a:pt x="6718" y="22432"/>
                  </a:cubicBezTo>
                  <a:cubicBezTo>
                    <a:pt x="7132" y="22308"/>
                    <a:pt x="9827" y="22225"/>
                    <a:pt x="10905" y="27490"/>
                  </a:cubicBezTo>
                  <a:lnTo>
                    <a:pt x="8667" y="27490"/>
                  </a:lnTo>
                  <a:lnTo>
                    <a:pt x="8667" y="29812"/>
                  </a:lnTo>
                  <a:lnTo>
                    <a:pt x="11901" y="29812"/>
                  </a:lnTo>
                  <a:cubicBezTo>
                    <a:pt x="11527" y="31885"/>
                    <a:pt x="10284" y="34580"/>
                    <a:pt x="7879" y="35576"/>
                  </a:cubicBezTo>
                  <a:cubicBezTo>
                    <a:pt x="9164" y="35617"/>
                    <a:pt x="10449" y="35451"/>
                    <a:pt x="11610" y="34829"/>
                  </a:cubicBezTo>
                  <a:cubicBezTo>
                    <a:pt x="12315" y="34456"/>
                    <a:pt x="12896" y="33959"/>
                    <a:pt x="13352" y="33295"/>
                  </a:cubicBezTo>
                  <a:cubicBezTo>
                    <a:pt x="13352" y="33544"/>
                    <a:pt x="13352" y="33793"/>
                    <a:pt x="13352" y="34041"/>
                  </a:cubicBezTo>
                  <a:cubicBezTo>
                    <a:pt x="13352" y="37151"/>
                    <a:pt x="13974" y="39639"/>
                    <a:pt x="15259" y="41505"/>
                  </a:cubicBezTo>
                  <a:cubicBezTo>
                    <a:pt x="15383" y="41753"/>
                    <a:pt x="15549" y="41961"/>
                    <a:pt x="15674" y="42085"/>
                  </a:cubicBezTo>
                  <a:cubicBezTo>
                    <a:pt x="15715" y="42127"/>
                    <a:pt x="15757" y="42168"/>
                    <a:pt x="15798" y="42210"/>
                  </a:cubicBezTo>
                  <a:lnTo>
                    <a:pt x="15798" y="42210"/>
                  </a:lnTo>
                  <a:lnTo>
                    <a:pt x="15798" y="42210"/>
                  </a:lnTo>
                  <a:cubicBezTo>
                    <a:pt x="15839" y="42168"/>
                    <a:pt x="15881" y="42127"/>
                    <a:pt x="15922" y="42085"/>
                  </a:cubicBezTo>
                  <a:cubicBezTo>
                    <a:pt x="16047" y="41961"/>
                    <a:pt x="16213" y="41753"/>
                    <a:pt x="16337" y="41505"/>
                  </a:cubicBezTo>
                  <a:cubicBezTo>
                    <a:pt x="17622" y="39639"/>
                    <a:pt x="18244" y="37151"/>
                    <a:pt x="18244" y="34041"/>
                  </a:cubicBezTo>
                  <a:cubicBezTo>
                    <a:pt x="18244" y="33751"/>
                    <a:pt x="18244" y="33461"/>
                    <a:pt x="18244" y="33171"/>
                  </a:cubicBezTo>
                  <a:cubicBezTo>
                    <a:pt x="18659" y="33876"/>
                    <a:pt x="19322" y="34456"/>
                    <a:pt x="20069" y="34829"/>
                  </a:cubicBezTo>
                  <a:cubicBezTo>
                    <a:pt x="21230" y="35451"/>
                    <a:pt x="22515" y="35617"/>
                    <a:pt x="23842" y="35576"/>
                  </a:cubicBezTo>
                  <a:cubicBezTo>
                    <a:pt x="21395" y="34580"/>
                    <a:pt x="20152" y="31844"/>
                    <a:pt x="19820" y="29812"/>
                  </a:cubicBezTo>
                  <a:lnTo>
                    <a:pt x="23054" y="29812"/>
                  </a:lnTo>
                  <a:lnTo>
                    <a:pt x="23054" y="27490"/>
                  </a:lnTo>
                  <a:lnTo>
                    <a:pt x="20773" y="27490"/>
                  </a:lnTo>
                  <a:cubicBezTo>
                    <a:pt x="21852" y="22225"/>
                    <a:pt x="24547" y="22308"/>
                    <a:pt x="24961" y="22432"/>
                  </a:cubicBezTo>
                  <a:cubicBezTo>
                    <a:pt x="25542" y="22639"/>
                    <a:pt x="25708" y="23386"/>
                    <a:pt x="25666" y="24008"/>
                  </a:cubicBezTo>
                  <a:cubicBezTo>
                    <a:pt x="25542" y="24961"/>
                    <a:pt x="25210" y="25583"/>
                    <a:pt x="24547" y="26578"/>
                  </a:cubicBezTo>
                  <a:lnTo>
                    <a:pt x="24505" y="26744"/>
                  </a:lnTo>
                  <a:cubicBezTo>
                    <a:pt x="25708" y="26661"/>
                    <a:pt x="28776" y="24547"/>
                    <a:pt x="29273" y="24173"/>
                  </a:cubicBezTo>
                  <a:cubicBezTo>
                    <a:pt x="31263" y="22681"/>
                    <a:pt x="31678" y="20442"/>
                    <a:pt x="31678" y="18369"/>
                  </a:cubicBezTo>
                  <a:cubicBezTo>
                    <a:pt x="31678" y="14844"/>
                    <a:pt x="27200" y="11113"/>
                    <a:pt x="23095" y="1546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9">
              <a:extLst>
                <a:ext uri="{FF2B5EF4-FFF2-40B4-BE49-F238E27FC236}">
                  <a16:creationId xmlns:a16="http://schemas.microsoft.com/office/drawing/2014/main" id="{32556F89-7123-B029-BC21-572B3559E37A}"/>
                </a:ext>
              </a:extLst>
            </p:cNvPr>
            <p:cNvSpPr/>
            <p:nvPr/>
          </p:nvSpPr>
          <p:spPr>
            <a:xfrm rot="2702820">
              <a:off x="3613680" y="1546505"/>
              <a:ext cx="258589" cy="258589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9">
              <a:extLst>
                <a:ext uri="{FF2B5EF4-FFF2-40B4-BE49-F238E27FC236}">
                  <a16:creationId xmlns:a16="http://schemas.microsoft.com/office/drawing/2014/main" id="{235A50D0-F0B7-4106-22B0-340412F391B8}"/>
                </a:ext>
              </a:extLst>
            </p:cNvPr>
            <p:cNvSpPr/>
            <p:nvPr/>
          </p:nvSpPr>
          <p:spPr>
            <a:xfrm rot="2702820">
              <a:off x="5271755" y="1546505"/>
              <a:ext cx="258589" cy="258589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9">
              <a:extLst>
                <a:ext uri="{FF2B5EF4-FFF2-40B4-BE49-F238E27FC236}">
                  <a16:creationId xmlns:a16="http://schemas.microsoft.com/office/drawing/2014/main" id="{4C30B93A-B8B0-6589-1BB4-F53D91E0AB9A}"/>
                </a:ext>
              </a:extLst>
            </p:cNvPr>
            <p:cNvSpPr/>
            <p:nvPr/>
          </p:nvSpPr>
          <p:spPr>
            <a:xfrm>
              <a:off x="3188925" y="1583250"/>
              <a:ext cx="185100" cy="1851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9">
              <a:extLst>
                <a:ext uri="{FF2B5EF4-FFF2-40B4-BE49-F238E27FC236}">
                  <a16:creationId xmlns:a16="http://schemas.microsoft.com/office/drawing/2014/main" id="{B5E59741-D783-B475-B4D1-59A795586636}"/>
                </a:ext>
              </a:extLst>
            </p:cNvPr>
            <p:cNvSpPr/>
            <p:nvPr/>
          </p:nvSpPr>
          <p:spPr>
            <a:xfrm>
              <a:off x="5770000" y="1583250"/>
              <a:ext cx="185100" cy="1851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58424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>
          <a:extLst>
            <a:ext uri="{FF2B5EF4-FFF2-40B4-BE49-F238E27FC236}">
              <a16:creationId xmlns:a16="http://schemas.microsoft.com/office/drawing/2014/main" id="{69FD1F0C-EAE0-0DA7-BD9E-2E3BA69DE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9">
            <a:extLst>
              <a:ext uri="{FF2B5EF4-FFF2-40B4-BE49-F238E27FC236}">
                <a16:creationId xmlns:a16="http://schemas.microsoft.com/office/drawing/2014/main" id="{94430873-BE9F-B45A-96BF-278B00AA8C3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12013" y="1914975"/>
            <a:ext cx="3938519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dirty="0"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309" name="Google Shape;309;p29">
            <a:extLst>
              <a:ext uri="{FF2B5EF4-FFF2-40B4-BE49-F238E27FC236}">
                <a16:creationId xmlns:a16="http://schemas.microsoft.com/office/drawing/2014/main" id="{F0F8DB4B-3214-E5BB-6A8F-A2656BEF8A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Ana Boleyn</a:t>
            </a:r>
            <a:endParaRPr dirty="0"/>
          </a:p>
        </p:txBody>
      </p:sp>
      <p:sp>
        <p:nvSpPr>
          <p:cNvPr id="310" name="Google Shape;310;p29">
            <a:extLst>
              <a:ext uri="{FF2B5EF4-FFF2-40B4-BE49-F238E27FC236}">
                <a16:creationId xmlns:a16="http://schemas.microsoft.com/office/drawing/2014/main" id="{DD891DD7-1C4B-3FA9-164B-E5D0277C12E8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3961051" y="1997132"/>
            <a:ext cx="3597000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Rođenje: 1501. – 1507.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Roditelji: Sir Thomas Boleyn i Elizabeth Howard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Znanje: sviranje mnogih instrumenata, plesanje, pjevanje, francuski jezik…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Dvorska dama Marije Tudor (sestra Henrika VIII.)  u Francuskoj i nakon toga u Engleskoj (1515.)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Dvorska dama Katarine Aragonske (1522.)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Smrt: 19. svibanj 1536. </a:t>
            </a:r>
            <a:endParaRPr dirty="0"/>
          </a:p>
        </p:txBody>
      </p:sp>
      <p:cxnSp>
        <p:nvCxnSpPr>
          <p:cNvPr id="311" name="Google Shape;311;p29">
            <a:extLst>
              <a:ext uri="{FF2B5EF4-FFF2-40B4-BE49-F238E27FC236}">
                <a16:creationId xmlns:a16="http://schemas.microsoft.com/office/drawing/2014/main" id="{CB4092F0-B847-4AC0-D8CC-D508F58BEDE0}"/>
              </a:ext>
            </a:extLst>
          </p:cNvPr>
          <p:cNvCxnSpPr/>
          <p:nvPr/>
        </p:nvCxnSpPr>
        <p:spPr>
          <a:xfrm>
            <a:off x="0" y="808085"/>
            <a:ext cx="1860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2" name="Google Shape;312;p29">
            <a:extLst>
              <a:ext uri="{FF2B5EF4-FFF2-40B4-BE49-F238E27FC236}">
                <a16:creationId xmlns:a16="http://schemas.microsoft.com/office/drawing/2014/main" id="{C1DEB4E6-1F6E-AEFD-2431-48D15EE1EDAA}"/>
              </a:ext>
            </a:extLst>
          </p:cNvPr>
          <p:cNvCxnSpPr/>
          <p:nvPr/>
        </p:nvCxnSpPr>
        <p:spPr>
          <a:xfrm>
            <a:off x="7283700" y="808085"/>
            <a:ext cx="1860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3" name="Google Shape;313;p29">
            <a:extLst>
              <a:ext uri="{FF2B5EF4-FFF2-40B4-BE49-F238E27FC236}">
                <a16:creationId xmlns:a16="http://schemas.microsoft.com/office/drawing/2014/main" id="{14E2A42C-B9BE-19F5-068C-74E463E5F20A}"/>
              </a:ext>
            </a:extLst>
          </p:cNvPr>
          <p:cNvGrpSpPr/>
          <p:nvPr/>
        </p:nvGrpSpPr>
        <p:grpSpPr>
          <a:xfrm>
            <a:off x="3552606" y="1137035"/>
            <a:ext cx="2039224" cy="777930"/>
            <a:chOff x="3188925" y="1148025"/>
            <a:chExt cx="2766175" cy="1055250"/>
          </a:xfrm>
        </p:grpSpPr>
        <p:sp>
          <p:nvSpPr>
            <p:cNvPr id="314" name="Google Shape;314;p29">
              <a:extLst>
                <a:ext uri="{FF2B5EF4-FFF2-40B4-BE49-F238E27FC236}">
                  <a16:creationId xmlns:a16="http://schemas.microsoft.com/office/drawing/2014/main" id="{FB8F6084-1E7A-B253-0014-2B0A4CB897BE}"/>
                </a:ext>
              </a:extLst>
            </p:cNvPr>
            <p:cNvSpPr/>
            <p:nvPr/>
          </p:nvSpPr>
          <p:spPr>
            <a:xfrm>
              <a:off x="4176013" y="1148025"/>
              <a:ext cx="791975" cy="1055250"/>
            </a:xfrm>
            <a:custGeom>
              <a:avLst/>
              <a:gdLst/>
              <a:ahLst/>
              <a:cxnLst/>
              <a:rect l="l" t="t" r="r" b="b"/>
              <a:pathLst>
                <a:path w="31679" h="42210" fill="none" extrusionOk="0">
                  <a:moveTo>
                    <a:pt x="23095" y="15466"/>
                  </a:moveTo>
                  <a:lnTo>
                    <a:pt x="23095" y="15466"/>
                  </a:lnTo>
                  <a:cubicBezTo>
                    <a:pt x="22598" y="15881"/>
                    <a:pt x="22225" y="16420"/>
                    <a:pt x="21852" y="16959"/>
                  </a:cubicBezTo>
                  <a:cubicBezTo>
                    <a:pt x="20981" y="18120"/>
                    <a:pt x="20234" y="19447"/>
                    <a:pt x="19654" y="20774"/>
                  </a:cubicBezTo>
                  <a:lnTo>
                    <a:pt x="19654" y="20774"/>
                  </a:lnTo>
                  <a:cubicBezTo>
                    <a:pt x="18535" y="23220"/>
                    <a:pt x="17996" y="25583"/>
                    <a:pt x="17747" y="27490"/>
                  </a:cubicBezTo>
                  <a:lnTo>
                    <a:pt x="17539" y="27490"/>
                  </a:lnTo>
                  <a:cubicBezTo>
                    <a:pt x="17871" y="23095"/>
                    <a:pt x="21147" y="15881"/>
                    <a:pt x="21147" y="12771"/>
                  </a:cubicBezTo>
                  <a:cubicBezTo>
                    <a:pt x="21147" y="7713"/>
                    <a:pt x="18825" y="3277"/>
                    <a:pt x="15922" y="84"/>
                  </a:cubicBezTo>
                  <a:cubicBezTo>
                    <a:pt x="15881" y="42"/>
                    <a:pt x="15881" y="42"/>
                    <a:pt x="15839" y="1"/>
                  </a:cubicBezTo>
                  <a:lnTo>
                    <a:pt x="15839" y="1"/>
                  </a:lnTo>
                  <a:lnTo>
                    <a:pt x="15839" y="1"/>
                  </a:lnTo>
                  <a:cubicBezTo>
                    <a:pt x="15839" y="42"/>
                    <a:pt x="15798" y="42"/>
                    <a:pt x="15757" y="84"/>
                  </a:cubicBezTo>
                  <a:cubicBezTo>
                    <a:pt x="12896" y="3277"/>
                    <a:pt x="10532" y="7713"/>
                    <a:pt x="10532" y="12771"/>
                  </a:cubicBezTo>
                  <a:cubicBezTo>
                    <a:pt x="10532" y="15881"/>
                    <a:pt x="13808" y="23095"/>
                    <a:pt x="14140" y="27490"/>
                  </a:cubicBezTo>
                  <a:lnTo>
                    <a:pt x="13932" y="27490"/>
                  </a:lnTo>
                  <a:cubicBezTo>
                    <a:pt x="13683" y="25583"/>
                    <a:pt x="13144" y="23220"/>
                    <a:pt x="12025" y="20774"/>
                  </a:cubicBezTo>
                  <a:cubicBezTo>
                    <a:pt x="11444" y="19447"/>
                    <a:pt x="10698" y="18120"/>
                    <a:pt x="9869" y="16959"/>
                  </a:cubicBezTo>
                  <a:cubicBezTo>
                    <a:pt x="9496" y="16420"/>
                    <a:pt x="9081" y="15881"/>
                    <a:pt x="8625" y="15466"/>
                  </a:cubicBezTo>
                  <a:lnTo>
                    <a:pt x="8625" y="15466"/>
                  </a:lnTo>
                  <a:cubicBezTo>
                    <a:pt x="4479" y="11113"/>
                    <a:pt x="1" y="14844"/>
                    <a:pt x="1" y="18369"/>
                  </a:cubicBezTo>
                  <a:cubicBezTo>
                    <a:pt x="1" y="20442"/>
                    <a:pt x="416" y="22681"/>
                    <a:pt x="2406" y="24173"/>
                  </a:cubicBezTo>
                  <a:cubicBezTo>
                    <a:pt x="2903" y="24547"/>
                    <a:pt x="5971" y="26661"/>
                    <a:pt x="7174" y="26744"/>
                  </a:cubicBezTo>
                  <a:lnTo>
                    <a:pt x="7132" y="26578"/>
                  </a:lnTo>
                  <a:cubicBezTo>
                    <a:pt x="6469" y="25583"/>
                    <a:pt x="6137" y="24961"/>
                    <a:pt x="6013" y="24008"/>
                  </a:cubicBezTo>
                  <a:cubicBezTo>
                    <a:pt x="5971" y="23386"/>
                    <a:pt x="6137" y="22639"/>
                    <a:pt x="6718" y="22432"/>
                  </a:cubicBezTo>
                  <a:cubicBezTo>
                    <a:pt x="7132" y="22308"/>
                    <a:pt x="9827" y="22225"/>
                    <a:pt x="10905" y="27490"/>
                  </a:cubicBezTo>
                  <a:lnTo>
                    <a:pt x="8667" y="27490"/>
                  </a:lnTo>
                  <a:lnTo>
                    <a:pt x="8667" y="29812"/>
                  </a:lnTo>
                  <a:lnTo>
                    <a:pt x="11901" y="29812"/>
                  </a:lnTo>
                  <a:cubicBezTo>
                    <a:pt x="11527" y="31885"/>
                    <a:pt x="10284" y="34580"/>
                    <a:pt x="7879" y="35576"/>
                  </a:cubicBezTo>
                  <a:cubicBezTo>
                    <a:pt x="9164" y="35617"/>
                    <a:pt x="10449" y="35451"/>
                    <a:pt x="11610" y="34829"/>
                  </a:cubicBezTo>
                  <a:cubicBezTo>
                    <a:pt x="12315" y="34456"/>
                    <a:pt x="12896" y="33959"/>
                    <a:pt x="13352" y="33295"/>
                  </a:cubicBezTo>
                  <a:cubicBezTo>
                    <a:pt x="13352" y="33544"/>
                    <a:pt x="13352" y="33793"/>
                    <a:pt x="13352" y="34041"/>
                  </a:cubicBezTo>
                  <a:cubicBezTo>
                    <a:pt x="13352" y="37151"/>
                    <a:pt x="13974" y="39639"/>
                    <a:pt x="15259" y="41505"/>
                  </a:cubicBezTo>
                  <a:cubicBezTo>
                    <a:pt x="15383" y="41753"/>
                    <a:pt x="15549" y="41961"/>
                    <a:pt x="15674" y="42085"/>
                  </a:cubicBezTo>
                  <a:cubicBezTo>
                    <a:pt x="15715" y="42127"/>
                    <a:pt x="15757" y="42168"/>
                    <a:pt x="15798" y="42210"/>
                  </a:cubicBezTo>
                  <a:lnTo>
                    <a:pt x="15798" y="42210"/>
                  </a:lnTo>
                  <a:lnTo>
                    <a:pt x="15798" y="42210"/>
                  </a:lnTo>
                  <a:cubicBezTo>
                    <a:pt x="15839" y="42168"/>
                    <a:pt x="15881" y="42127"/>
                    <a:pt x="15922" y="42085"/>
                  </a:cubicBezTo>
                  <a:cubicBezTo>
                    <a:pt x="16047" y="41961"/>
                    <a:pt x="16213" y="41753"/>
                    <a:pt x="16337" y="41505"/>
                  </a:cubicBezTo>
                  <a:cubicBezTo>
                    <a:pt x="17622" y="39639"/>
                    <a:pt x="18244" y="37151"/>
                    <a:pt x="18244" y="34041"/>
                  </a:cubicBezTo>
                  <a:cubicBezTo>
                    <a:pt x="18244" y="33751"/>
                    <a:pt x="18244" y="33461"/>
                    <a:pt x="18244" y="33171"/>
                  </a:cubicBezTo>
                  <a:cubicBezTo>
                    <a:pt x="18659" y="33876"/>
                    <a:pt x="19322" y="34456"/>
                    <a:pt x="20069" y="34829"/>
                  </a:cubicBezTo>
                  <a:cubicBezTo>
                    <a:pt x="21230" y="35451"/>
                    <a:pt x="22515" y="35617"/>
                    <a:pt x="23842" y="35576"/>
                  </a:cubicBezTo>
                  <a:cubicBezTo>
                    <a:pt x="21395" y="34580"/>
                    <a:pt x="20152" y="31844"/>
                    <a:pt x="19820" y="29812"/>
                  </a:cubicBezTo>
                  <a:lnTo>
                    <a:pt x="23054" y="29812"/>
                  </a:lnTo>
                  <a:lnTo>
                    <a:pt x="23054" y="27490"/>
                  </a:lnTo>
                  <a:lnTo>
                    <a:pt x="20773" y="27490"/>
                  </a:lnTo>
                  <a:cubicBezTo>
                    <a:pt x="21852" y="22225"/>
                    <a:pt x="24547" y="22308"/>
                    <a:pt x="24961" y="22432"/>
                  </a:cubicBezTo>
                  <a:cubicBezTo>
                    <a:pt x="25542" y="22639"/>
                    <a:pt x="25708" y="23386"/>
                    <a:pt x="25666" y="24008"/>
                  </a:cubicBezTo>
                  <a:cubicBezTo>
                    <a:pt x="25542" y="24961"/>
                    <a:pt x="25210" y="25583"/>
                    <a:pt x="24547" y="26578"/>
                  </a:cubicBezTo>
                  <a:lnTo>
                    <a:pt x="24505" y="26744"/>
                  </a:lnTo>
                  <a:cubicBezTo>
                    <a:pt x="25708" y="26661"/>
                    <a:pt x="28776" y="24547"/>
                    <a:pt x="29273" y="24173"/>
                  </a:cubicBezTo>
                  <a:cubicBezTo>
                    <a:pt x="31263" y="22681"/>
                    <a:pt x="31678" y="20442"/>
                    <a:pt x="31678" y="18369"/>
                  </a:cubicBezTo>
                  <a:cubicBezTo>
                    <a:pt x="31678" y="14844"/>
                    <a:pt x="27200" y="11113"/>
                    <a:pt x="23095" y="1546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9">
              <a:extLst>
                <a:ext uri="{FF2B5EF4-FFF2-40B4-BE49-F238E27FC236}">
                  <a16:creationId xmlns:a16="http://schemas.microsoft.com/office/drawing/2014/main" id="{72D9135A-0DCB-A2D1-74F7-4E2A3AC600B3}"/>
                </a:ext>
              </a:extLst>
            </p:cNvPr>
            <p:cNvSpPr/>
            <p:nvPr/>
          </p:nvSpPr>
          <p:spPr>
            <a:xfrm rot="2702820">
              <a:off x="3613680" y="1546505"/>
              <a:ext cx="258589" cy="258589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9">
              <a:extLst>
                <a:ext uri="{FF2B5EF4-FFF2-40B4-BE49-F238E27FC236}">
                  <a16:creationId xmlns:a16="http://schemas.microsoft.com/office/drawing/2014/main" id="{020D2FD7-BF96-2F0C-3016-11095A2D529F}"/>
                </a:ext>
              </a:extLst>
            </p:cNvPr>
            <p:cNvSpPr/>
            <p:nvPr/>
          </p:nvSpPr>
          <p:spPr>
            <a:xfrm rot="2702820">
              <a:off x="5271755" y="1546505"/>
              <a:ext cx="258589" cy="258589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9">
              <a:extLst>
                <a:ext uri="{FF2B5EF4-FFF2-40B4-BE49-F238E27FC236}">
                  <a16:creationId xmlns:a16="http://schemas.microsoft.com/office/drawing/2014/main" id="{49EED400-6F03-CECB-D7D4-9A29B9ACAC73}"/>
                </a:ext>
              </a:extLst>
            </p:cNvPr>
            <p:cNvSpPr/>
            <p:nvPr/>
          </p:nvSpPr>
          <p:spPr>
            <a:xfrm>
              <a:off x="3188925" y="1583250"/>
              <a:ext cx="185100" cy="1851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9">
              <a:extLst>
                <a:ext uri="{FF2B5EF4-FFF2-40B4-BE49-F238E27FC236}">
                  <a16:creationId xmlns:a16="http://schemas.microsoft.com/office/drawing/2014/main" id="{B68C3A68-4A9F-2EE5-C7EE-2495BE4E64D2}"/>
                </a:ext>
              </a:extLst>
            </p:cNvPr>
            <p:cNvSpPr/>
            <p:nvPr/>
          </p:nvSpPr>
          <p:spPr>
            <a:xfrm>
              <a:off x="5770000" y="1583250"/>
              <a:ext cx="185100" cy="1851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9FBD74-5E2B-F575-4675-739075CA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02" y="1640962"/>
            <a:ext cx="2179396" cy="2937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6999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>
          <a:extLst>
            <a:ext uri="{FF2B5EF4-FFF2-40B4-BE49-F238E27FC236}">
              <a16:creationId xmlns:a16="http://schemas.microsoft.com/office/drawing/2014/main" id="{A278DCC6-527A-0CF4-C2D3-0BE49747D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9">
            <a:extLst>
              <a:ext uri="{FF2B5EF4-FFF2-40B4-BE49-F238E27FC236}">
                <a16:creationId xmlns:a16="http://schemas.microsoft.com/office/drawing/2014/main" id="{63950E18-C768-17F7-6E41-97FA6C8BF1A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20000" y="2098406"/>
            <a:ext cx="7925211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Na dvoru Katarine Aragonske se zaljubila u Henry </a:t>
            </a:r>
            <a:r>
              <a:rPr lang="hr-HR" dirty="0" err="1"/>
              <a:t>Percy</a:t>
            </a:r>
            <a:r>
              <a:rPr lang="hr-HR" dirty="0"/>
              <a:t>-a, ali im je Henrik zabranio brak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1527.  Henrik Ani počinje slati ljubavna pisma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Henrik se Ani udvarao sedam godina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Javno vjenčanje: 25. siječnja 1533.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Krunidba Ane: 1. lipnja 1533.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7. rujna 1533. rodila se princeza Elizabeta (kasnije Elizabeta I.) te su sljedeće dvije trudnoće završile pobačajem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Henrik je počinje varati s Jane Seymour (treća žena)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2. svibnja 1536. Ana je uhićena ( lažno) optužena za preljub, incest i veleizdaju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19. svibnja 1536. odrubljena joj je glava u londonskom Tower-u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dirty="0"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309" name="Google Shape;309;p29">
            <a:extLst>
              <a:ext uri="{FF2B5EF4-FFF2-40B4-BE49-F238E27FC236}">
                <a16:creationId xmlns:a16="http://schemas.microsoft.com/office/drawing/2014/main" id="{086D7007-C985-5EAA-9B75-E62FDA15B2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Brak s Henrikom</a:t>
            </a:r>
            <a:endParaRPr dirty="0"/>
          </a:p>
        </p:txBody>
      </p:sp>
      <p:cxnSp>
        <p:nvCxnSpPr>
          <p:cNvPr id="311" name="Google Shape;311;p29">
            <a:extLst>
              <a:ext uri="{FF2B5EF4-FFF2-40B4-BE49-F238E27FC236}">
                <a16:creationId xmlns:a16="http://schemas.microsoft.com/office/drawing/2014/main" id="{85A37212-64AD-8349-8476-E58EE4D7B578}"/>
              </a:ext>
            </a:extLst>
          </p:cNvPr>
          <p:cNvCxnSpPr/>
          <p:nvPr/>
        </p:nvCxnSpPr>
        <p:spPr>
          <a:xfrm>
            <a:off x="0" y="808085"/>
            <a:ext cx="1860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2" name="Google Shape;312;p29">
            <a:extLst>
              <a:ext uri="{FF2B5EF4-FFF2-40B4-BE49-F238E27FC236}">
                <a16:creationId xmlns:a16="http://schemas.microsoft.com/office/drawing/2014/main" id="{A7B6AA19-41DE-9088-C92D-3A7DEA2CEFB4}"/>
              </a:ext>
            </a:extLst>
          </p:cNvPr>
          <p:cNvCxnSpPr/>
          <p:nvPr/>
        </p:nvCxnSpPr>
        <p:spPr>
          <a:xfrm>
            <a:off x="7283700" y="808085"/>
            <a:ext cx="1860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3" name="Google Shape;313;p29">
            <a:extLst>
              <a:ext uri="{FF2B5EF4-FFF2-40B4-BE49-F238E27FC236}">
                <a16:creationId xmlns:a16="http://schemas.microsoft.com/office/drawing/2014/main" id="{8A78E870-E4F4-D2BC-ACED-48DE63098544}"/>
              </a:ext>
            </a:extLst>
          </p:cNvPr>
          <p:cNvGrpSpPr/>
          <p:nvPr/>
        </p:nvGrpSpPr>
        <p:grpSpPr>
          <a:xfrm>
            <a:off x="3552606" y="1137035"/>
            <a:ext cx="2039224" cy="777930"/>
            <a:chOff x="3188925" y="1148025"/>
            <a:chExt cx="2766175" cy="1055250"/>
          </a:xfrm>
        </p:grpSpPr>
        <p:sp>
          <p:nvSpPr>
            <p:cNvPr id="314" name="Google Shape;314;p29">
              <a:extLst>
                <a:ext uri="{FF2B5EF4-FFF2-40B4-BE49-F238E27FC236}">
                  <a16:creationId xmlns:a16="http://schemas.microsoft.com/office/drawing/2014/main" id="{60911B00-E51B-BAC2-996A-AEC866BEB995}"/>
                </a:ext>
              </a:extLst>
            </p:cNvPr>
            <p:cNvSpPr/>
            <p:nvPr/>
          </p:nvSpPr>
          <p:spPr>
            <a:xfrm>
              <a:off x="4176013" y="1148025"/>
              <a:ext cx="791975" cy="1055250"/>
            </a:xfrm>
            <a:custGeom>
              <a:avLst/>
              <a:gdLst/>
              <a:ahLst/>
              <a:cxnLst/>
              <a:rect l="l" t="t" r="r" b="b"/>
              <a:pathLst>
                <a:path w="31679" h="42210" fill="none" extrusionOk="0">
                  <a:moveTo>
                    <a:pt x="23095" y="15466"/>
                  </a:moveTo>
                  <a:lnTo>
                    <a:pt x="23095" y="15466"/>
                  </a:lnTo>
                  <a:cubicBezTo>
                    <a:pt x="22598" y="15881"/>
                    <a:pt x="22225" y="16420"/>
                    <a:pt x="21852" y="16959"/>
                  </a:cubicBezTo>
                  <a:cubicBezTo>
                    <a:pt x="20981" y="18120"/>
                    <a:pt x="20234" y="19447"/>
                    <a:pt x="19654" y="20774"/>
                  </a:cubicBezTo>
                  <a:lnTo>
                    <a:pt x="19654" y="20774"/>
                  </a:lnTo>
                  <a:cubicBezTo>
                    <a:pt x="18535" y="23220"/>
                    <a:pt x="17996" y="25583"/>
                    <a:pt x="17747" y="27490"/>
                  </a:cubicBezTo>
                  <a:lnTo>
                    <a:pt x="17539" y="27490"/>
                  </a:lnTo>
                  <a:cubicBezTo>
                    <a:pt x="17871" y="23095"/>
                    <a:pt x="21147" y="15881"/>
                    <a:pt x="21147" y="12771"/>
                  </a:cubicBezTo>
                  <a:cubicBezTo>
                    <a:pt x="21147" y="7713"/>
                    <a:pt x="18825" y="3277"/>
                    <a:pt x="15922" y="84"/>
                  </a:cubicBezTo>
                  <a:cubicBezTo>
                    <a:pt x="15881" y="42"/>
                    <a:pt x="15881" y="42"/>
                    <a:pt x="15839" y="1"/>
                  </a:cubicBezTo>
                  <a:lnTo>
                    <a:pt x="15839" y="1"/>
                  </a:lnTo>
                  <a:lnTo>
                    <a:pt x="15839" y="1"/>
                  </a:lnTo>
                  <a:cubicBezTo>
                    <a:pt x="15839" y="42"/>
                    <a:pt x="15798" y="42"/>
                    <a:pt x="15757" y="84"/>
                  </a:cubicBezTo>
                  <a:cubicBezTo>
                    <a:pt x="12896" y="3277"/>
                    <a:pt x="10532" y="7713"/>
                    <a:pt x="10532" y="12771"/>
                  </a:cubicBezTo>
                  <a:cubicBezTo>
                    <a:pt x="10532" y="15881"/>
                    <a:pt x="13808" y="23095"/>
                    <a:pt x="14140" y="27490"/>
                  </a:cubicBezTo>
                  <a:lnTo>
                    <a:pt x="13932" y="27490"/>
                  </a:lnTo>
                  <a:cubicBezTo>
                    <a:pt x="13683" y="25583"/>
                    <a:pt x="13144" y="23220"/>
                    <a:pt x="12025" y="20774"/>
                  </a:cubicBezTo>
                  <a:cubicBezTo>
                    <a:pt x="11444" y="19447"/>
                    <a:pt x="10698" y="18120"/>
                    <a:pt x="9869" y="16959"/>
                  </a:cubicBezTo>
                  <a:cubicBezTo>
                    <a:pt x="9496" y="16420"/>
                    <a:pt x="9081" y="15881"/>
                    <a:pt x="8625" y="15466"/>
                  </a:cubicBezTo>
                  <a:lnTo>
                    <a:pt x="8625" y="15466"/>
                  </a:lnTo>
                  <a:cubicBezTo>
                    <a:pt x="4479" y="11113"/>
                    <a:pt x="1" y="14844"/>
                    <a:pt x="1" y="18369"/>
                  </a:cubicBezTo>
                  <a:cubicBezTo>
                    <a:pt x="1" y="20442"/>
                    <a:pt x="416" y="22681"/>
                    <a:pt x="2406" y="24173"/>
                  </a:cubicBezTo>
                  <a:cubicBezTo>
                    <a:pt x="2903" y="24547"/>
                    <a:pt x="5971" y="26661"/>
                    <a:pt x="7174" y="26744"/>
                  </a:cubicBezTo>
                  <a:lnTo>
                    <a:pt x="7132" y="26578"/>
                  </a:lnTo>
                  <a:cubicBezTo>
                    <a:pt x="6469" y="25583"/>
                    <a:pt x="6137" y="24961"/>
                    <a:pt x="6013" y="24008"/>
                  </a:cubicBezTo>
                  <a:cubicBezTo>
                    <a:pt x="5971" y="23386"/>
                    <a:pt x="6137" y="22639"/>
                    <a:pt x="6718" y="22432"/>
                  </a:cubicBezTo>
                  <a:cubicBezTo>
                    <a:pt x="7132" y="22308"/>
                    <a:pt x="9827" y="22225"/>
                    <a:pt x="10905" y="27490"/>
                  </a:cubicBezTo>
                  <a:lnTo>
                    <a:pt x="8667" y="27490"/>
                  </a:lnTo>
                  <a:lnTo>
                    <a:pt x="8667" y="29812"/>
                  </a:lnTo>
                  <a:lnTo>
                    <a:pt x="11901" y="29812"/>
                  </a:lnTo>
                  <a:cubicBezTo>
                    <a:pt x="11527" y="31885"/>
                    <a:pt x="10284" y="34580"/>
                    <a:pt x="7879" y="35576"/>
                  </a:cubicBezTo>
                  <a:cubicBezTo>
                    <a:pt x="9164" y="35617"/>
                    <a:pt x="10449" y="35451"/>
                    <a:pt x="11610" y="34829"/>
                  </a:cubicBezTo>
                  <a:cubicBezTo>
                    <a:pt x="12315" y="34456"/>
                    <a:pt x="12896" y="33959"/>
                    <a:pt x="13352" y="33295"/>
                  </a:cubicBezTo>
                  <a:cubicBezTo>
                    <a:pt x="13352" y="33544"/>
                    <a:pt x="13352" y="33793"/>
                    <a:pt x="13352" y="34041"/>
                  </a:cubicBezTo>
                  <a:cubicBezTo>
                    <a:pt x="13352" y="37151"/>
                    <a:pt x="13974" y="39639"/>
                    <a:pt x="15259" y="41505"/>
                  </a:cubicBezTo>
                  <a:cubicBezTo>
                    <a:pt x="15383" y="41753"/>
                    <a:pt x="15549" y="41961"/>
                    <a:pt x="15674" y="42085"/>
                  </a:cubicBezTo>
                  <a:cubicBezTo>
                    <a:pt x="15715" y="42127"/>
                    <a:pt x="15757" y="42168"/>
                    <a:pt x="15798" y="42210"/>
                  </a:cubicBezTo>
                  <a:lnTo>
                    <a:pt x="15798" y="42210"/>
                  </a:lnTo>
                  <a:lnTo>
                    <a:pt x="15798" y="42210"/>
                  </a:lnTo>
                  <a:cubicBezTo>
                    <a:pt x="15839" y="42168"/>
                    <a:pt x="15881" y="42127"/>
                    <a:pt x="15922" y="42085"/>
                  </a:cubicBezTo>
                  <a:cubicBezTo>
                    <a:pt x="16047" y="41961"/>
                    <a:pt x="16213" y="41753"/>
                    <a:pt x="16337" y="41505"/>
                  </a:cubicBezTo>
                  <a:cubicBezTo>
                    <a:pt x="17622" y="39639"/>
                    <a:pt x="18244" y="37151"/>
                    <a:pt x="18244" y="34041"/>
                  </a:cubicBezTo>
                  <a:cubicBezTo>
                    <a:pt x="18244" y="33751"/>
                    <a:pt x="18244" y="33461"/>
                    <a:pt x="18244" y="33171"/>
                  </a:cubicBezTo>
                  <a:cubicBezTo>
                    <a:pt x="18659" y="33876"/>
                    <a:pt x="19322" y="34456"/>
                    <a:pt x="20069" y="34829"/>
                  </a:cubicBezTo>
                  <a:cubicBezTo>
                    <a:pt x="21230" y="35451"/>
                    <a:pt x="22515" y="35617"/>
                    <a:pt x="23842" y="35576"/>
                  </a:cubicBezTo>
                  <a:cubicBezTo>
                    <a:pt x="21395" y="34580"/>
                    <a:pt x="20152" y="31844"/>
                    <a:pt x="19820" y="29812"/>
                  </a:cubicBezTo>
                  <a:lnTo>
                    <a:pt x="23054" y="29812"/>
                  </a:lnTo>
                  <a:lnTo>
                    <a:pt x="23054" y="27490"/>
                  </a:lnTo>
                  <a:lnTo>
                    <a:pt x="20773" y="27490"/>
                  </a:lnTo>
                  <a:cubicBezTo>
                    <a:pt x="21852" y="22225"/>
                    <a:pt x="24547" y="22308"/>
                    <a:pt x="24961" y="22432"/>
                  </a:cubicBezTo>
                  <a:cubicBezTo>
                    <a:pt x="25542" y="22639"/>
                    <a:pt x="25708" y="23386"/>
                    <a:pt x="25666" y="24008"/>
                  </a:cubicBezTo>
                  <a:cubicBezTo>
                    <a:pt x="25542" y="24961"/>
                    <a:pt x="25210" y="25583"/>
                    <a:pt x="24547" y="26578"/>
                  </a:cubicBezTo>
                  <a:lnTo>
                    <a:pt x="24505" y="26744"/>
                  </a:lnTo>
                  <a:cubicBezTo>
                    <a:pt x="25708" y="26661"/>
                    <a:pt x="28776" y="24547"/>
                    <a:pt x="29273" y="24173"/>
                  </a:cubicBezTo>
                  <a:cubicBezTo>
                    <a:pt x="31263" y="22681"/>
                    <a:pt x="31678" y="20442"/>
                    <a:pt x="31678" y="18369"/>
                  </a:cubicBezTo>
                  <a:cubicBezTo>
                    <a:pt x="31678" y="14844"/>
                    <a:pt x="27200" y="11113"/>
                    <a:pt x="23095" y="1546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9">
              <a:extLst>
                <a:ext uri="{FF2B5EF4-FFF2-40B4-BE49-F238E27FC236}">
                  <a16:creationId xmlns:a16="http://schemas.microsoft.com/office/drawing/2014/main" id="{621A3069-8734-2EF7-456F-7158F8FF2376}"/>
                </a:ext>
              </a:extLst>
            </p:cNvPr>
            <p:cNvSpPr/>
            <p:nvPr/>
          </p:nvSpPr>
          <p:spPr>
            <a:xfrm rot="2702820">
              <a:off x="3613680" y="1546505"/>
              <a:ext cx="258589" cy="258589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9">
              <a:extLst>
                <a:ext uri="{FF2B5EF4-FFF2-40B4-BE49-F238E27FC236}">
                  <a16:creationId xmlns:a16="http://schemas.microsoft.com/office/drawing/2014/main" id="{BE7320EF-648F-4A1D-91A9-31D95BB4EE2D}"/>
                </a:ext>
              </a:extLst>
            </p:cNvPr>
            <p:cNvSpPr/>
            <p:nvPr/>
          </p:nvSpPr>
          <p:spPr>
            <a:xfrm rot="2702820">
              <a:off x="5271755" y="1546505"/>
              <a:ext cx="258589" cy="258589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9">
              <a:extLst>
                <a:ext uri="{FF2B5EF4-FFF2-40B4-BE49-F238E27FC236}">
                  <a16:creationId xmlns:a16="http://schemas.microsoft.com/office/drawing/2014/main" id="{F83B0A3A-BB44-E109-FAEE-5E155047DBC1}"/>
                </a:ext>
              </a:extLst>
            </p:cNvPr>
            <p:cNvSpPr/>
            <p:nvPr/>
          </p:nvSpPr>
          <p:spPr>
            <a:xfrm>
              <a:off x="3188925" y="1583250"/>
              <a:ext cx="185100" cy="1851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9">
              <a:extLst>
                <a:ext uri="{FF2B5EF4-FFF2-40B4-BE49-F238E27FC236}">
                  <a16:creationId xmlns:a16="http://schemas.microsoft.com/office/drawing/2014/main" id="{0312B0C4-21BC-7759-6E52-5494E5C68077}"/>
                </a:ext>
              </a:extLst>
            </p:cNvPr>
            <p:cNvSpPr/>
            <p:nvPr/>
          </p:nvSpPr>
          <p:spPr>
            <a:xfrm>
              <a:off x="5770000" y="1583250"/>
              <a:ext cx="185100" cy="1851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43613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>
          <a:extLst>
            <a:ext uri="{FF2B5EF4-FFF2-40B4-BE49-F238E27FC236}">
              <a16:creationId xmlns:a16="http://schemas.microsoft.com/office/drawing/2014/main" id="{C831A582-0A18-ED08-72C1-4420E4E74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9">
            <a:extLst>
              <a:ext uri="{FF2B5EF4-FFF2-40B4-BE49-F238E27FC236}">
                <a16:creationId xmlns:a16="http://schemas.microsoft.com/office/drawing/2014/main" id="{DBEE857F-0835-7117-E155-7E01FFE08DE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40483" y="2161738"/>
            <a:ext cx="4200117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Rođenje: 1508. ili 1509.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Roditelji: Sir John Seymour i </a:t>
            </a:r>
            <a:r>
              <a:rPr lang="hr-HR" dirty="0" err="1"/>
              <a:t>Margery</a:t>
            </a:r>
            <a:r>
              <a:rPr lang="hr-HR" dirty="0"/>
              <a:t> </a:t>
            </a:r>
            <a:r>
              <a:rPr lang="hr-HR" dirty="0" err="1"/>
              <a:t>Wentworth</a:t>
            </a:r>
            <a:endParaRPr lang="hr-HR" dirty="0"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Znanje: tradicionalno žensko obrazovanje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Dvorska dama Katarine Aragonske i Ane Boleyn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Smrt: 24. listopad 1537.</a:t>
            </a:r>
          </a:p>
        </p:txBody>
      </p:sp>
      <p:sp>
        <p:nvSpPr>
          <p:cNvPr id="309" name="Google Shape;309;p29">
            <a:extLst>
              <a:ext uri="{FF2B5EF4-FFF2-40B4-BE49-F238E27FC236}">
                <a16:creationId xmlns:a16="http://schemas.microsoft.com/office/drawing/2014/main" id="{3CF0EAC8-C210-EBA8-D3AB-BB89A90B0B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Jane Seymour</a:t>
            </a:r>
            <a:endParaRPr dirty="0"/>
          </a:p>
        </p:txBody>
      </p:sp>
      <p:sp>
        <p:nvSpPr>
          <p:cNvPr id="310" name="Google Shape;310;p29">
            <a:extLst>
              <a:ext uri="{FF2B5EF4-FFF2-40B4-BE49-F238E27FC236}">
                <a16:creationId xmlns:a16="http://schemas.microsoft.com/office/drawing/2014/main" id="{85147C2F-B210-A17D-0080-C96A51995E55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6619720" y="2130827"/>
            <a:ext cx="3597000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311" name="Google Shape;311;p29">
            <a:extLst>
              <a:ext uri="{FF2B5EF4-FFF2-40B4-BE49-F238E27FC236}">
                <a16:creationId xmlns:a16="http://schemas.microsoft.com/office/drawing/2014/main" id="{5C0D1734-6915-7B20-5857-AEA6E5E5793E}"/>
              </a:ext>
            </a:extLst>
          </p:cNvPr>
          <p:cNvCxnSpPr/>
          <p:nvPr/>
        </p:nvCxnSpPr>
        <p:spPr>
          <a:xfrm>
            <a:off x="0" y="808085"/>
            <a:ext cx="1860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2" name="Google Shape;312;p29">
            <a:extLst>
              <a:ext uri="{FF2B5EF4-FFF2-40B4-BE49-F238E27FC236}">
                <a16:creationId xmlns:a16="http://schemas.microsoft.com/office/drawing/2014/main" id="{A6B897A5-2430-B27D-2B8C-B9E07B6D9C5E}"/>
              </a:ext>
            </a:extLst>
          </p:cNvPr>
          <p:cNvCxnSpPr/>
          <p:nvPr/>
        </p:nvCxnSpPr>
        <p:spPr>
          <a:xfrm>
            <a:off x="7283700" y="808085"/>
            <a:ext cx="1860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3" name="Google Shape;313;p29">
            <a:extLst>
              <a:ext uri="{FF2B5EF4-FFF2-40B4-BE49-F238E27FC236}">
                <a16:creationId xmlns:a16="http://schemas.microsoft.com/office/drawing/2014/main" id="{A533109B-CC5C-C5D2-7099-2CCFF735B346}"/>
              </a:ext>
            </a:extLst>
          </p:cNvPr>
          <p:cNvGrpSpPr/>
          <p:nvPr/>
        </p:nvGrpSpPr>
        <p:grpSpPr>
          <a:xfrm>
            <a:off x="3552606" y="1137035"/>
            <a:ext cx="2039224" cy="777930"/>
            <a:chOff x="3188925" y="1148025"/>
            <a:chExt cx="2766175" cy="1055250"/>
          </a:xfrm>
        </p:grpSpPr>
        <p:sp>
          <p:nvSpPr>
            <p:cNvPr id="314" name="Google Shape;314;p29">
              <a:extLst>
                <a:ext uri="{FF2B5EF4-FFF2-40B4-BE49-F238E27FC236}">
                  <a16:creationId xmlns:a16="http://schemas.microsoft.com/office/drawing/2014/main" id="{B87CC1AB-0D54-3DC7-5A15-5C73ACE41587}"/>
                </a:ext>
              </a:extLst>
            </p:cNvPr>
            <p:cNvSpPr/>
            <p:nvPr/>
          </p:nvSpPr>
          <p:spPr>
            <a:xfrm>
              <a:off x="4176013" y="1148025"/>
              <a:ext cx="791975" cy="1055250"/>
            </a:xfrm>
            <a:custGeom>
              <a:avLst/>
              <a:gdLst/>
              <a:ahLst/>
              <a:cxnLst/>
              <a:rect l="l" t="t" r="r" b="b"/>
              <a:pathLst>
                <a:path w="31679" h="42210" fill="none" extrusionOk="0">
                  <a:moveTo>
                    <a:pt x="23095" y="15466"/>
                  </a:moveTo>
                  <a:lnTo>
                    <a:pt x="23095" y="15466"/>
                  </a:lnTo>
                  <a:cubicBezTo>
                    <a:pt x="22598" y="15881"/>
                    <a:pt x="22225" y="16420"/>
                    <a:pt x="21852" y="16959"/>
                  </a:cubicBezTo>
                  <a:cubicBezTo>
                    <a:pt x="20981" y="18120"/>
                    <a:pt x="20234" y="19447"/>
                    <a:pt x="19654" y="20774"/>
                  </a:cubicBezTo>
                  <a:lnTo>
                    <a:pt x="19654" y="20774"/>
                  </a:lnTo>
                  <a:cubicBezTo>
                    <a:pt x="18535" y="23220"/>
                    <a:pt x="17996" y="25583"/>
                    <a:pt x="17747" y="27490"/>
                  </a:cubicBezTo>
                  <a:lnTo>
                    <a:pt x="17539" y="27490"/>
                  </a:lnTo>
                  <a:cubicBezTo>
                    <a:pt x="17871" y="23095"/>
                    <a:pt x="21147" y="15881"/>
                    <a:pt x="21147" y="12771"/>
                  </a:cubicBezTo>
                  <a:cubicBezTo>
                    <a:pt x="21147" y="7713"/>
                    <a:pt x="18825" y="3277"/>
                    <a:pt x="15922" y="84"/>
                  </a:cubicBezTo>
                  <a:cubicBezTo>
                    <a:pt x="15881" y="42"/>
                    <a:pt x="15881" y="42"/>
                    <a:pt x="15839" y="1"/>
                  </a:cubicBezTo>
                  <a:lnTo>
                    <a:pt x="15839" y="1"/>
                  </a:lnTo>
                  <a:lnTo>
                    <a:pt x="15839" y="1"/>
                  </a:lnTo>
                  <a:cubicBezTo>
                    <a:pt x="15839" y="42"/>
                    <a:pt x="15798" y="42"/>
                    <a:pt x="15757" y="84"/>
                  </a:cubicBezTo>
                  <a:cubicBezTo>
                    <a:pt x="12896" y="3277"/>
                    <a:pt x="10532" y="7713"/>
                    <a:pt x="10532" y="12771"/>
                  </a:cubicBezTo>
                  <a:cubicBezTo>
                    <a:pt x="10532" y="15881"/>
                    <a:pt x="13808" y="23095"/>
                    <a:pt x="14140" y="27490"/>
                  </a:cubicBezTo>
                  <a:lnTo>
                    <a:pt x="13932" y="27490"/>
                  </a:lnTo>
                  <a:cubicBezTo>
                    <a:pt x="13683" y="25583"/>
                    <a:pt x="13144" y="23220"/>
                    <a:pt x="12025" y="20774"/>
                  </a:cubicBezTo>
                  <a:cubicBezTo>
                    <a:pt x="11444" y="19447"/>
                    <a:pt x="10698" y="18120"/>
                    <a:pt x="9869" y="16959"/>
                  </a:cubicBezTo>
                  <a:cubicBezTo>
                    <a:pt x="9496" y="16420"/>
                    <a:pt x="9081" y="15881"/>
                    <a:pt x="8625" y="15466"/>
                  </a:cubicBezTo>
                  <a:lnTo>
                    <a:pt x="8625" y="15466"/>
                  </a:lnTo>
                  <a:cubicBezTo>
                    <a:pt x="4479" y="11113"/>
                    <a:pt x="1" y="14844"/>
                    <a:pt x="1" y="18369"/>
                  </a:cubicBezTo>
                  <a:cubicBezTo>
                    <a:pt x="1" y="20442"/>
                    <a:pt x="416" y="22681"/>
                    <a:pt x="2406" y="24173"/>
                  </a:cubicBezTo>
                  <a:cubicBezTo>
                    <a:pt x="2903" y="24547"/>
                    <a:pt x="5971" y="26661"/>
                    <a:pt x="7174" y="26744"/>
                  </a:cubicBezTo>
                  <a:lnTo>
                    <a:pt x="7132" y="26578"/>
                  </a:lnTo>
                  <a:cubicBezTo>
                    <a:pt x="6469" y="25583"/>
                    <a:pt x="6137" y="24961"/>
                    <a:pt x="6013" y="24008"/>
                  </a:cubicBezTo>
                  <a:cubicBezTo>
                    <a:pt x="5971" y="23386"/>
                    <a:pt x="6137" y="22639"/>
                    <a:pt x="6718" y="22432"/>
                  </a:cubicBezTo>
                  <a:cubicBezTo>
                    <a:pt x="7132" y="22308"/>
                    <a:pt x="9827" y="22225"/>
                    <a:pt x="10905" y="27490"/>
                  </a:cubicBezTo>
                  <a:lnTo>
                    <a:pt x="8667" y="27490"/>
                  </a:lnTo>
                  <a:lnTo>
                    <a:pt x="8667" y="29812"/>
                  </a:lnTo>
                  <a:lnTo>
                    <a:pt x="11901" y="29812"/>
                  </a:lnTo>
                  <a:cubicBezTo>
                    <a:pt x="11527" y="31885"/>
                    <a:pt x="10284" y="34580"/>
                    <a:pt x="7879" y="35576"/>
                  </a:cubicBezTo>
                  <a:cubicBezTo>
                    <a:pt x="9164" y="35617"/>
                    <a:pt x="10449" y="35451"/>
                    <a:pt x="11610" y="34829"/>
                  </a:cubicBezTo>
                  <a:cubicBezTo>
                    <a:pt x="12315" y="34456"/>
                    <a:pt x="12896" y="33959"/>
                    <a:pt x="13352" y="33295"/>
                  </a:cubicBezTo>
                  <a:cubicBezTo>
                    <a:pt x="13352" y="33544"/>
                    <a:pt x="13352" y="33793"/>
                    <a:pt x="13352" y="34041"/>
                  </a:cubicBezTo>
                  <a:cubicBezTo>
                    <a:pt x="13352" y="37151"/>
                    <a:pt x="13974" y="39639"/>
                    <a:pt x="15259" y="41505"/>
                  </a:cubicBezTo>
                  <a:cubicBezTo>
                    <a:pt x="15383" y="41753"/>
                    <a:pt x="15549" y="41961"/>
                    <a:pt x="15674" y="42085"/>
                  </a:cubicBezTo>
                  <a:cubicBezTo>
                    <a:pt x="15715" y="42127"/>
                    <a:pt x="15757" y="42168"/>
                    <a:pt x="15798" y="42210"/>
                  </a:cubicBezTo>
                  <a:lnTo>
                    <a:pt x="15798" y="42210"/>
                  </a:lnTo>
                  <a:lnTo>
                    <a:pt x="15798" y="42210"/>
                  </a:lnTo>
                  <a:cubicBezTo>
                    <a:pt x="15839" y="42168"/>
                    <a:pt x="15881" y="42127"/>
                    <a:pt x="15922" y="42085"/>
                  </a:cubicBezTo>
                  <a:cubicBezTo>
                    <a:pt x="16047" y="41961"/>
                    <a:pt x="16213" y="41753"/>
                    <a:pt x="16337" y="41505"/>
                  </a:cubicBezTo>
                  <a:cubicBezTo>
                    <a:pt x="17622" y="39639"/>
                    <a:pt x="18244" y="37151"/>
                    <a:pt x="18244" y="34041"/>
                  </a:cubicBezTo>
                  <a:cubicBezTo>
                    <a:pt x="18244" y="33751"/>
                    <a:pt x="18244" y="33461"/>
                    <a:pt x="18244" y="33171"/>
                  </a:cubicBezTo>
                  <a:cubicBezTo>
                    <a:pt x="18659" y="33876"/>
                    <a:pt x="19322" y="34456"/>
                    <a:pt x="20069" y="34829"/>
                  </a:cubicBezTo>
                  <a:cubicBezTo>
                    <a:pt x="21230" y="35451"/>
                    <a:pt x="22515" y="35617"/>
                    <a:pt x="23842" y="35576"/>
                  </a:cubicBezTo>
                  <a:cubicBezTo>
                    <a:pt x="21395" y="34580"/>
                    <a:pt x="20152" y="31844"/>
                    <a:pt x="19820" y="29812"/>
                  </a:cubicBezTo>
                  <a:lnTo>
                    <a:pt x="23054" y="29812"/>
                  </a:lnTo>
                  <a:lnTo>
                    <a:pt x="23054" y="27490"/>
                  </a:lnTo>
                  <a:lnTo>
                    <a:pt x="20773" y="27490"/>
                  </a:lnTo>
                  <a:cubicBezTo>
                    <a:pt x="21852" y="22225"/>
                    <a:pt x="24547" y="22308"/>
                    <a:pt x="24961" y="22432"/>
                  </a:cubicBezTo>
                  <a:cubicBezTo>
                    <a:pt x="25542" y="22639"/>
                    <a:pt x="25708" y="23386"/>
                    <a:pt x="25666" y="24008"/>
                  </a:cubicBezTo>
                  <a:cubicBezTo>
                    <a:pt x="25542" y="24961"/>
                    <a:pt x="25210" y="25583"/>
                    <a:pt x="24547" y="26578"/>
                  </a:cubicBezTo>
                  <a:lnTo>
                    <a:pt x="24505" y="26744"/>
                  </a:lnTo>
                  <a:cubicBezTo>
                    <a:pt x="25708" y="26661"/>
                    <a:pt x="28776" y="24547"/>
                    <a:pt x="29273" y="24173"/>
                  </a:cubicBezTo>
                  <a:cubicBezTo>
                    <a:pt x="31263" y="22681"/>
                    <a:pt x="31678" y="20442"/>
                    <a:pt x="31678" y="18369"/>
                  </a:cubicBezTo>
                  <a:cubicBezTo>
                    <a:pt x="31678" y="14844"/>
                    <a:pt x="27200" y="11113"/>
                    <a:pt x="23095" y="1546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9">
              <a:extLst>
                <a:ext uri="{FF2B5EF4-FFF2-40B4-BE49-F238E27FC236}">
                  <a16:creationId xmlns:a16="http://schemas.microsoft.com/office/drawing/2014/main" id="{A63D51EE-7FE6-8679-6B85-FD076A229CD8}"/>
                </a:ext>
              </a:extLst>
            </p:cNvPr>
            <p:cNvSpPr/>
            <p:nvPr/>
          </p:nvSpPr>
          <p:spPr>
            <a:xfrm rot="2702820">
              <a:off x="3613680" y="1546505"/>
              <a:ext cx="258589" cy="258589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9">
              <a:extLst>
                <a:ext uri="{FF2B5EF4-FFF2-40B4-BE49-F238E27FC236}">
                  <a16:creationId xmlns:a16="http://schemas.microsoft.com/office/drawing/2014/main" id="{D9E5AFCF-A454-A5EB-1C93-E310F901A6BF}"/>
                </a:ext>
              </a:extLst>
            </p:cNvPr>
            <p:cNvSpPr/>
            <p:nvPr/>
          </p:nvSpPr>
          <p:spPr>
            <a:xfrm rot="2702820">
              <a:off x="5271755" y="1546505"/>
              <a:ext cx="258589" cy="258589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9">
              <a:extLst>
                <a:ext uri="{FF2B5EF4-FFF2-40B4-BE49-F238E27FC236}">
                  <a16:creationId xmlns:a16="http://schemas.microsoft.com/office/drawing/2014/main" id="{AAAB8D48-63D8-904D-1CA6-029BED97BC6A}"/>
                </a:ext>
              </a:extLst>
            </p:cNvPr>
            <p:cNvSpPr/>
            <p:nvPr/>
          </p:nvSpPr>
          <p:spPr>
            <a:xfrm>
              <a:off x="3188925" y="1583250"/>
              <a:ext cx="185100" cy="1851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9">
              <a:extLst>
                <a:ext uri="{FF2B5EF4-FFF2-40B4-BE49-F238E27FC236}">
                  <a16:creationId xmlns:a16="http://schemas.microsoft.com/office/drawing/2014/main" id="{F5FB53D4-87CE-F1CD-0D96-65660F56B824}"/>
                </a:ext>
              </a:extLst>
            </p:cNvPr>
            <p:cNvSpPr/>
            <p:nvPr/>
          </p:nvSpPr>
          <p:spPr>
            <a:xfrm>
              <a:off x="5770000" y="1583250"/>
              <a:ext cx="185100" cy="1851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Katarina Aragonska">
            <a:extLst>
              <a:ext uri="{FF2B5EF4-FFF2-40B4-BE49-F238E27FC236}">
                <a16:creationId xmlns:a16="http://schemas.microsoft.com/office/drawing/2014/main" id="{6930F8AB-65D4-4916-3DD2-18A0390BF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393" y="1457883"/>
            <a:ext cx="2381250" cy="3095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29810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>
          <a:extLst>
            <a:ext uri="{FF2B5EF4-FFF2-40B4-BE49-F238E27FC236}">
              <a16:creationId xmlns:a16="http://schemas.microsoft.com/office/drawing/2014/main" id="{7768AF56-DBB1-A4BF-E60A-C6F9C8CFC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9">
            <a:extLst>
              <a:ext uri="{FF2B5EF4-FFF2-40B4-BE49-F238E27FC236}">
                <a16:creationId xmlns:a16="http://schemas.microsoft.com/office/drawing/2014/main" id="{E7F5CA61-1508-2AB2-8AF5-3A92752F806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20000" y="2098406"/>
            <a:ext cx="7925211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Njihov odnos je počeo dok je Henrik bio u braku s Anom Boleyn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6. svibnja 1536. (4 dana nakon uhićenja Ane) Henrik se seli u Hampton Court i </a:t>
            </a:r>
            <a:r>
              <a:rPr lang="hr-HR" dirty="0" err="1"/>
              <a:t>krenio</a:t>
            </a:r>
            <a:r>
              <a:rPr lang="hr-HR" dirty="0"/>
              <a:t> se spremati za njihovo vjenčanje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30. svibnja 1536. (11 dana nakon Aninog smaknuća) privatno su se vjenčali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Krunidba Jane: 4. lipanj 1536., palača Greenwich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Moto: „Obvezna slušati i služiti„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12. listopada 1537. rodio se muški nasljednik Eduard VI.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Dva tjedna nakon rođenja Eduarda Jane je umrla u snu od </a:t>
            </a:r>
            <a:r>
              <a:rPr lang="hr-HR" dirty="0" err="1"/>
              <a:t>poslijeporođajne</a:t>
            </a:r>
            <a:r>
              <a:rPr lang="hr-HR" dirty="0"/>
              <a:t> groznice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Henrik je bio užasnut, nije htio ni s kim razgovarati te je tri mjeseca nosio crno</a:t>
            </a:r>
          </a:p>
          <a:p>
            <a:pPr marL="0" indent="0"/>
            <a:endParaRPr lang="hr-HR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dirty="0"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309" name="Google Shape;309;p29">
            <a:extLst>
              <a:ext uri="{FF2B5EF4-FFF2-40B4-BE49-F238E27FC236}">
                <a16:creationId xmlns:a16="http://schemas.microsoft.com/office/drawing/2014/main" id="{927D383B-8F78-E69C-3359-16C30A1EF2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Brak s Henrikom</a:t>
            </a:r>
            <a:endParaRPr dirty="0"/>
          </a:p>
        </p:txBody>
      </p:sp>
      <p:cxnSp>
        <p:nvCxnSpPr>
          <p:cNvPr id="311" name="Google Shape;311;p29">
            <a:extLst>
              <a:ext uri="{FF2B5EF4-FFF2-40B4-BE49-F238E27FC236}">
                <a16:creationId xmlns:a16="http://schemas.microsoft.com/office/drawing/2014/main" id="{4249B1DE-B455-810C-2D87-BCF2A6080066}"/>
              </a:ext>
            </a:extLst>
          </p:cNvPr>
          <p:cNvCxnSpPr/>
          <p:nvPr/>
        </p:nvCxnSpPr>
        <p:spPr>
          <a:xfrm>
            <a:off x="0" y="808085"/>
            <a:ext cx="1860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2" name="Google Shape;312;p29">
            <a:extLst>
              <a:ext uri="{FF2B5EF4-FFF2-40B4-BE49-F238E27FC236}">
                <a16:creationId xmlns:a16="http://schemas.microsoft.com/office/drawing/2014/main" id="{26A97525-6F0F-5481-3DBB-DE1096730D1A}"/>
              </a:ext>
            </a:extLst>
          </p:cNvPr>
          <p:cNvCxnSpPr/>
          <p:nvPr/>
        </p:nvCxnSpPr>
        <p:spPr>
          <a:xfrm>
            <a:off x="7283700" y="808085"/>
            <a:ext cx="1860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3" name="Google Shape;313;p29">
            <a:extLst>
              <a:ext uri="{FF2B5EF4-FFF2-40B4-BE49-F238E27FC236}">
                <a16:creationId xmlns:a16="http://schemas.microsoft.com/office/drawing/2014/main" id="{F7346E3A-A9E2-8040-015D-E5F8BA2706A2}"/>
              </a:ext>
            </a:extLst>
          </p:cNvPr>
          <p:cNvGrpSpPr/>
          <p:nvPr/>
        </p:nvGrpSpPr>
        <p:grpSpPr>
          <a:xfrm>
            <a:off x="3552606" y="1137035"/>
            <a:ext cx="2039224" cy="777930"/>
            <a:chOff x="3188925" y="1148025"/>
            <a:chExt cx="2766175" cy="1055250"/>
          </a:xfrm>
        </p:grpSpPr>
        <p:sp>
          <p:nvSpPr>
            <p:cNvPr id="314" name="Google Shape;314;p29">
              <a:extLst>
                <a:ext uri="{FF2B5EF4-FFF2-40B4-BE49-F238E27FC236}">
                  <a16:creationId xmlns:a16="http://schemas.microsoft.com/office/drawing/2014/main" id="{C4EDF386-1113-28BB-D0BC-38E4DC168573}"/>
                </a:ext>
              </a:extLst>
            </p:cNvPr>
            <p:cNvSpPr/>
            <p:nvPr/>
          </p:nvSpPr>
          <p:spPr>
            <a:xfrm>
              <a:off x="4176013" y="1148025"/>
              <a:ext cx="791975" cy="1055250"/>
            </a:xfrm>
            <a:custGeom>
              <a:avLst/>
              <a:gdLst/>
              <a:ahLst/>
              <a:cxnLst/>
              <a:rect l="l" t="t" r="r" b="b"/>
              <a:pathLst>
                <a:path w="31679" h="42210" fill="none" extrusionOk="0">
                  <a:moveTo>
                    <a:pt x="23095" y="15466"/>
                  </a:moveTo>
                  <a:lnTo>
                    <a:pt x="23095" y="15466"/>
                  </a:lnTo>
                  <a:cubicBezTo>
                    <a:pt x="22598" y="15881"/>
                    <a:pt x="22225" y="16420"/>
                    <a:pt x="21852" y="16959"/>
                  </a:cubicBezTo>
                  <a:cubicBezTo>
                    <a:pt x="20981" y="18120"/>
                    <a:pt x="20234" y="19447"/>
                    <a:pt x="19654" y="20774"/>
                  </a:cubicBezTo>
                  <a:lnTo>
                    <a:pt x="19654" y="20774"/>
                  </a:lnTo>
                  <a:cubicBezTo>
                    <a:pt x="18535" y="23220"/>
                    <a:pt x="17996" y="25583"/>
                    <a:pt x="17747" y="27490"/>
                  </a:cubicBezTo>
                  <a:lnTo>
                    <a:pt x="17539" y="27490"/>
                  </a:lnTo>
                  <a:cubicBezTo>
                    <a:pt x="17871" y="23095"/>
                    <a:pt x="21147" y="15881"/>
                    <a:pt x="21147" y="12771"/>
                  </a:cubicBezTo>
                  <a:cubicBezTo>
                    <a:pt x="21147" y="7713"/>
                    <a:pt x="18825" y="3277"/>
                    <a:pt x="15922" y="84"/>
                  </a:cubicBezTo>
                  <a:cubicBezTo>
                    <a:pt x="15881" y="42"/>
                    <a:pt x="15881" y="42"/>
                    <a:pt x="15839" y="1"/>
                  </a:cubicBezTo>
                  <a:lnTo>
                    <a:pt x="15839" y="1"/>
                  </a:lnTo>
                  <a:lnTo>
                    <a:pt x="15839" y="1"/>
                  </a:lnTo>
                  <a:cubicBezTo>
                    <a:pt x="15839" y="42"/>
                    <a:pt x="15798" y="42"/>
                    <a:pt x="15757" y="84"/>
                  </a:cubicBezTo>
                  <a:cubicBezTo>
                    <a:pt x="12896" y="3277"/>
                    <a:pt x="10532" y="7713"/>
                    <a:pt x="10532" y="12771"/>
                  </a:cubicBezTo>
                  <a:cubicBezTo>
                    <a:pt x="10532" y="15881"/>
                    <a:pt x="13808" y="23095"/>
                    <a:pt x="14140" y="27490"/>
                  </a:cubicBezTo>
                  <a:lnTo>
                    <a:pt x="13932" y="27490"/>
                  </a:lnTo>
                  <a:cubicBezTo>
                    <a:pt x="13683" y="25583"/>
                    <a:pt x="13144" y="23220"/>
                    <a:pt x="12025" y="20774"/>
                  </a:cubicBezTo>
                  <a:cubicBezTo>
                    <a:pt x="11444" y="19447"/>
                    <a:pt x="10698" y="18120"/>
                    <a:pt x="9869" y="16959"/>
                  </a:cubicBezTo>
                  <a:cubicBezTo>
                    <a:pt x="9496" y="16420"/>
                    <a:pt x="9081" y="15881"/>
                    <a:pt x="8625" y="15466"/>
                  </a:cubicBezTo>
                  <a:lnTo>
                    <a:pt x="8625" y="15466"/>
                  </a:lnTo>
                  <a:cubicBezTo>
                    <a:pt x="4479" y="11113"/>
                    <a:pt x="1" y="14844"/>
                    <a:pt x="1" y="18369"/>
                  </a:cubicBezTo>
                  <a:cubicBezTo>
                    <a:pt x="1" y="20442"/>
                    <a:pt x="416" y="22681"/>
                    <a:pt x="2406" y="24173"/>
                  </a:cubicBezTo>
                  <a:cubicBezTo>
                    <a:pt x="2903" y="24547"/>
                    <a:pt x="5971" y="26661"/>
                    <a:pt x="7174" y="26744"/>
                  </a:cubicBezTo>
                  <a:lnTo>
                    <a:pt x="7132" y="26578"/>
                  </a:lnTo>
                  <a:cubicBezTo>
                    <a:pt x="6469" y="25583"/>
                    <a:pt x="6137" y="24961"/>
                    <a:pt x="6013" y="24008"/>
                  </a:cubicBezTo>
                  <a:cubicBezTo>
                    <a:pt x="5971" y="23386"/>
                    <a:pt x="6137" y="22639"/>
                    <a:pt x="6718" y="22432"/>
                  </a:cubicBezTo>
                  <a:cubicBezTo>
                    <a:pt x="7132" y="22308"/>
                    <a:pt x="9827" y="22225"/>
                    <a:pt x="10905" y="27490"/>
                  </a:cubicBezTo>
                  <a:lnTo>
                    <a:pt x="8667" y="27490"/>
                  </a:lnTo>
                  <a:lnTo>
                    <a:pt x="8667" y="29812"/>
                  </a:lnTo>
                  <a:lnTo>
                    <a:pt x="11901" y="29812"/>
                  </a:lnTo>
                  <a:cubicBezTo>
                    <a:pt x="11527" y="31885"/>
                    <a:pt x="10284" y="34580"/>
                    <a:pt x="7879" y="35576"/>
                  </a:cubicBezTo>
                  <a:cubicBezTo>
                    <a:pt x="9164" y="35617"/>
                    <a:pt x="10449" y="35451"/>
                    <a:pt x="11610" y="34829"/>
                  </a:cubicBezTo>
                  <a:cubicBezTo>
                    <a:pt x="12315" y="34456"/>
                    <a:pt x="12896" y="33959"/>
                    <a:pt x="13352" y="33295"/>
                  </a:cubicBezTo>
                  <a:cubicBezTo>
                    <a:pt x="13352" y="33544"/>
                    <a:pt x="13352" y="33793"/>
                    <a:pt x="13352" y="34041"/>
                  </a:cubicBezTo>
                  <a:cubicBezTo>
                    <a:pt x="13352" y="37151"/>
                    <a:pt x="13974" y="39639"/>
                    <a:pt x="15259" y="41505"/>
                  </a:cubicBezTo>
                  <a:cubicBezTo>
                    <a:pt x="15383" y="41753"/>
                    <a:pt x="15549" y="41961"/>
                    <a:pt x="15674" y="42085"/>
                  </a:cubicBezTo>
                  <a:cubicBezTo>
                    <a:pt x="15715" y="42127"/>
                    <a:pt x="15757" y="42168"/>
                    <a:pt x="15798" y="42210"/>
                  </a:cubicBezTo>
                  <a:lnTo>
                    <a:pt x="15798" y="42210"/>
                  </a:lnTo>
                  <a:lnTo>
                    <a:pt x="15798" y="42210"/>
                  </a:lnTo>
                  <a:cubicBezTo>
                    <a:pt x="15839" y="42168"/>
                    <a:pt x="15881" y="42127"/>
                    <a:pt x="15922" y="42085"/>
                  </a:cubicBezTo>
                  <a:cubicBezTo>
                    <a:pt x="16047" y="41961"/>
                    <a:pt x="16213" y="41753"/>
                    <a:pt x="16337" y="41505"/>
                  </a:cubicBezTo>
                  <a:cubicBezTo>
                    <a:pt x="17622" y="39639"/>
                    <a:pt x="18244" y="37151"/>
                    <a:pt x="18244" y="34041"/>
                  </a:cubicBezTo>
                  <a:cubicBezTo>
                    <a:pt x="18244" y="33751"/>
                    <a:pt x="18244" y="33461"/>
                    <a:pt x="18244" y="33171"/>
                  </a:cubicBezTo>
                  <a:cubicBezTo>
                    <a:pt x="18659" y="33876"/>
                    <a:pt x="19322" y="34456"/>
                    <a:pt x="20069" y="34829"/>
                  </a:cubicBezTo>
                  <a:cubicBezTo>
                    <a:pt x="21230" y="35451"/>
                    <a:pt x="22515" y="35617"/>
                    <a:pt x="23842" y="35576"/>
                  </a:cubicBezTo>
                  <a:cubicBezTo>
                    <a:pt x="21395" y="34580"/>
                    <a:pt x="20152" y="31844"/>
                    <a:pt x="19820" y="29812"/>
                  </a:cubicBezTo>
                  <a:lnTo>
                    <a:pt x="23054" y="29812"/>
                  </a:lnTo>
                  <a:lnTo>
                    <a:pt x="23054" y="27490"/>
                  </a:lnTo>
                  <a:lnTo>
                    <a:pt x="20773" y="27490"/>
                  </a:lnTo>
                  <a:cubicBezTo>
                    <a:pt x="21852" y="22225"/>
                    <a:pt x="24547" y="22308"/>
                    <a:pt x="24961" y="22432"/>
                  </a:cubicBezTo>
                  <a:cubicBezTo>
                    <a:pt x="25542" y="22639"/>
                    <a:pt x="25708" y="23386"/>
                    <a:pt x="25666" y="24008"/>
                  </a:cubicBezTo>
                  <a:cubicBezTo>
                    <a:pt x="25542" y="24961"/>
                    <a:pt x="25210" y="25583"/>
                    <a:pt x="24547" y="26578"/>
                  </a:cubicBezTo>
                  <a:lnTo>
                    <a:pt x="24505" y="26744"/>
                  </a:lnTo>
                  <a:cubicBezTo>
                    <a:pt x="25708" y="26661"/>
                    <a:pt x="28776" y="24547"/>
                    <a:pt x="29273" y="24173"/>
                  </a:cubicBezTo>
                  <a:cubicBezTo>
                    <a:pt x="31263" y="22681"/>
                    <a:pt x="31678" y="20442"/>
                    <a:pt x="31678" y="18369"/>
                  </a:cubicBezTo>
                  <a:cubicBezTo>
                    <a:pt x="31678" y="14844"/>
                    <a:pt x="27200" y="11113"/>
                    <a:pt x="23095" y="1546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9">
              <a:extLst>
                <a:ext uri="{FF2B5EF4-FFF2-40B4-BE49-F238E27FC236}">
                  <a16:creationId xmlns:a16="http://schemas.microsoft.com/office/drawing/2014/main" id="{3B487A24-A3D4-63BA-90D9-1B028B826138}"/>
                </a:ext>
              </a:extLst>
            </p:cNvPr>
            <p:cNvSpPr/>
            <p:nvPr/>
          </p:nvSpPr>
          <p:spPr>
            <a:xfrm rot="2702820">
              <a:off x="3613680" y="1546505"/>
              <a:ext cx="258589" cy="258589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9">
              <a:extLst>
                <a:ext uri="{FF2B5EF4-FFF2-40B4-BE49-F238E27FC236}">
                  <a16:creationId xmlns:a16="http://schemas.microsoft.com/office/drawing/2014/main" id="{86A69042-785F-9D9B-BC13-DC758ED2B6A5}"/>
                </a:ext>
              </a:extLst>
            </p:cNvPr>
            <p:cNvSpPr/>
            <p:nvPr/>
          </p:nvSpPr>
          <p:spPr>
            <a:xfrm rot="2702820">
              <a:off x="5271755" y="1546505"/>
              <a:ext cx="258589" cy="258589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9">
              <a:extLst>
                <a:ext uri="{FF2B5EF4-FFF2-40B4-BE49-F238E27FC236}">
                  <a16:creationId xmlns:a16="http://schemas.microsoft.com/office/drawing/2014/main" id="{2B07EE46-F5A6-FBF9-0173-60E6DAB7C7A4}"/>
                </a:ext>
              </a:extLst>
            </p:cNvPr>
            <p:cNvSpPr/>
            <p:nvPr/>
          </p:nvSpPr>
          <p:spPr>
            <a:xfrm>
              <a:off x="3188925" y="1583250"/>
              <a:ext cx="185100" cy="1851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9">
              <a:extLst>
                <a:ext uri="{FF2B5EF4-FFF2-40B4-BE49-F238E27FC236}">
                  <a16:creationId xmlns:a16="http://schemas.microsoft.com/office/drawing/2014/main" id="{3F438F03-1A2E-A458-8227-D29F865CB73A}"/>
                </a:ext>
              </a:extLst>
            </p:cNvPr>
            <p:cNvSpPr/>
            <p:nvPr/>
          </p:nvSpPr>
          <p:spPr>
            <a:xfrm>
              <a:off x="5770000" y="1583250"/>
              <a:ext cx="185100" cy="1851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09041238"/>
      </p:ext>
    </p:extLst>
  </p:cSld>
  <p:clrMapOvr>
    <a:masterClrMapping/>
  </p:clrMapOvr>
</p:sld>
</file>

<file path=ppt/theme/theme1.xml><?xml version="1.0" encoding="utf-8"?>
<a:theme xmlns:a="http://schemas.openxmlformats.org/drawingml/2006/main" name="King and Queen Minitheme by Slidesgo">
  <a:themeElements>
    <a:clrScheme name="Simple Light">
      <a:dk1>
        <a:srgbClr val="191919"/>
      </a:dk1>
      <a:lt1>
        <a:srgbClr val="F7F7F7"/>
      </a:lt1>
      <a:dk2>
        <a:srgbClr val="B6B6B6"/>
      </a:dk2>
      <a:lt2>
        <a:srgbClr val="0A183B"/>
      </a:lt2>
      <a:accent1>
        <a:srgbClr val="8F6335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1306</Words>
  <Application>Microsoft Office PowerPoint</Application>
  <PresentationFormat>Prikaz na zaslonu (16:9)</PresentationFormat>
  <Paragraphs>140</Paragraphs>
  <Slides>17</Slides>
  <Notes>17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3" baseType="lpstr">
      <vt:lpstr>Arima</vt:lpstr>
      <vt:lpstr>Arial</vt:lpstr>
      <vt:lpstr>Bebas Neue</vt:lpstr>
      <vt:lpstr>Wingdings</vt:lpstr>
      <vt:lpstr>Plus Jakarta Sans</vt:lpstr>
      <vt:lpstr>King and Queen Minitheme by Slidesgo</vt:lpstr>
      <vt:lpstr>Henrik VIII.</vt:lpstr>
      <vt:lpstr>PowerPoint prezentacija</vt:lpstr>
      <vt:lpstr>Žene</vt:lpstr>
      <vt:lpstr>Katarina Aragnoska</vt:lpstr>
      <vt:lpstr>Brak s Henrikom</vt:lpstr>
      <vt:lpstr>Ana Boleyn</vt:lpstr>
      <vt:lpstr>Brak s Henrikom</vt:lpstr>
      <vt:lpstr>Jane Seymour</vt:lpstr>
      <vt:lpstr>Brak s Henrikom</vt:lpstr>
      <vt:lpstr>Ana od Klevea</vt:lpstr>
      <vt:lpstr>Brak s Henrikom</vt:lpstr>
      <vt:lpstr>Katarina Howard</vt:lpstr>
      <vt:lpstr>Brak s Henrikom</vt:lpstr>
      <vt:lpstr>Katarina Parr</vt:lpstr>
      <vt:lpstr>Brak s Henrikom</vt:lpstr>
      <vt:lpstr>Zanimljivosti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Henrik VIII.</dc:title>
  <dc:creator>Asus</dc:creator>
  <cp:lastModifiedBy>Ana Staničić</cp:lastModifiedBy>
  <cp:revision>6</cp:revision>
  <dcterms:modified xsi:type="dcterms:W3CDTF">2024-04-11T10:18:46Z</dcterms:modified>
</cp:coreProperties>
</file>