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58" r:id="rId10"/>
    <p:sldId id="259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FFF6F5-19D2-ADE9-8939-BFA47A309236}" v="165" dt="2024-05-07T20:19:01.5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na Jelavić" userId="S::dina.jelavic@skole.hr::6917c6a6-265e-498d-851d-0e95c9645bee" providerId="AD" clId="Web-{51FFF6F5-19D2-ADE9-8939-BFA47A309236}"/>
    <pc:docChg chg="modSld">
      <pc:chgData name="Dina Jelavić" userId="S::dina.jelavic@skole.hr::6917c6a6-265e-498d-851d-0e95c9645bee" providerId="AD" clId="Web-{51FFF6F5-19D2-ADE9-8939-BFA47A309236}" dt="2024-05-07T20:19:01.549" v="167" actId="20577"/>
      <pc:docMkLst>
        <pc:docMk/>
      </pc:docMkLst>
      <pc:sldChg chg="addSp delSp modSp">
        <pc:chgData name="Dina Jelavić" userId="S::dina.jelavic@skole.hr::6917c6a6-265e-498d-851d-0e95c9645bee" providerId="AD" clId="Web-{51FFF6F5-19D2-ADE9-8939-BFA47A309236}" dt="2024-05-07T20:16:42.485" v="129"/>
        <pc:sldMkLst>
          <pc:docMk/>
          <pc:sldMk cId="1647901321" sldId="258"/>
        </pc:sldMkLst>
        <pc:spChg chg="del">
          <ac:chgData name="Dina Jelavić" userId="S::dina.jelavic@skole.hr::6917c6a6-265e-498d-851d-0e95c9645bee" providerId="AD" clId="Web-{51FFF6F5-19D2-ADE9-8939-BFA47A309236}" dt="2024-05-07T20:16:42.470" v="128"/>
          <ac:spMkLst>
            <pc:docMk/>
            <pc:sldMk cId="1647901321" sldId="258"/>
            <ac:spMk id="3" creationId="{E84A93EE-9D5E-C3FF-47F1-941B258C4A33}"/>
          </ac:spMkLst>
        </pc:spChg>
        <pc:picChg chg="add mod ord">
          <ac:chgData name="Dina Jelavić" userId="S::dina.jelavic@skole.hr::6917c6a6-265e-498d-851d-0e95c9645bee" providerId="AD" clId="Web-{51FFF6F5-19D2-ADE9-8939-BFA47A309236}" dt="2024-05-07T20:16:42.485" v="129"/>
          <ac:picMkLst>
            <pc:docMk/>
            <pc:sldMk cId="1647901321" sldId="258"/>
            <ac:picMk id="4" creationId="{1F57B112-F93E-DA62-DEA8-9144225EEE6C}"/>
          </ac:picMkLst>
        </pc:picChg>
      </pc:sldChg>
      <pc:sldChg chg="modSp">
        <pc:chgData name="Dina Jelavić" userId="S::dina.jelavic@skole.hr::6917c6a6-265e-498d-851d-0e95c9645bee" providerId="AD" clId="Web-{51FFF6F5-19D2-ADE9-8939-BFA47A309236}" dt="2024-05-07T20:17:03.767" v="134" actId="20577"/>
        <pc:sldMkLst>
          <pc:docMk/>
          <pc:sldMk cId="1617185159" sldId="259"/>
        </pc:sldMkLst>
        <pc:spChg chg="mod">
          <ac:chgData name="Dina Jelavić" userId="S::dina.jelavic@skole.hr::6917c6a6-265e-498d-851d-0e95c9645bee" providerId="AD" clId="Web-{51FFF6F5-19D2-ADE9-8939-BFA47A309236}" dt="2024-05-07T20:17:03.767" v="134" actId="20577"/>
          <ac:spMkLst>
            <pc:docMk/>
            <pc:sldMk cId="1617185159" sldId="259"/>
            <ac:spMk id="3" creationId="{711B659C-CF98-3048-4F53-05B18846A257}"/>
          </ac:spMkLst>
        </pc:spChg>
      </pc:sldChg>
      <pc:sldChg chg="modSp">
        <pc:chgData name="Dina Jelavić" userId="S::dina.jelavic@skole.hr::6917c6a6-265e-498d-851d-0e95c9645bee" providerId="AD" clId="Web-{51FFF6F5-19D2-ADE9-8939-BFA47A309236}" dt="2024-05-07T20:19:01.549" v="167" actId="20577"/>
        <pc:sldMkLst>
          <pc:docMk/>
          <pc:sldMk cId="2872457844" sldId="260"/>
        </pc:sldMkLst>
        <pc:spChg chg="mod">
          <ac:chgData name="Dina Jelavić" userId="S::dina.jelavic@skole.hr::6917c6a6-265e-498d-851d-0e95c9645bee" providerId="AD" clId="Web-{51FFF6F5-19D2-ADE9-8939-BFA47A309236}" dt="2024-05-07T20:19:01.549" v="167" actId="20577"/>
          <ac:spMkLst>
            <pc:docMk/>
            <pc:sldMk cId="2872457844" sldId="260"/>
            <ac:spMk id="3" creationId="{A688A1EA-289D-171B-1999-19A07F15C23A}"/>
          </ac:spMkLst>
        </pc:spChg>
      </pc:sldChg>
      <pc:sldChg chg="addSp modSp mod setBg">
        <pc:chgData name="Dina Jelavić" userId="S::dina.jelavic@skole.hr::6917c6a6-265e-498d-851d-0e95c9645bee" providerId="AD" clId="Web-{51FFF6F5-19D2-ADE9-8939-BFA47A309236}" dt="2024-05-07T19:42:27.068" v="58"/>
        <pc:sldMkLst>
          <pc:docMk/>
          <pc:sldMk cId="117574383" sldId="265"/>
        </pc:sldMkLst>
        <pc:spChg chg="mod">
          <ac:chgData name="Dina Jelavić" userId="S::dina.jelavic@skole.hr::6917c6a6-265e-498d-851d-0e95c9645bee" providerId="AD" clId="Web-{51FFF6F5-19D2-ADE9-8939-BFA47A309236}" dt="2024-05-07T19:42:27.068" v="58"/>
          <ac:spMkLst>
            <pc:docMk/>
            <pc:sldMk cId="117574383" sldId="265"/>
            <ac:spMk id="2" creationId="{7E134A8A-E287-63A5-E91B-E3660FA2B953}"/>
          </ac:spMkLst>
        </pc:spChg>
        <pc:spChg chg="mod">
          <ac:chgData name="Dina Jelavić" userId="S::dina.jelavic@skole.hr::6917c6a6-265e-498d-851d-0e95c9645bee" providerId="AD" clId="Web-{51FFF6F5-19D2-ADE9-8939-BFA47A309236}" dt="2024-05-07T19:42:27.068" v="58"/>
          <ac:spMkLst>
            <pc:docMk/>
            <pc:sldMk cId="117574383" sldId="265"/>
            <ac:spMk id="3" creationId="{547B9648-1B42-56F9-7234-52FCFF291027}"/>
          </ac:spMkLst>
        </pc:spChg>
        <pc:spChg chg="add">
          <ac:chgData name="Dina Jelavić" userId="S::dina.jelavic@skole.hr::6917c6a6-265e-498d-851d-0e95c9645bee" providerId="AD" clId="Web-{51FFF6F5-19D2-ADE9-8939-BFA47A309236}" dt="2024-05-07T19:42:27.068" v="58"/>
          <ac:spMkLst>
            <pc:docMk/>
            <pc:sldMk cId="117574383" sldId="265"/>
            <ac:spMk id="9" creationId="{45D37F4E-DDB4-456B-97E0-9937730A039F}"/>
          </ac:spMkLst>
        </pc:spChg>
        <pc:spChg chg="add">
          <ac:chgData name="Dina Jelavić" userId="S::dina.jelavic@skole.hr::6917c6a6-265e-498d-851d-0e95c9645bee" providerId="AD" clId="Web-{51FFF6F5-19D2-ADE9-8939-BFA47A309236}" dt="2024-05-07T19:42:27.068" v="58"/>
          <ac:spMkLst>
            <pc:docMk/>
            <pc:sldMk cId="117574383" sldId="265"/>
            <ac:spMk id="11" creationId="{B2DD41CD-8F47-4F56-AD12-4E2FF7696987}"/>
          </ac:spMkLst>
        </pc:spChg>
        <pc:picChg chg="add mod">
          <ac:chgData name="Dina Jelavić" userId="S::dina.jelavic@skole.hr::6917c6a6-265e-498d-851d-0e95c9645bee" providerId="AD" clId="Web-{51FFF6F5-19D2-ADE9-8939-BFA47A309236}" dt="2024-05-07T19:42:27.068" v="58"/>
          <ac:picMkLst>
            <pc:docMk/>
            <pc:sldMk cId="117574383" sldId="265"/>
            <ac:picMk id="4" creationId="{FB612A23-7EBC-12ED-65F2-ABE92EC6B1EB}"/>
          </ac:picMkLst>
        </pc:picChg>
      </pc:sldChg>
      <pc:sldChg chg="addSp modSp mod setBg">
        <pc:chgData name="Dina Jelavić" userId="S::dina.jelavic@skole.hr::6917c6a6-265e-498d-851d-0e95c9645bee" providerId="AD" clId="Web-{51FFF6F5-19D2-ADE9-8939-BFA47A309236}" dt="2024-05-07T19:56:51.178" v="119"/>
        <pc:sldMkLst>
          <pc:docMk/>
          <pc:sldMk cId="3713862372" sldId="266"/>
        </pc:sldMkLst>
        <pc:spChg chg="mod">
          <ac:chgData name="Dina Jelavić" userId="S::dina.jelavic@skole.hr::6917c6a6-265e-498d-851d-0e95c9645bee" providerId="AD" clId="Web-{51FFF6F5-19D2-ADE9-8939-BFA47A309236}" dt="2024-05-07T19:56:51.178" v="119"/>
          <ac:spMkLst>
            <pc:docMk/>
            <pc:sldMk cId="3713862372" sldId="266"/>
            <ac:spMk id="2" creationId="{D59712D8-0A09-93B2-5E17-220C2EE77325}"/>
          </ac:spMkLst>
        </pc:spChg>
        <pc:spChg chg="mod ord">
          <ac:chgData name="Dina Jelavić" userId="S::dina.jelavic@skole.hr::6917c6a6-265e-498d-851d-0e95c9645bee" providerId="AD" clId="Web-{51FFF6F5-19D2-ADE9-8939-BFA47A309236}" dt="2024-05-07T19:56:51.178" v="119"/>
          <ac:spMkLst>
            <pc:docMk/>
            <pc:sldMk cId="3713862372" sldId="266"/>
            <ac:spMk id="3" creationId="{A3D8426E-34E4-3F6E-AF44-6061154F7315}"/>
          </ac:spMkLst>
        </pc:spChg>
        <pc:spChg chg="add">
          <ac:chgData name="Dina Jelavić" userId="S::dina.jelavic@skole.hr::6917c6a6-265e-498d-851d-0e95c9645bee" providerId="AD" clId="Web-{51FFF6F5-19D2-ADE9-8939-BFA47A309236}" dt="2024-05-07T19:56:51.178" v="119"/>
          <ac:spMkLst>
            <pc:docMk/>
            <pc:sldMk cId="3713862372" sldId="266"/>
            <ac:spMk id="9" creationId="{2C61293E-6EBE-43EF-A52C-9BEBFD7679D4}"/>
          </ac:spMkLst>
        </pc:spChg>
        <pc:spChg chg="add">
          <ac:chgData name="Dina Jelavić" userId="S::dina.jelavic@skole.hr::6917c6a6-265e-498d-851d-0e95c9645bee" providerId="AD" clId="Web-{51FFF6F5-19D2-ADE9-8939-BFA47A309236}" dt="2024-05-07T19:56:51.178" v="119"/>
          <ac:spMkLst>
            <pc:docMk/>
            <pc:sldMk cId="3713862372" sldId="266"/>
            <ac:spMk id="11" creationId="{21540236-BFD5-4A9D-8840-4703E7F76825}"/>
          </ac:spMkLst>
        </pc:spChg>
        <pc:picChg chg="add mod">
          <ac:chgData name="Dina Jelavić" userId="S::dina.jelavic@skole.hr::6917c6a6-265e-498d-851d-0e95c9645bee" providerId="AD" clId="Web-{51FFF6F5-19D2-ADE9-8939-BFA47A309236}" dt="2024-05-07T19:56:51.178" v="119"/>
          <ac:picMkLst>
            <pc:docMk/>
            <pc:sldMk cId="3713862372" sldId="266"/>
            <ac:picMk id="4" creationId="{6059FEB3-9C8B-3A5A-F143-51B86B6419A4}"/>
          </ac:picMkLst>
        </pc:picChg>
      </pc:sldChg>
    </pc:docChg>
  </pc:docChgLst>
  <pc:docChgLst>
    <pc:chgData name="Dina Jelavić" userId="S::dina.jelavic@skole.hr::6917c6a6-265e-498d-851d-0e95c9645bee" providerId="AD" clId="Web-{B8DA62CD-167A-F755-C88D-F7B7373E589B}"/>
    <pc:docChg chg="addSld modSld">
      <pc:chgData name="Dina Jelavić" userId="S::dina.jelavic@skole.hr::6917c6a6-265e-498d-851d-0e95c9645bee" providerId="AD" clId="Web-{B8DA62CD-167A-F755-C88D-F7B7373E589B}" dt="2024-05-05T17:08:08.764" v="705" actId="20577"/>
      <pc:docMkLst>
        <pc:docMk/>
      </pc:docMkLst>
      <pc:sldChg chg="addSp delSp modSp mod setBg setClrOvrMap">
        <pc:chgData name="Dina Jelavić" userId="S::dina.jelavic@skole.hr::6917c6a6-265e-498d-851d-0e95c9645bee" providerId="AD" clId="Web-{B8DA62CD-167A-F755-C88D-F7B7373E589B}" dt="2024-05-05T16:06:13.315" v="46"/>
        <pc:sldMkLst>
          <pc:docMk/>
          <pc:sldMk cId="109857222" sldId="256"/>
        </pc:sldMkLst>
        <pc:spChg chg="mod">
          <ac:chgData name="Dina Jelavić" userId="S::dina.jelavic@skole.hr::6917c6a6-265e-498d-851d-0e95c9645bee" providerId="AD" clId="Web-{B8DA62CD-167A-F755-C88D-F7B7373E589B}" dt="2024-05-05T16:06:13.315" v="46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Dina Jelavić" userId="S::dina.jelavic@skole.hr::6917c6a6-265e-498d-851d-0e95c9645bee" providerId="AD" clId="Web-{B8DA62CD-167A-F755-C88D-F7B7373E589B}" dt="2024-05-05T16:06:13.315" v="46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Dina Jelavić" userId="S::dina.jelavic@skole.hr::6917c6a6-265e-498d-851d-0e95c9645bee" providerId="AD" clId="Web-{B8DA62CD-167A-F755-C88D-F7B7373E589B}" dt="2024-05-05T16:06:09.924" v="43"/>
          <ac:spMkLst>
            <pc:docMk/>
            <pc:sldMk cId="109857222" sldId="256"/>
            <ac:spMk id="9" creationId="{71B2258F-86CA-4D4D-8270-BC05FCDEBFB3}"/>
          </ac:spMkLst>
        </pc:spChg>
        <pc:spChg chg="add del">
          <ac:chgData name="Dina Jelavić" userId="S::dina.jelavic@skole.hr::6917c6a6-265e-498d-851d-0e95c9645bee" providerId="AD" clId="Web-{B8DA62CD-167A-F755-C88D-F7B7373E589B}" dt="2024-05-05T16:06:13.299" v="45"/>
          <ac:spMkLst>
            <pc:docMk/>
            <pc:sldMk cId="109857222" sldId="256"/>
            <ac:spMk id="11" creationId="{007891EC-4501-44ED-A8C8-B11B6DB767AB}"/>
          </ac:spMkLst>
        </pc:spChg>
        <pc:spChg chg="add del">
          <ac:chgData name="Dina Jelavić" userId="S::dina.jelavic@skole.hr::6917c6a6-265e-498d-851d-0e95c9645bee" providerId="AD" clId="Web-{B8DA62CD-167A-F755-C88D-F7B7373E589B}" dt="2024-05-05T16:06:13.299" v="45"/>
          <ac:spMkLst>
            <pc:docMk/>
            <pc:sldMk cId="109857222" sldId="256"/>
            <ac:spMk id="12" creationId="{C1DD1A8A-57D5-4A81-AD04-532B043C5611}"/>
          </ac:spMkLst>
        </pc:spChg>
        <pc:spChg chg="add">
          <ac:chgData name="Dina Jelavić" userId="S::dina.jelavic@skole.hr::6917c6a6-265e-498d-851d-0e95c9645bee" providerId="AD" clId="Web-{B8DA62CD-167A-F755-C88D-F7B7373E589B}" dt="2024-05-05T16:06:13.315" v="46"/>
          <ac:spMkLst>
            <pc:docMk/>
            <pc:sldMk cId="109857222" sldId="256"/>
            <ac:spMk id="14" creationId="{71B2258F-86CA-4D4D-8270-BC05FCDEBFB3}"/>
          </ac:spMkLst>
        </pc:spChg>
        <pc:picChg chg="add mod ord">
          <ac:chgData name="Dina Jelavić" userId="S::dina.jelavic@skole.hr::6917c6a6-265e-498d-851d-0e95c9645bee" providerId="AD" clId="Web-{B8DA62CD-167A-F755-C88D-F7B7373E589B}" dt="2024-05-05T16:06:13.315" v="46"/>
          <ac:picMkLst>
            <pc:docMk/>
            <pc:sldMk cId="109857222" sldId="256"/>
            <ac:picMk id="4" creationId="{6639D688-E540-9291-F32E-BDE82EA188B9}"/>
          </ac:picMkLst>
        </pc:picChg>
      </pc:sldChg>
      <pc:sldChg chg="addSp modSp new mod setBg">
        <pc:chgData name="Dina Jelavić" userId="S::dina.jelavic@skole.hr::6917c6a6-265e-498d-851d-0e95c9645bee" providerId="AD" clId="Web-{B8DA62CD-167A-F755-C88D-F7B7373E589B}" dt="2024-05-05T16:23:15.049" v="277"/>
        <pc:sldMkLst>
          <pc:docMk/>
          <pc:sldMk cId="1124815508" sldId="257"/>
        </pc:sldMkLst>
        <pc:spChg chg="mod">
          <ac:chgData name="Dina Jelavić" userId="S::dina.jelavic@skole.hr::6917c6a6-265e-498d-851d-0e95c9645bee" providerId="AD" clId="Web-{B8DA62CD-167A-F755-C88D-F7B7373E589B}" dt="2024-05-05T16:23:15.049" v="277"/>
          <ac:spMkLst>
            <pc:docMk/>
            <pc:sldMk cId="1124815508" sldId="257"/>
            <ac:spMk id="2" creationId="{AFA0ACE9-12AD-52FA-EDB1-2A8C9A55EF62}"/>
          </ac:spMkLst>
        </pc:spChg>
        <pc:spChg chg="mod">
          <ac:chgData name="Dina Jelavić" userId="S::dina.jelavic@skole.hr::6917c6a6-265e-498d-851d-0e95c9645bee" providerId="AD" clId="Web-{B8DA62CD-167A-F755-C88D-F7B7373E589B}" dt="2024-05-05T16:23:15.049" v="277"/>
          <ac:spMkLst>
            <pc:docMk/>
            <pc:sldMk cId="1124815508" sldId="257"/>
            <ac:spMk id="3" creationId="{A007441D-0592-6F0D-4849-8834CB3C954B}"/>
          </ac:spMkLst>
        </pc:spChg>
        <pc:spChg chg="add">
          <ac:chgData name="Dina Jelavić" userId="S::dina.jelavic@skole.hr::6917c6a6-265e-498d-851d-0e95c9645bee" providerId="AD" clId="Web-{B8DA62CD-167A-F755-C88D-F7B7373E589B}" dt="2024-05-05T16:23:15.049" v="277"/>
          <ac:spMkLst>
            <pc:docMk/>
            <pc:sldMk cId="1124815508" sldId="257"/>
            <ac:spMk id="9" creationId="{058A14AF-9FB5-4CC7-BA35-E8E85D3EDF0E}"/>
          </ac:spMkLst>
        </pc:spChg>
        <pc:spChg chg="add">
          <ac:chgData name="Dina Jelavić" userId="S::dina.jelavic@skole.hr::6917c6a6-265e-498d-851d-0e95c9645bee" providerId="AD" clId="Web-{B8DA62CD-167A-F755-C88D-F7B7373E589B}" dt="2024-05-05T16:23:15.049" v="277"/>
          <ac:spMkLst>
            <pc:docMk/>
            <pc:sldMk cId="1124815508" sldId="257"/>
            <ac:spMk id="11" creationId="{3A9A4357-BD1D-4622-A4FE-766E6AB8DE84}"/>
          </ac:spMkLst>
        </pc:spChg>
        <pc:spChg chg="add">
          <ac:chgData name="Dina Jelavić" userId="S::dina.jelavic@skole.hr::6917c6a6-265e-498d-851d-0e95c9645bee" providerId="AD" clId="Web-{B8DA62CD-167A-F755-C88D-F7B7373E589B}" dt="2024-05-05T16:23:15.049" v="277"/>
          <ac:spMkLst>
            <pc:docMk/>
            <pc:sldMk cId="1124815508" sldId="257"/>
            <ac:spMk id="13" creationId="{E659831F-0D9A-4C63-9EBB-8435B85A440F}"/>
          </ac:spMkLst>
        </pc:spChg>
        <pc:spChg chg="add">
          <ac:chgData name="Dina Jelavić" userId="S::dina.jelavic@skole.hr::6917c6a6-265e-498d-851d-0e95c9645bee" providerId="AD" clId="Web-{B8DA62CD-167A-F755-C88D-F7B7373E589B}" dt="2024-05-05T16:23:15.049" v="277"/>
          <ac:spMkLst>
            <pc:docMk/>
            <pc:sldMk cId="1124815508" sldId="257"/>
            <ac:spMk id="15" creationId="{E6995CE5-F890-4ABA-82A2-26507CE8D2A3}"/>
          </ac:spMkLst>
        </pc:spChg>
        <pc:picChg chg="add mod">
          <ac:chgData name="Dina Jelavić" userId="S::dina.jelavic@skole.hr::6917c6a6-265e-498d-851d-0e95c9645bee" providerId="AD" clId="Web-{B8DA62CD-167A-F755-C88D-F7B7373E589B}" dt="2024-05-05T16:23:15.049" v="277"/>
          <ac:picMkLst>
            <pc:docMk/>
            <pc:sldMk cId="1124815508" sldId="257"/>
            <ac:picMk id="4" creationId="{07B857F4-081E-02D8-103A-B3D42734E9AB}"/>
          </ac:picMkLst>
        </pc:picChg>
      </pc:sldChg>
      <pc:sldChg chg="modSp new">
        <pc:chgData name="Dina Jelavić" userId="S::dina.jelavic@skole.hr::6917c6a6-265e-498d-851d-0e95c9645bee" providerId="AD" clId="Web-{B8DA62CD-167A-F755-C88D-F7B7373E589B}" dt="2024-05-05T16:08:27.926" v="72" actId="20577"/>
        <pc:sldMkLst>
          <pc:docMk/>
          <pc:sldMk cId="1647901321" sldId="258"/>
        </pc:sldMkLst>
        <pc:spChg chg="mod">
          <ac:chgData name="Dina Jelavić" userId="S::dina.jelavic@skole.hr::6917c6a6-265e-498d-851d-0e95c9645bee" providerId="AD" clId="Web-{B8DA62CD-167A-F755-C88D-F7B7373E589B}" dt="2024-05-05T16:08:27.926" v="72" actId="20577"/>
          <ac:spMkLst>
            <pc:docMk/>
            <pc:sldMk cId="1647901321" sldId="258"/>
            <ac:spMk id="2" creationId="{B06B31ED-778C-7E9D-F0CC-BF767F5CAF28}"/>
          </ac:spMkLst>
        </pc:spChg>
      </pc:sldChg>
      <pc:sldChg chg="modSp new">
        <pc:chgData name="Dina Jelavić" userId="S::dina.jelavic@skole.hr::6917c6a6-265e-498d-851d-0e95c9645bee" providerId="AD" clId="Web-{B8DA62CD-167A-F755-C88D-F7B7373E589B}" dt="2024-05-05T16:56:07.690" v="643" actId="20577"/>
        <pc:sldMkLst>
          <pc:docMk/>
          <pc:sldMk cId="1617185159" sldId="259"/>
        </pc:sldMkLst>
        <pc:spChg chg="mod">
          <ac:chgData name="Dina Jelavić" userId="S::dina.jelavic@skole.hr::6917c6a6-265e-498d-851d-0e95c9645bee" providerId="AD" clId="Web-{B8DA62CD-167A-F755-C88D-F7B7373E589B}" dt="2024-05-05T16:06:29.815" v="54" actId="20577"/>
          <ac:spMkLst>
            <pc:docMk/>
            <pc:sldMk cId="1617185159" sldId="259"/>
            <ac:spMk id="2" creationId="{7E80D734-91EC-05C8-A797-201FB909F9EE}"/>
          </ac:spMkLst>
        </pc:spChg>
        <pc:spChg chg="mod">
          <ac:chgData name="Dina Jelavić" userId="S::dina.jelavic@skole.hr::6917c6a6-265e-498d-851d-0e95c9645bee" providerId="AD" clId="Web-{B8DA62CD-167A-F755-C88D-F7B7373E589B}" dt="2024-05-05T16:56:07.690" v="643" actId="20577"/>
          <ac:spMkLst>
            <pc:docMk/>
            <pc:sldMk cId="1617185159" sldId="259"/>
            <ac:spMk id="3" creationId="{711B659C-CF98-3048-4F53-05B18846A257}"/>
          </ac:spMkLst>
        </pc:spChg>
      </pc:sldChg>
      <pc:sldChg chg="modSp new">
        <pc:chgData name="Dina Jelavić" userId="S::dina.jelavic@skole.hr::6917c6a6-265e-498d-851d-0e95c9645bee" providerId="AD" clId="Web-{B8DA62CD-167A-F755-C88D-F7B7373E589B}" dt="2024-05-05T16:08:40.286" v="74" actId="20577"/>
        <pc:sldMkLst>
          <pc:docMk/>
          <pc:sldMk cId="2872457844" sldId="260"/>
        </pc:sldMkLst>
        <pc:spChg chg="mod">
          <ac:chgData name="Dina Jelavić" userId="S::dina.jelavic@skole.hr::6917c6a6-265e-498d-851d-0e95c9645bee" providerId="AD" clId="Web-{B8DA62CD-167A-F755-C88D-F7B7373E589B}" dt="2024-05-05T16:08:40.286" v="74" actId="20577"/>
          <ac:spMkLst>
            <pc:docMk/>
            <pc:sldMk cId="2872457844" sldId="260"/>
            <ac:spMk id="3" creationId="{A688A1EA-289D-171B-1999-19A07F15C23A}"/>
          </ac:spMkLst>
        </pc:spChg>
      </pc:sldChg>
      <pc:sldChg chg="addSp delSp modSp new mod setBg">
        <pc:chgData name="Dina Jelavić" userId="S::dina.jelavic@skole.hr::6917c6a6-265e-498d-851d-0e95c9645bee" providerId="AD" clId="Web-{B8DA62CD-167A-F755-C88D-F7B7373E589B}" dt="2024-05-05T16:34:05.716" v="380" actId="20577"/>
        <pc:sldMkLst>
          <pc:docMk/>
          <pc:sldMk cId="860750993" sldId="261"/>
        </pc:sldMkLst>
        <pc:spChg chg="mod">
          <ac:chgData name="Dina Jelavić" userId="S::dina.jelavic@skole.hr::6917c6a6-265e-498d-851d-0e95c9645bee" providerId="AD" clId="Web-{B8DA62CD-167A-F755-C88D-F7B7373E589B}" dt="2024-05-05T16:33:43.934" v="376"/>
          <ac:spMkLst>
            <pc:docMk/>
            <pc:sldMk cId="860750993" sldId="261"/>
            <ac:spMk id="2" creationId="{F9CFA7BB-BCD6-03F1-8A8C-84222ED0F510}"/>
          </ac:spMkLst>
        </pc:spChg>
        <pc:spChg chg="mod">
          <ac:chgData name="Dina Jelavić" userId="S::dina.jelavic@skole.hr::6917c6a6-265e-498d-851d-0e95c9645bee" providerId="AD" clId="Web-{B8DA62CD-167A-F755-C88D-F7B7373E589B}" dt="2024-05-05T16:34:05.716" v="380" actId="20577"/>
          <ac:spMkLst>
            <pc:docMk/>
            <pc:sldMk cId="860750993" sldId="261"/>
            <ac:spMk id="3" creationId="{A64FC282-A6BE-0E71-B77B-EDE40F8425EF}"/>
          </ac:spMkLst>
        </pc:spChg>
        <pc:spChg chg="add del">
          <ac:chgData name="Dina Jelavić" userId="S::dina.jelavic@skole.hr::6917c6a6-265e-498d-851d-0e95c9645bee" providerId="AD" clId="Web-{B8DA62CD-167A-F755-C88D-F7B7373E589B}" dt="2024-05-05T16:33:26.153" v="373"/>
          <ac:spMkLst>
            <pc:docMk/>
            <pc:sldMk cId="860750993" sldId="261"/>
            <ac:spMk id="9" creationId="{F13C74B1-5B17-4795-BED0-7140497B445A}"/>
          </ac:spMkLst>
        </pc:spChg>
        <pc:spChg chg="add del">
          <ac:chgData name="Dina Jelavić" userId="S::dina.jelavic@skole.hr::6917c6a6-265e-498d-851d-0e95c9645bee" providerId="AD" clId="Web-{B8DA62CD-167A-F755-C88D-F7B7373E589B}" dt="2024-05-05T16:33:26.153" v="373"/>
          <ac:spMkLst>
            <pc:docMk/>
            <pc:sldMk cId="860750993" sldId="261"/>
            <ac:spMk id="11" creationId="{D4974D33-8DC5-464E-8C6D-BE58F0669C17}"/>
          </ac:spMkLst>
        </pc:spChg>
        <pc:spChg chg="add del">
          <ac:chgData name="Dina Jelavić" userId="S::dina.jelavic@skole.hr::6917c6a6-265e-498d-851d-0e95c9645bee" providerId="AD" clId="Web-{B8DA62CD-167A-F755-C88D-F7B7373E589B}" dt="2024-05-05T16:33:43.919" v="375"/>
          <ac:spMkLst>
            <pc:docMk/>
            <pc:sldMk cId="860750993" sldId="261"/>
            <ac:spMk id="13" creationId="{C0763A76-9F1C-4FC5-82B7-DD475DA461B2}"/>
          </ac:spMkLst>
        </pc:spChg>
        <pc:spChg chg="add del">
          <ac:chgData name="Dina Jelavić" userId="S::dina.jelavic@skole.hr::6917c6a6-265e-498d-851d-0e95c9645bee" providerId="AD" clId="Web-{B8DA62CD-167A-F755-C88D-F7B7373E589B}" dt="2024-05-05T16:33:43.919" v="375"/>
          <ac:spMkLst>
            <pc:docMk/>
            <pc:sldMk cId="860750993" sldId="261"/>
            <ac:spMk id="14" creationId="{E81BF4F6-F2CF-4984-9D14-D6966D92F99F}"/>
          </ac:spMkLst>
        </pc:spChg>
        <pc:spChg chg="add">
          <ac:chgData name="Dina Jelavić" userId="S::dina.jelavic@skole.hr::6917c6a6-265e-498d-851d-0e95c9645bee" providerId="AD" clId="Web-{B8DA62CD-167A-F755-C88D-F7B7373E589B}" dt="2024-05-05T16:33:43.934" v="376"/>
          <ac:spMkLst>
            <pc:docMk/>
            <pc:sldMk cId="860750993" sldId="261"/>
            <ac:spMk id="16" creationId="{F13C74B1-5B17-4795-BED0-7140497B445A}"/>
          </ac:spMkLst>
        </pc:spChg>
        <pc:spChg chg="add">
          <ac:chgData name="Dina Jelavić" userId="S::dina.jelavic@skole.hr::6917c6a6-265e-498d-851d-0e95c9645bee" providerId="AD" clId="Web-{B8DA62CD-167A-F755-C88D-F7B7373E589B}" dt="2024-05-05T16:33:43.934" v="376"/>
          <ac:spMkLst>
            <pc:docMk/>
            <pc:sldMk cId="860750993" sldId="261"/>
            <ac:spMk id="17" creationId="{D4974D33-8DC5-464E-8C6D-BE58F0669C17}"/>
          </ac:spMkLst>
        </pc:spChg>
        <pc:picChg chg="add mod">
          <ac:chgData name="Dina Jelavić" userId="S::dina.jelavic@skole.hr::6917c6a6-265e-498d-851d-0e95c9645bee" providerId="AD" clId="Web-{B8DA62CD-167A-F755-C88D-F7B7373E589B}" dt="2024-05-05T16:33:43.934" v="376"/>
          <ac:picMkLst>
            <pc:docMk/>
            <pc:sldMk cId="860750993" sldId="261"/>
            <ac:picMk id="4" creationId="{F988C364-081C-B6F5-AB0F-E91BA19EC24C}"/>
          </ac:picMkLst>
        </pc:picChg>
      </pc:sldChg>
      <pc:sldChg chg="addSp delSp modSp new mod setBg">
        <pc:chgData name="Dina Jelavić" userId="S::dina.jelavic@skole.hr::6917c6a6-265e-498d-851d-0e95c9645bee" providerId="AD" clId="Web-{B8DA62CD-167A-F755-C88D-F7B7373E589B}" dt="2024-05-05T16:41:09.832" v="474" actId="20577"/>
        <pc:sldMkLst>
          <pc:docMk/>
          <pc:sldMk cId="728387420" sldId="262"/>
        </pc:sldMkLst>
        <pc:spChg chg="mod">
          <ac:chgData name="Dina Jelavić" userId="S::dina.jelavic@skole.hr::6917c6a6-265e-498d-851d-0e95c9645bee" providerId="AD" clId="Web-{B8DA62CD-167A-F755-C88D-F7B7373E589B}" dt="2024-05-05T16:34:24.841" v="383"/>
          <ac:spMkLst>
            <pc:docMk/>
            <pc:sldMk cId="728387420" sldId="262"/>
            <ac:spMk id="2" creationId="{E57BA53A-8E96-554C-A04B-3CBE8B491AEF}"/>
          </ac:spMkLst>
        </pc:spChg>
        <pc:spChg chg="del">
          <ac:chgData name="Dina Jelavić" userId="S::dina.jelavic@skole.hr::6917c6a6-265e-498d-851d-0e95c9645bee" providerId="AD" clId="Web-{B8DA62CD-167A-F755-C88D-F7B7373E589B}" dt="2024-05-05T16:31:23.323" v="365"/>
          <ac:spMkLst>
            <pc:docMk/>
            <pc:sldMk cId="728387420" sldId="262"/>
            <ac:spMk id="3" creationId="{A7CC35B4-482D-3C22-FD8E-4DB097BEB061}"/>
          </ac:spMkLst>
        </pc:spChg>
        <pc:spChg chg="add del">
          <ac:chgData name="Dina Jelavić" userId="S::dina.jelavic@skole.hr::6917c6a6-265e-498d-851d-0e95c9645bee" providerId="AD" clId="Web-{B8DA62CD-167A-F755-C88D-F7B7373E589B}" dt="2024-05-05T16:34:24.841" v="382"/>
          <ac:spMkLst>
            <pc:docMk/>
            <pc:sldMk cId="728387420" sldId="262"/>
            <ac:spMk id="8" creationId="{24CC539D-BC9E-C63F-157E-9D50C48780CA}"/>
          </ac:spMkLst>
        </pc:spChg>
        <pc:spChg chg="add del">
          <ac:chgData name="Dina Jelavić" userId="S::dina.jelavic@skole.hr::6917c6a6-265e-498d-851d-0e95c9645bee" providerId="AD" clId="Web-{B8DA62CD-167A-F755-C88D-F7B7373E589B}" dt="2024-05-05T16:34:24.841" v="382"/>
          <ac:spMkLst>
            <pc:docMk/>
            <pc:sldMk cId="728387420" sldId="262"/>
            <ac:spMk id="11" creationId="{7B831B6F-405A-4B47-B9BB-5CA88F285844}"/>
          </ac:spMkLst>
        </pc:spChg>
        <pc:spChg chg="add del">
          <ac:chgData name="Dina Jelavić" userId="S::dina.jelavic@skole.hr::6917c6a6-265e-498d-851d-0e95c9645bee" providerId="AD" clId="Web-{B8DA62CD-167A-F755-C88D-F7B7373E589B}" dt="2024-05-05T16:34:24.841" v="382"/>
          <ac:spMkLst>
            <pc:docMk/>
            <pc:sldMk cId="728387420" sldId="262"/>
            <ac:spMk id="13" creationId="{953EE71A-6488-4203-A7C4-77102FD0DCCA}"/>
          </ac:spMkLst>
        </pc:spChg>
        <pc:spChg chg="add">
          <ac:chgData name="Dina Jelavić" userId="S::dina.jelavic@skole.hr::6917c6a6-265e-498d-851d-0e95c9645bee" providerId="AD" clId="Web-{B8DA62CD-167A-F755-C88D-F7B7373E589B}" dt="2024-05-05T16:34:24.841" v="383"/>
          <ac:spMkLst>
            <pc:docMk/>
            <pc:sldMk cId="728387420" sldId="262"/>
            <ac:spMk id="15" creationId="{A6D37EE4-EA1B-46EE-A54B-5233C63C9695}"/>
          </ac:spMkLst>
        </pc:spChg>
        <pc:spChg chg="add">
          <ac:chgData name="Dina Jelavić" userId="S::dina.jelavic@skole.hr::6917c6a6-265e-498d-851d-0e95c9645bee" providerId="AD" clId="Web-{B8DA62CD-167A-F755-C88D-F7B7373E589B}" dt="2024-05-05T16:34:24.841" v="383"/>
          <ac:spMkLst>
            <pc:docMk/>
            <pc:sldMk cId="728387420" sldId="262"/>
            <ac:spMk id="16" creationId="{927D5270-6648-4CC1-8F78-48BE299CAC25}"/>
          </ac:spMkLst>
        </pc:spChg>
        <pc:spChg chg="add mod">
          <ac:chgData name="Dina Jelavić" userId="S::dina.jelavic@skole.hr::6917c6a6-265e-498d-851d-0e95c9645bee" providerId="AD" clId="Web-{B8DA62CD-167A-F755-C88D-F7B7373E589B}" dt="2024-05-05T16:41:09.832" v="474" actId="20577"/>
          <ac:spMkLst>
            <pc:docMk/>
            <pc:sldMk cId="728387420" sldId="262"/>
            <ac:spMk id="17" creationId="{986B6ECD-4050-CF38-C479-124648B8E094}"/>
          </ac:spMkLst>
        </pc:spChg>
        <pc:picChg chg="add mod ord">
          <ac:chgData name="Dina Jelavić" userId="S::dina.jelavic@skole.hr::6917c6a6-265e-498d-851d-0e95c9645bee" providerId="AD" clId="Web-{B8DA62CD-167A-F755-C88D-F7B7373E589B}" dt="2024-05-05T16:34:24.841" v="383"/>
          <ac:picMkLst>
            <pc:docMk/>
            <pc:sldMk cId="728387420" sldId="262"/>
            <ac:picMk id="4" creationId="{550A2AD5-2A35-A75E-AC92-C563E9E2BB2A}"/>
          </ac:picMkLst>
        </pc:picChg>
      </pc:sldChg>
      <pc:sldChg chg="addSp delSp modSp new mod setBg">
        <pc:chgData name="Dina Jelavić" userId="S::dina.jelavic@skole.hr::6917c6a6-265e-498d-851d-0e95c9645bee" providerId="AD" clId="Web-{B8DA62CD-167A-F755-C88D-F7B7373E589B}" dt="2024-05-05T16:49:18.558" v="593" actId="20577"/>
        <pc:sldMkLst>
          <pc:docMk/>
          <pc:sldMk cId="4223308936" sldId="263"/>
        </pc:sldMkLst>
        <pc:spChg chg="mod">
          <ac:chgData name="Dina Jelavić" userId="S::dina.jelavic@skole.hr::6917c6a6-265e-498d-851d-0e95c9645bee" providerId="AD" clId="Web-{B8DA62CD-167A-F755-C88D-F7B7373E589B}" dt="2024-05-05T16:48:38.667" v="587"/>
          <ac:spMkLst>
            <pc:docMk/>
            <pc:sldMk cId="4223308936" sldId="263"/>
            <ac:spMk id="2" creationId="{A46B1990-6C67-3D2D-07D4-901BB5773154}"/>
          </ac:spMkLst>
        </pc:spChg>
        <pc:spChg chg="mod">
          <ac:chgData name="Dina Jelavić" userId="S::dina.jelavic@skole.hr::6917c6a6-265e-498d-851d-0e95c9645bee" providerId="AD" clId="Web-{B8DA62CD-167A-F755-C88D-F7B7373E589B}" dt="2024-05-05T16:49:18.558" v="593" actId="20577"/>
          <ac:spMkLst>
            <pc:docMk/>
            <pc:sldMk cId="4223308936" sldId="263"/>
            <ac:spMk id="3" creationId="{6A489C58-493C-40C4-7B39-C5EF64292C15}"/>
          </ac:spMkLst>
        </pc:spChg>
        <pc:spChg chg="add del">
          <ac:chgData name="Dina Jelavić" userId="S::dina.jelavic@skole.hr::6917c6a6-265e-498d-851d-0e95c9645bee" providerId="AD" clId="Web-{B8DA62CD-167A-F755-C88D-F7B7373E589B}" dt="2024-05-05T16:48:38.651" v="586"/>
          <ac:spMkLst>
            <pc:docMk/>
            <pc:sldMk cId="4223308936" sldId="263"/>
            <ac:spMk id="9" creationId="{058A14AF-9FB5-4CC7-BA35-E8E85D3EDF0E}"/>
          </ac:spMkLst>
        </pc:spChg>
        <pc:spChg chg="add del">
          <ac:chgData name="Dina Jelavić" userId="S::dina.jelavic@skole.hr::6917c6a6-265e-498d-851d-0e95c9645bee" providerId="AD" clId="Web-{B8DA62CD-167A-F755-C88D-F7B7373E589B}" dt="2024-05-05T16:48:38.651" v="586"/>
          <ac:spMkLst>
            <pc:docMk/>
            <pc:sldMk cId="4223308936" sldId="263"/>
            <ac:spMk id="11" creationId="{3A9A4357-BD1D-4622-A4FE-766E6AB8DE84}"/>
          </ac:spMkLst>
        </pc:spChg>
        <pc:spChg chg="add del">
          <ac:chgData name="Dina Jelavić" userId="S::dina.jelavic@skole.hr::6917c6a6-265e-498d-851d-0e95c9645bee" providerId="AD" clId="Web-{B8DA62CD-167A-F755-C88D-F7B7373E589B}" dt="2024-05-05T16:48:38.651" v="586"/>
          <ac:spMkLst>
            <pc:docMk/>
            <pc:sldMk cId="4223308936" sldId="263"/>
            <ac:spMk id="13" creationId="{E659831F-0D9A-4C63-9EBB-8435B85A440F}"/>
          </ac:spMkLst>
        </pc:spChg>
        <pc:spChg chg="add del">
          <ac:chgData name="Dina Jelavić" userId="S::dina.jelavic@skole.hr::6917c6a6-265e-498d-851d-0e95c9645bee" providerId="AD" clId="Web-{B8DA62CD-167A-F755-C88D-F7B7373E589B}" dt="2024-05-05T16:48:38.651" v="586"/>
          <ac:spMkLst>
            <pc:docMk/>
            <pc:sldMk cId="4223308936" sldId="263"/>
            <ac:spMk id="15" creationId="{E6995CE5-F890-4ABA-82A2-26507CE8D2A3}"/>
          </ac:spMkLst>
        </pc:spChg>
        <pc:spChg chg="add">
          <ac:chgData name="Dina Jelavić" userId="S::dina.jelavic@skole.hr::6917c6a6-265e-498d-851d-0e95c9645bee" providerId="AD" clId="Web-{B8DA62CD-167A-F755-C88D-F7B7373E589B}" dt="2024-05-05T16:48:38.667" v="587"/>
          <ac:spMkLst>
            <pc:docMk/>
            <pc:sldMk cId="4223308936" sldId="263"/>
            <ac:spMk id="17" creationId="{45D37F4E-DDB4-456B-97E0-9937730A039F}"/>
          </ac:spMkLst>
        </pc:spChg>
        <pc:spChg chg="add">
          <ac:chgData name="Dina Jelavić" userId="S::dina.jelavic@skole.hr::6917c6a6-265e-498d-851d-0e95c9645bee" providerId="AD" clId="Web-{B8DA62CD-167A-F755-C88D-F7B7373E589B}" dt="2024-05-05T16:48:38.667" v="587"/>
          <ac:spMkLst>
            <pc:docMk/>
            <pc:sldMk cId="4223308936" sldId="263"/>
            <ac:spMk id="18" creationId="{B2DD41CD-8F47-4F56-AD12-4E2FF7696987}"/>
          </ac:spMkLst>
        </pc:spChg>
        <pc:picChg chg="add mod">
          <ac:chgData name="Dina Jelavić" userId="S::dina.jelavic@skole.hr::6917c6a6-265e-498d-851d-0e95c9645bee" providerId="AD" clId="Web-{B8DA62CD-167A-F755-C88D-F7B7373E589B}" dt="2024-05-05T16:48:56.902" v="589" actId="14100"/>
          <ac:picMkLst>
            <pc:docMk/>
            <pc:sldMk cId="4223308936" sldId="263"/>
            <ac:picMk id="4" creationId="{0CD886E8-BD96-2090-3D0F-16CA7CD0532C}"/>
          </ac:picMkLst>
        </pc:picChg>
      </pc:sldChg>
      <pc:sldChg chg="addSp modSp new mod setBg">
        <pc:chgData name="Dina Jelavić" userId="S::dina.jelavic@skole.hr::6917c6a6-265e-498d-851d-0e95c9645bee" providerId="AD" clId="Web-{B8DA62CD-167A-F755-C88D-F7B7373E589B}" dt="2024-05-05T17:08:08.764" v="705" actId="20577"/>
        <pc:sldMkLst>
          <pc:docMk/>
          <pc:sldMk cId="3745288775" sldId="264"/>
        </pc:sldMkLst>
        <pc:spChg chg="mod">
          <ac:chgData name="Dina Jelavić" userId="S::dina.jelavic@skole.hr::6917c6a6-265e-498d-851d-0e95c9645bee" providerId="AD" clId="Web-{B8DA62CD-167A-F755-C88D-F7B7373E589B}" dt="2024-05-05T16:55:41.283" v="639"/>
          <ac:spMkLst>
            <pc:docMk/>
            <pc:sldMk cId="3745288775" sldId="264"/>
            <ac:spMk id="2" creationId="{3F197E1C-A47D-0450-EF3B-FC61B0A69405}"/>
          </ac:spMkLst>
        </pc:spChg>
        <pc:spChg chg="mod ord">
          <ac:chgData name="Dina Jelavić" userId="S::dina.jelavic@skole.hr::6917c6a6-265e-498d-851d-0e95c9645bee" providerId="AD" clId="Web-{B8DA62CD-167A-F755-C88D-F7B7373E589B}" dt="2024-05-05T17:08:08.764" v="705" actId="20577"/>
          <ac:spMkLst>
            <pc:docMk/>
            <pc:sldMk cId="3745288775" sldId="264"/>
            <ac:spMk id="3" creationId="{20835C5F-E50F-916A-AB10-AD22CCC42205}"/>
          </ac:spMkLst>
        </pc:spChg>
        <pc:spChg chg="add">
          <ac:chgData name="Dina Jelavić" userId="S::dina.jelavic@skole.hr::6917c6a6-265e-498d-851d-0e95c9645bee" providerId="AD" clId="Web-{B8DA62CD-167A-F755-C88D-F7B7373E589B}" dt="2024-05-05T16:55:41.283" v="639"/>
          <ac:spMkLst>
            <pc:docMk/>
            <pc:sldMk cId="3745288775" sldId="264"/>
            <ac:spMk id="9" creationId="{A6D37EE4-EA1B-46EE-A54B-5233C63C9695}"/>
          </ac:spMkLst>
        </pc:spChg>
        <pc:spChg chg="add">
          <ac:chgData name="Dina Jelavić" userId="S::dina.jelavic@skole.hr::6917c6a6-265e-498d-851d-0e95c9645bee" providerId="AD" clId="Web-{B8DA62CD-167A-F755-C88D-F7B7373E589B}" dt="2024-05-05T16:55:41.283" v="639"/>
          <ac:spMkLst>
            <pc:docMk/>
            <pc:sldMk cId="3745288775" sldId="264"/>
            <ac:spMk id="11" creationId="{927D5270-6648-4CC1-8F78-48BE299CAC25}"/>
          </ac:spMkLst>
        </pc:spChg>
        <pc:picChg chg="add mod">
          <ac:chgData name="Dina Jelavić" userId="S::dina.jelavic@skole.hr::6917c6a6-265e-498d-851d-0e95c9645bee" providerId="AD" clId="Web-{B8DA62CD-167A-F755-C88D-F7B7373E589B}" dt="2024-05-05T16:55:41.283" v="639"/>
          <ac:picMkLst>
            <pc:docMk/>
            <pc:sldMk cId="3745288775" sldId="264"/>
            <ac:picMk id="4" creationId="{EE67F390-986B-267D-9ED6-672891CF2D8D}"/>
          </ac:picMkLst>
        </pc:picChg>
      </pc:sldChg>
      <pc:sldChg chg="modSp new">
        <pc:chgData name="Dina Jelavić" userId="S::dina.jelavic@skole.hr::6917c6a6-265e-498d-851d-0e95c9645bee" providerId="AD" clId="Web-{B8DA62CD-167A-F755-C88D-F7B7373E589B}" dt="2024-05-05T16:14:57.838" v="109" actId="20577"/>
        <pc:sldMkLst>
          <pc:docMk/>
          <pc:sldMk cId="117574383" sldId="265"/>
        </pc:sldMkLst>
        <pc:spChg chg="mod">
          <ac:chgData name="Dina Jelavić" userId="S::dina.jelavic@skole.hr::6917c6a6-265e-498d-851d-0e95c9645bee" providerId="AD" clId="Web-{B8DA62CD-167A-F755-C88D-F7B7373E589B}" dt="2024-05-05T16:14:57.838" v="109" actId="20577"/>
          <ac:spMkLst>
            <pc:docMk/>
            <pc:sldMk cId="117574383" sldId="265"/>
            <ac:spMk id="2" creationId="{7E134A8A-E287-63A5-E91B-E3660FA2B953}"/>
          </ac:spMkLst>
        </pc:spChg>
      </pc:sldChg>
      <pc:sldChg chg="modSp new">
        <pc:chgData name="Dina Jelavić" userId="S::dina.jelavic@skole.hr::6917c6a6-265e-498d-851d-0e95c9645bee" providerId="AD" clId="Web-{B8DA62CD-167A-F755-C88D-F7B7373E589B}" dt="2024-05-05T16:16:31.902" v="123" actId="20577"/>
        <pc:sldMkLst>
          <pc:docMk/>
          <pc:sldMk cId="3713862372" sldId="266"/>
        </pc:sldMkLst>
        <pc:spChg chg="mod">
          <ac:chgData name="Dina Jelavić" userId="S::dina.jelavic@skole.hr::6917c6a6-265e-498d-851d-0e95c9645bee" providerId="AD" clId="Web-{B8DA62CD-167A-F755-C88D-F7B7373E589B}" dt="2024-05-05T16:16:31.902" v="123" actId="20577"/>
          <ac:spMkLst>
            <pc:docMk/>
            <pc:sldMk cId="3713862372" sldId="266"/>
            <ac:spMk id="2" creationId="{D59712D8-0A09-93B2-5E17-220C2EE7732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qVcanWN7Cmk?si=oFLvSry8-f9-4-UF" TargetMode="External"/><Relationship Id="rId3" Type="http://schemas.openxmlformats.org/officeDocument/2006/relationships/hyperlink" Target="https://hr.wikipedia.org/wiki/Kategorija:Rimski_akvedukti" TargetMode="External"/><Relationship Id="rId7" Type="http://schemas.openxmlformats.org/officeDocument/2006/relationships/hyperlink" Target="https://upload.wikimedia.org/wikipedia/commons/2/2f/Val_akv_2.jpg" TargetMode="External"/><Relationship Id="rId2" Type="http://schemas.openxmlformats.org/officeDocument/2006/relationships/hyperlink" Target="https://wol.jw.org/hr/wol/mp/r19/lp-c/g/2014/93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pload.wikimedia.org/wikipedia/commons/c/cd/CapoMiseno.jpg" TargetMode="External"/><Relationship Id="rId5" Type="http://schemas.openxmlformats.org/officeDocument/2006/relationships/hyperlink" Target="https://upload.wikimedia.org/wikipedia/commons/2/23/Pont_du_gard.jpg" TargetMode="External"/><Relationship Id="rId4" Type="http://schemas.openxmlformats.org/officeDocument/2006/relationships/hyperlink" Target="https://www.bing.com/th?id=OIP.-yMXXgPF24eNj3SwOad1oAHaCJ&amp;w=289&amp;h=100&amp;c=8&amp;rs=1&amp;qlt=90&amp;o=6&amp;dpr=1.3&amp;pid=3.1&amp;rm=2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VcanWN7Cmk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Rimski akvedukti — remek-djela antičkog graditeljstva — INTERNETSKA ...">
            <a:extLst>
              <a:ext uri="{FF2B5EF4-FFF2-40B4-BE49-F238E27FC236}">
                <a16:creationId xmlns:a16="http://schemas.microsoft.com/office/drawing/2014/main" id="{6639D688-E540-9291-F32E-BDE82EA188B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6085" r="5026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RIMSKI AQUEDUCT (AKVEDUKT)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Dina Jelavić 1.j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0D734-91EC-05C8-A797-201FB909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LITERATURA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B659C-CF98-3048-4F53-05B18846A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>
                <a:ea typeface="+mn-lt"/>
                <a:cs typeface="+mn-lt"/>
                <a:hlinkClick r:id="rId2"/>
              </a:rPr>
              <a:t>https://wol.jw.org/hr/wol/mp/r19/lp-c/g/2014/932</a:t>
            </a:r>
            <a:endParaRPr lang="en-US"/>
          </a:p>
          <a:p>
            <a:r>
              <a:rPr lang="en-US" dirty="0">
                <a:ea typeface="+mn-lt"/>
                <a:cs typeface="+mn-lt"/>
                <a:hlinkClick r:id="rId3"/>
              </a:rPr>
              <a:t>Kategorija:Rimski akvedukti – Wikipedija (wikipedia.org)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  <a:hlinkClick r:id="rId4"/>
              </a:rPr>
              <a:t>https://www.bing.com/th?id=OIP.-yMXXgPF24eNj3SwOad1oAHaCJ&amp;w=289&amp;h=100&amp;c=8&amp;rs=1&amp;qlt=90&amp;o=6&amp;dpr=1.3&amp;pid=3.1&amp;rm=2</a:t>
            </a:r>
          </a:p>
          <a:p>
            <a:r>
              <a:rPr lang="en-US" dirty="0">
                <a:ea typeface="+mn-lt"/>
                <a:cs typeface="+mn-lt"/>
                <a:hlinkClick r:id="rId5"/>
              </a:rPr>
              <a:t>https://upload.wikimedia.org/wikipedia/commons/2/23/Pont_du_gard.jpg</a:t>
            </a:r>
          </a:p>
          <a:p>
            <a:r>
              <a:rPr lang="en-US" dirty="0">
                <a:ea typeface="+mn-lt"/>
                <a:cs typeface="+mn-lt"/>
                <a:hlinkClick r:id="rId6"/>
              </a:rPr>
              <a:t>https://upload.wikimedia.org/wikipedia/commons/c/cd/CapoMiseno.jpg</a:t>
            </a:r>
          </a:p>
          <a:p>
            <a:r>
              <a:rPr lang="en-US" dirty="0">
                <a:ea typeface="+mn-lt"/>
                <a:cs typeface="+mn-lt"/>
                <a:hlinkClick r:id="rId7"/>
              </a:rPr>
              <a:t>https://upload.wikimedia.org/wikipedia/commons/2/2f/Val_akv_2.jpg</a:t>
            </a:r>
          </a:p>
          <a:p>
            <a:r>
              <a:rPr lang="en-US" dirty="0">
                <a:ea typeface="+mn-lt"/>
                <a:cs typeface="+mn-lt"/>
                <a:hlinkClick r:id="rId8"/>
              </a:rPr>
              <a:t>https://youtu.be/qVcanWN7Cmk?si=oFLvSry8-f9-4-UF</a:t>
            </a:r>
          </a:p>
          <a:p>
            <a:endParaRPr lang="en-US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17185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54412-C44A-0797-6CDB-8BB84AF71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A1EA-289D-171B-1999-19A07F15C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                                                         </a:t>
            </a:r>
            <a:r>
              <a:rPr lang="en-US" sz="6600" dirty="0"/>
              <a:t> </a:t>
            </a:r>
            <a:endParaRPr lang="en-US"/>
          </a:p>
          <a:p>
            <a:pPr marL="0" indent="0">
              <a:buNone/>
            </a:pPr>
            <a:r>
              <a:rPr lang="en-US" sz="6600"/>
              <a:t>                       KRAJ!</a:t>
            </a:r>
          </a:p>
          <a:p>
            <a:pPr marL="0" indent="0">
              <a:buNone/>
            </a:pPr>
            <a:r>
              <a:rPr lang="en-US" sz="6600" dirty="0"/>
              <a:t>                </a:t>
            </a:r>
            <a:r>
              <a:rPr lang="en-US" sz="4400" dirty="0"/>
              <a:t>  Hvala </a:t>
            </a:r>
            <a:r>
              <a:rPr lang="en-US" sz="4400" dirty="0" err="1"/>
              <a:t>na</a:t>
            </a:r>
            <a:r>
              <a:rPr lang="en-US" sz="4400" dirty="0"/>
              <a:t> </a:t>
            </a:r>
            <a:r>
              <a:rPr lang="en-US" sz="4400" dirty="0" err="1"/>
              <a:t>pažnji</a:t>
            </a:r>
            <a:r>
              <a:rPr lang="en-US" sz="4400" dirty="0"/>
              <a:t>! :)</a:t>
            </a:r>
          </a:p>
        </p:txBody>
      </p:sp>
    </p:spTree>
    <p:extLst>
      <p:ext uri="{BB962C8B-B14F-4D97-AF65-F5344CB8AC3E}">
        <p14:creationId xmlns:p14="http://schemas.microsoft.com/office/powerpoint/2010/main" val="2872457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A0ACE9-12AD-52FA-EDB1-2A8C9A55E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/>
              <a:t>AKVEDUKTI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7441D-0592-6F0D-4849-8834CB3C9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>
                <a:ea typeface="+mn-lt"/>
                <a:cs typeface="+mn-lt"/>
              </a:rPr>
              <a:t>Akvedukt</a:t>
            </a:r>
            <a:r>
              <a:rPr lang="en-US" sz="2000" dirty="0">
                <a:ea typeface="+mn-lt"/>
                <a:cs typeface="+mn-lt"/>
              </a:rPr>
              <a:t> je </a:t>
            </a:r>
            <a:r>
              <a:rPr lang="en-US" sz="2000">
                <a:ea typeface="+mn-lt"/>
                <a:cs typeface="+mn-lt"/>
              </a:rPr>
              <a:t>vrsta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>
                <a:ea typeface="+mn-lt"/>
                <a:cs typeface="+mn-lt"/>
              </a:rPr>
              <a:t>vodovoda</a:t>
            </a:r>
            <a:r>
              <a:rPr lang="en-US" sz="2000" dirty="0">
                <a:ea typeface="+mn-lt"/>
                <a:cs typeface="+mn-lt"/>
              </a:rPr>
              <a:t>, </a:t>
            </a:r>
            <a:r>
              <a:rPr lang="en-US" sz="2000">
                <a:ea typeface="+mn-lt"/>
                <a:cs typeface="+mn-lt"/>
              </a:rPr>
              <a:t>mostna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>
                <a:ea typeface="+mn-lt"/>
                <a:cs typeface="+mn-lt"/>
              </a:rPr>
              <a:t>građevina</a:t>
            </a:r>
            <a:r>
              <a:rPr lang="en-US" sz="2000" dirty="0">
                <a:ea typeface="+mn-lt"/>
                <a:cs typeface="+mn-lt"/>
              </a:rPr>
              <a:t> za </a:t>
            </a:r>
            <a:r>
              <a:rPr lang="en-US" sz="2000">
                <a:ea typeface="+mn-lt"/>
                <a:cs typeface="+mn-lt"/>
              </a:rPr>
              <a:t>provođenje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>
                <a:ea typeface="+mn-lt"/>
                <a:cs typeface="+mn-lt"/>
              </a:rPr>
              <a:t>vode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>
                <a:ea typeface="+mn-lt"/>
                <a:cs typeface="+mn-lt"/>
              </a:rPr>
              <a:t>preko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>
                <a:ea typeface="+mn-lt"/>
                <a:cs typeface="+mn-lt"/>
              </a:rPr>
              <a:t>rijeka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>
                <a:ea typeface="+mn-lt"/>
                <a:cs typeface="+mn-lt"/>
              </a:rPr>
              <a:t>i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>
                <a:ea typeface="+mn-lt"/>
                <a:cs typeface="+mn-lt"/>
              </a:rPr>
              <a:t>reljefnih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>
                <a:ea typeface="+mn-lt"/>
                <a:cs typeface="+mn-lt"/>
              </a:rPr>
              <a:t>zapreka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>
                <a:ea typeface="+mn-lt"/>
                <a:cs typeface="+mn-lt"/>
              </a:rPr>
              <a:t>prirodnim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>
                <a:ea typeface="+mn-lt"/>
                <a:cs typeface="+mn-lt"/>
              </a:rPr>
              <a:t>padom</a:t>
            </a:r>
            <a:r>
              <a:rPr lang="en-US" sz="2000" dirty="0">
                <a:ea typeface="+mn-lt"/>
                <a:cs typeface="+mn-lt"/>
              </a:rPr>
              <a:t> od </a:t>
            </a:r>
            <a:r>
              <a:rPr lang="en-US" sz="2000">
                <a:ea typeface="+mn-lt"/>
                <a:cs typeface="+mn-lt"/>
              </a:rPr>
              <a:t>izvora</a:t>
            </a:r>
            <a:r>
              <a:rPr lang="en-US" sz="2000" dirty="0">
                <a:ea typeface="+mn-lt"/>
                <a:cs typeface="+mn-lt"/>
              </a:rPr>
              <a:t> do </a:t>
            </a:r>
            <a:r>
              <a:rPr lang="en-US" sz="2000">
                <a:ea typeface="+mn-lt"/>
                <a:cs typeface="+mn-lt"/>
              </a:rPr>
              <a:t>naselja</a:t>
            </a:r>
          </a:p>
          <a:p>
            <a:r>
              <a:rPr lang="en-US" sz="2000" dirty="0"/>
              <a:t>Voda </a:t>
            </a:r>
            <a:r>
              <a:rPr lang="en-US" sz="2000"/>
              <a:t>nije</a:t>
            </a:r>
            <a:r>
              <a:rPr lang="en-US" sz="2000" dirty="0"/>
              <a:t> </a:t>
            </a:r>
            <a:r>
              <a:rPr lang="en-US" sz="2000"/>
              <a:t>tekla</a:t>
            </a:r>
            <a:r>
              <a:rPr lang="en-US" sz="2000" dirty="0"/>
              <a:t> u </a:t>
            </a:r>
            <a:r>
              <a:rPr lang="en-US" sz="2000"/>
              <a:t>razini</a:t>
            </a:r>
            <a:r>
              <a:rPr lang="en-US" sz="2000" dirty="0"/>
              <a:t> </a:t>
            </a:r>
            <a:r>
              <a:rPr lang="en-US" sz="2000"/>
              <a:t>tla</a:t>
            </a:r>
            <a:r>
              <a:rPr lang="en-US" sz="2000" dirty="0"/>
              <a:t>, </a:t>
            </a:r>
            <a:r>
              <a:rPr lang="en-US" sz="2000"/>
              <a:t>čišća</a:t>
            </a:r>
            <a:r>
              <a:rPr lang="en-US" sz="2000" dirty="0"/>
              <a:t> je I </a:t>
            </a:r>
            <a:r>
              <a:rPr lang="en-US" sz="2000"/>
              <a:t>lagano</a:t>
            </a:r>
            <a:r>
              <a:rPr lang="en-US" sz="2000" dirty="0"/>
              <a:t> se </a:t>
            </a:r>
            <a:r>
              <a:rPr lang="en-US" sz="2000"/>
              <a:t>transportira</a:t>
            </a:r>
            <a:r>
              <a:rPr lang="en-US" sz="2000" dirty="0"/>
              <a:t> bez </a:t>
            </a:r>
            <a:r>
              <a:rPr lang="en-US" sz="2000"/>
              <a:t>obzira</a:t>
            </a:r>
            <a:r>
              <a:rPr lang="en-US" sz="2000" dirty="0"/>
              <a:t> </a:t>
            </a:r>
            <a:r>
              <a:rPr lang="en-US" sz="2000"/>
              <a:t>na</a:t>
            </a:r>
            <a:r>
              <a:rPr lang="en-US" sz="2000" dirty="0"/>
              <a:t> </a:t>
            </a:r>
            <a:r>
              <a:rPr lang="en-US" sz="2000"/>
              <a:t>konfiguraciju</a:t>
            </a:r>
            <a:r>
              <a:rPr lang="en-US" sz="2000" dirty="0"/>
              <a:t> </a:t>
            </a:r>
            <a:r>
              <a:rPr lang="en-US" sz="2000"/>
              <a:t>terena</a:t>
            </a:r>
          </a:p>
          <a:p>
            <a:r>
              <a:rPr lang="en-US" sz="2000"/>
              <a:t>Akvedukt</a:t>
            </a:r>
            <a:r>
              <a:rPr lang="en-US" sz="2000" dirty="0"/>
              <a:t> je </a:t>
            </a:r>
            <a:r>
              <a:rPr lang="en-US" sz="2000"/>
              <a:t>mogao</a:t>
            </a:r>
            <a:r>
              <a:rPr lang="en-US" sz="2000" dirty="0"/>
              <a:t> </a:t>
            </a:r>
            <a:r>
              <a:rPr lang="en-US" sz="2000"/>
              <a:t>istovremeno</a:t>
            </a:r>
            <a:r>
              <a:rPr lang="en-US" sz="2000" dirty="0"/>
              <a:t> </a:t>
            </a:r>
            <a:r>
              <a:rPr lang="en-US" sz="2000"/>
              <a:t>biti</a:t>
            </a:r>
            <a:r>
              <a:rPr lang="en-US" sz="2000" dirty="0"/>
              <a:t> I </a:t>
            </a:r>
            <a:r>
              <a:rPr lang="en-US" sz="2000"/>
              <a:t>viadukt</a:t>
            </a:r>
            <a:r>
              <a:rPr lang="en-US" sz="2000" dirty="0"/>
              <a:t> (</a:t>
            </a:r>
            <a:r>
              <a:rPr lang="en-US" sz="2000">
                <a:latin typeface="Roboto"/>
                <a:ea typeface="Roboto"/>
                <a:cs typeface="Roboto"/>
              </a:rPr>
              <a:t>konstrukcija koja premoščuje dolinu)</a:t>
            </a:r>
            <a:endParaRPr lang="en-US" sz="2000" dirty="0"/>
          </a:p>
        </p:txBody>
      </p:sp>
      <p:pic>
        <p:nvPicPr>
          <p:cNvPr id="4" name="Picture 3" descr="Rezultat slike za Rimski akvedukti. Promijeniti veličinu: 289 x 100. Izvor: wol.jw.org">
            <a:extLst>
              <a:ext uri="{FF2B5EF4-FFF2-40B4-BE49-F238E27FC236}">
                <a16:creationId xmlns:a16="http://schemas.microsoft.com/office/drawing/2014/main" id="{07B857F4-081E-02D8-103A-B3D42734E9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1532" y="3448662"/>
            <a:ext cx="5150277" cy="1785429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15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CFA7BB-BCD6-03F1-8A8C-84222ED0F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/>
              <a:t>RIMSKI AKVEDUKTI</a:t>
            </a:r>
          </a:p>
        </p:txBody>
      </p:sp>
      <p:sp>
        <p:nvSpPr>
          <p:cNvPr id="17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FC282-A6BE-0E71-B77B-EDE40F842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300" err="1">
                <a:ea typeface="+mn-lt"/>
                <a:cs typeface="+mn-lt"/>
              </a:rPr>
              <a:t>Iako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su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prvi</a:t>
            </a:r>
            <a:r>
              <a:rPr lang="en-US" sz="1300" dirty="0">
                <a:ea typeface="+mn-lt"/>
                <a:cs typeface="+mn-lt"/>
              </a:rPr>
              <a:t> </a:t>
            </a:r>
            <a:r>
              <a:rPr lang="en-US" sz="1300" err="1">
                <a:ea typeface="+mn-lt"/>
                <a:cs typeface="+mn-lt"/>
              </a:rPr>
              <a:t>akvedukti</a:t>
            </a:r>
            <a:r>
              <a:rPr lang="en-US" sz="1300" dirty="0">
                <a:ea typeface="+mn-lt"/>
                <a:cs typeface="+mn-lt"/>
              </a:rPr>
              <a:t> </a:t>
            </a:r>
            <a:r>
              <a:rPr lang="en-US" sz="1300" err="1">
                <a:ea typeface="+mn-lt"/>
                <a:cs typeface="+mn-lt"/>
              </a:rPr>
              <a:t>građeni</a:t>
            </a:r>
            <a:r>
              <a:rPr lang="en-US" sz="1300" dirty="0">
                <a:ea typeface="+mn-lt"/>
                <a:cs typeface="+mn-lt"/>
              </a:rPr>
              <a:t> u </a:t>
            </a:r>
            <a:r>
              <a:rPr lang="en-US" sz="1300" err="1">
                <a:ea typeface="+mn-lt"/>
                <a:cs typeface="+mn-lt"/>
              </a:rPr>
              <a:t>ranijim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povijesnim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razdobljima</a:t>
            </a:r>
            <a:r>
              <a:rPr lang="en-US" sz="1300" dirty="0">
                <a:ea typeface="+mn-lt"/>
                <a:cs typeface="+mn-lt"/>
              </a:rPr>
              <a:t>, </a:t>
            </a:r>
            <a:r>
              <a:rPr lang="en-US" sz="1300" err="1">
                <a:ea typeface="+mn-lt"/>
                <a:cs typeface="+mn-lt"/>
              </a:rPr>
              <a:t>obično</a:t>
            </a:r>
            <a:r>
              <a:rPr lang="en-US" sz="1300" dirty="0">
                <a:ea typeface="+mn-lt"/>
                <a:cs typeface="+mn-lt"/>
              </a:rPr>
              <a:t> se </a:t>
            </a:r>
            <a:r>
              <a:rPr lang="en-US" sz="1300" err="1">
                <a:ea typeface="+mn-lt"/>
                <a:cs typeface="+mn-lt"/>
              </a:rPr>
              <a:t>vezuju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uz</a:t>
            </a:r>
            <a:r>
              <a:rPr lang="en-US" sz="1300" dirty="0">
                <a:ea typeface="+mn-lt"/>
                <a:cs typeface="+mn-lt"/>
              </a:rPr>
              <a:t> </a:t>
            </a:r>
            <a:r>
              <a:rPr lang="en-US" sz="1300" err="1">
                <a:ea typeface="+mn-lt"/>
                <a:cs typeface="+mn-lt"/>
              </a:rPr>
              <a:t>Antički</a:t>
            </a:r>
            <a:r>
              <a:rPr lang="en-US" sz="1300" dirty="0">
                <a:ea typeface="+mn-lt"/>
                <a:cs typeface="+mn-lt"/>
              </a:rPr>
              <a:t> Rim </a:t>
            </a:r>
            <a:r>
              <a:rPr lang="en-US" sz="1300" err="1">
                <a:ea typeface="+mn-lt"/>
                <a:cs typeface="+mn-lt"/>
              </a:rPr>
              <a:t>te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smatraju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najprepoznatljivijim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simbolom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rimske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civilizacije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i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tehnologije</a:t>
            </a:r>
            <a:endParaRPr lang="en-US" sz="1300" dirty="0">
              <a:ea typeface="+mn-lt"/>
              <a:cs typeface="+mn-lt"/>
            </a:endParaRPr>
          </a:p>
          <a:p>
            <a:r>
              <a:rPr lang="en-US" sz="1300" dirty="0">
                <a:ea typeface="+mn-lt"/>
                <a:cs typeface="+mn-lt"/>
              </a:rPr>
              <a:t> </a:t>
            </a:r>
            <a:r>
              <a:rPr lang="en-US" sz="1300" err="1">
                <a:ea typeface="+mn-lt"/>
                <a:cs typeface="+mn-lt"/>
              </a:rPr>
              <a:t>Izgradnja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akvedukta</a:t>
            </a:r>
            <a:r>
              <a:rPr lang="en-US" sz="1300" dirty="0">
                <a:ea typeface="+mn-lt"/>
                <a:cs typeface="+mn-lt"/>
              </a:rPr>
              <a:t> je </a:t>
            </a:r>
            <a:r>
              <a:rPr lang="en-US" sz="1300" err="1">
                <a:ea typeface="+mn-lt"/>
                <a:cs typeface="+mn-lt"/>
              </a:rPr>
              <a:t>započela</a:t>
            </a:r>
            <a:r>
              <a:rPr lang="en-US" sz="1300" dirty="0">
                <a:ea typeface="+mn-lt"/>
                <a:cs typeface="+mn-lt"/>
              </a:rPr>
              <a:t> u </a:t>
            </a:r>
            <a:r>
              <a:rPr lang="en-US" sz="1300" err="1">
                <a:ea typeface="+mn-lt"/>
                <a:cs typeface="+mn-lt"/>
              </a:rPr>
              <a:t>svrhu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opskrbe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vodom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grada</a:t>
            </a:r>
            <a:r>
              <a:rPr lang="en-US" sz="1300" dirty="0">
                <a:ea typeface="+mn-lt"/>
                <a:cs typeface="+mn-lt"/>
              </a:rPr>
              <a:t> Rima </a:t>
            </a:r>
            <a:r>
              <a:rPr lang="en-US" sz="1300" err="1">
                <a:ea typeface="+mn-lt"/>
                <a:cs typeface="+mn-lt"/>
              </a:rPr>
              <a:t>te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trajala</a:t>
            </a:r>
            <a:r>
              <a:rPr lang="en-US" sz="1300" dirty="0">
                <a:ea typeface="+mn-lt"/>
                <a:cs typeface="+mn-lt"/>
              </a:rPr>
              <a:t> 500 </a:t>
            </a:r>
            <a:r>
              <a:rPr lang="en-US" sz="1300" err="1">
                <a:ea typeface="+mn-lt"/>
                <a:cs typeface="+mn-lt"/>
              </a:rPr>
              <a:t>godina</a:t>
            </a:r>
            <a:r>
              <a:rPr lang="en-US" sz="1300" dirty="0">
                <a:ea typeface="+mn-lt"/>
                <a:cs typeface="+mn-lt"/>
              </a:rPr>
              <a:t>, </a:t>
            </a:r>
            <a:r>
              <a:rPr lang="en-US" sz="1300" err="1">
                <a:ea typeface="+mn-lt"/>
                <a:cs typeface="+mn-lt"/>
              </a:rPr>
              <a:t>tijekom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kojih</a:t>
            </a:r>
            <a:r>
              <a:rPr lang="en-US" sz="1300" dirty="0">
                <a:ea typeface="+mn-lt"/>
                <a:cs typeface="+mn-lt"/>
              </a:rPr>
              <a:t> je </a:t>
            </a:r>
            <a:r>
              <a:rPr lang="en-US" sz="1300" err="1">
                <a:ea typeface="+mn-lt"/>
                <a:cs typeface="+mn-lt"/>
              </a:rPr>
              <a:t>sagrađeno</a:t>
            </a:r>
            <a:r>
              <a:rPr lang="en-US" sz="1300" dirty="0">
                <a:ea typeface="+mn-lt"/>
                <a:cs typeface="+mn-lt"/>
              </a:rPr>
              <a:t> 11 </a:t>
            </a:r>
            <a:r>
              <a:rPr lang="en-US" sz="1300" err="1">
                <a:ea typeface="+mn-lt"/>
                <a:cs typeface="+mn-lt"/>
              </a:rPr>
              <a:t>akvedukata</a:t>
            </a:r>
            <a:endParaRPr lang="en-US" sz="1300" dirty="0">
              <a:ea typeface="+mn-lt"/>
              <a:cs typeface="+mn-lt"/>
            </a:endParaRPr>
          </a:p>
          <a:p>
            <a:r>
              <a:rPr lang="en-US" sz="1300" dirty="0">
                <a:ea typeface="+mn-lt"/>
                <a:cs typeface="+mn-lt"/>
              </a:rPr>
              <a:t> </a:t>
            </a:r>
            <a:r>
              <a:rPr lang="en-US" sz="1300" err="1">
                <a:ea typeface="+mn-lt"/>
                <a:cs typeface="+mn-lt"/>
              </a:rPr>
              <a:t>Akveduktima</a:t>
            </a:r>
            <a:r>
              <a:rPr lang="en-US" sz="1300" dirty="0">
                <a:ea typeface="+mn-lt"/>
                <a:cs typeface="+mn-lt"/>
              </a:rPr>
              <a:t> je </a:t>
            </a:r>
            <a:r>
              <a:rPr lang="en-US" sz="1300" err="1">
                <a:ea typeface="+mn-lt"/>
                <a:cs typeface="+mn-lt"/>
              </a:rPr>
              <a:t>primarna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svrha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bila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dovesti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što</a:t>
            </a:r>
            <a:r>
              <a:rPr lang="en-US" sz="1300" dirty="0">
                <a:ea typeface="+mn-lt"/>
                <a:cs typeface="+mn-lt"/>
              </a:rPr>
              <a:t> je </a:t>
            </a:r>
            <a:r>
              <a:rPr lang="en-US" sz="1300" err="1">
                <a:ea typeface="+mn-lt"/>
                <a:cs typeface="+mn-lt"/>
              </a:rPr>
              <a:t>moguće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veće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količine</a:t>
            </a:r>
            <a:r>
              <a:rPr lang="en-US" sz="1300" dirty="0">
                <a:ea typeface="+mn-lt"/>
                <a:cs typeface="+mn-lt"/>
              </a:rPr>
              <a:t> </a:t>
            </a:r>
            <a:r>
              <a:rPr lang="en-US" sz="1300" err="1">
                <a:ea typeface="+mn-lt"/>
                <a:cs typeface="+mn-lt"/>
              </a:rPr>
              <a:t>pitke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vode</a:t>
            </a:r>
            <a:r>
              <a:rPr lang="en-US" sz="1300" dirty="0">
                <a:ea typeface="+mn-lt"/>
                <a:cs typeface="+mn-lt"/>
              </a:rPr>
              <a:t> u grad </a:t>
            </a:r>
            <a:r>
              <a:rPr lang="en-US" sz="1300" err="1">
                <a:ea typeface="+mn-lt"/>
                <a:cs typeface="+mn-lt"/>
              </a:rPr>
              <a:t>koja</a:t>
            </a:r>
            <a:r>
              <a:rPr lang="en-US" sz="1300" dirty="0">
                <a:ea typeface="+mn-lt"/>
                <a:cs typeface="+mn-lt"/>
              </a:rPr>
              <a:t> se </a:t>
            </a:r>
            <a:r>
              <a:rPr lang="en-US" sz="1300" err="1">
                <a:ea typeface="+mn-lt"/>
                <a:cs typeface="+mn-lt"/>
              </a:rPr>
              <a:t>potom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koristila</a:t>
            </a:r>
            <a:r>
              <a:rPr lang="en-US" sz="1300" dirty="0">
                <a:ea typeface="+mn-lt"/>
                <a:cs typeface="+mn-lt"/>
              </a:rPr>
              <a:t> u </a:t>
            </a:r>
            <a:r>
              <a:rPr lang="en-US" sz="1300" err="1">
                <a:ea typeface="+mn-lt"/>
                <a:cs typeface="+mn-lt"/>
              </a:rPr>
              <a:t>fontanama</a:t>
            </a:r>
            <a:r>
              <a:rPr lang="en-US" sz="1300" dirty="0">
                <a:ea typeface="+mn-lt"/>
                <a:cs typeface="+mn-lt"/>
              </a:rPr>
              <a:t> </a:t>
            </a:r>
            <a:r>
              <a:rPr lang="en-US" sz="1300" err="1">
                <a:ea typeface="+mn-lt"/>
                <a:cs typeface="+mn-lt"/>
              </a:rPr>
              <a:t>i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javnim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kupaonicama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prije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nego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što</a:t>
            </a:r>
            <a:r>
              <a:rPr lang="en-US" sz="1300" dirty="0">
                <a:ea typeface="+mn-lt"/>
                <a:cs typeface="+mn-lt"/>
              </a:rPr>
              <a:t> bi se </a:t>
            </a:r>
            <a:r>
              <a:rPr lang="en-US" sz="1300" err="1">
                <a:ea typeface="+mn-lt"/>
                <a:cs typeface="+mn-lt"/>
              </a:rPr>
              <a:t>kao</a:t>
            </a:r>
            <a:r>
              <a:rPr lang="en-US" sz="1300" dirty="0">
                <a:ea typeface="+mn-lt"/>
                <a:cs typeface="+mn-lt"/>
              </a:rPr>
              <a:t> </a:t>
            </a:r>
            <a:r>
              <a:rPr lang="en-US" sz="1300" err="1">
                <a:ea typeface="+mn-lt"/>
                <a:cs typeface="+mn-lt"/>
              </a:rPr>
              <a:t>otpadna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voda</a:t>
            </a:r>
            <a:r>
              <a:rPr lang="en-US" sz="1300" dirty="0">
                <a:ea typeface="+mn-lt"/>
                <a:cs typeface="+mn-lt"/>
              </a:rPr>
              <a:t> </a:t>
            </a:r>
            <a:r>
              <a:rPr lang="en-US" sz="1300" err="1">
                <a:ea typeface="+mn-lt"/>
                <a:cs typeface="+mn-lt"/>
              </a:rPr>
              <a:t>slila</a:t>
            </a:r>
            <a:r>
              <a:rPr lang="en-US" sz="1300" dirty="0">
                <a:ea typeface="+mn-lt"/>
                <a:cs typeface="+mn-lt"/>
              </a:rPr>
              <a:t> u </a:t>
            </a:r>
            <a:r>
              <a:rPr lang="en-US" sz="1300" err="1">
                <a:ea typeface="+mn-lt"/>
                <a:cs typeface="+mn-lt"/>
              </a:rPr>
              <a:t>kanalizaciju</a:t>
            </a:r>
            <a:endParaRPr lang="en-US" sz="1300" dirty="0">
              <a:ea typeface="+mn-lt"/>
              <a:cs typeface="+mn-lt"/>
            </a:endParaRPr>
          </a:p>
          <a:p>
            <a:r>
              <a:rPr lang="en-US" sz="1300" err="1">
                <a:ea typeface="+mn-lt"/>
                <a:cs typeface="+mn-lt"/>
              </a:rPr>
              <a:t>Nestanak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sustava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akvedukata</a:t>
            </a:r>
            <a:r>
              <a:rPr lang="en-US" sz="1300" dirty="0">
                <a:ea typeface="+mn-lt"/>
                <a:cs typeface="+mn-lt"/>
              </a:rPr>
              <a:t> se </a:t>
            </a:r>
            <a:r>
              <a:rPr lang="en-US" sz="1300" err="1">
                <a:ea typeface="+mn-lt"/>
                <a:cs typeface="+mn-lt"/>
              </a:rPr>
              <a:t>smatra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jednim</a:t>
            </a:r>
            <a:r>
              <a:rPr lang="en-US" sz="1300" dirty="0">
                <a:ea typeface="+mn-lt"/>
                <a:cs typeface="+mn-lt"/>
              </a:rPr>
              <a:t> od </a:t>
            </a:r>
            <a:r>
              <a:rPr lang="en-US" sz="1300" err="1">
                <a:ea typeface="+mn-lt"/>
                <a:cs typeface="+mn-lt"/>
              </a:rPr>
              <a:t>čimbenika</a:t>
            </a:r>
            <a:r>
              <a:rPr lang="en-US" sz="1300" dirty="0">
                <a:ea typeface="+mn-lt"/>
                <a:cs typeface="+mn-lt"/>
              </a:rPr>
              <a:t> koji je </a:t>
            </a:r>
            <a:r>
              <a:rPr lang="en-US" sz="1300" err="1">
                <a:ea typeface="+mn-lt"/>
                <a:cs typeface="+mn-lt"/>
              </a:rPr>
              <a:t>doveo</a:t>
            </a:r>
            <a:r>
              <a:rPr lang="en-US" sz="1300" dirty="0">
                <a:ea typeface="+mn-lt"/>
                <a:cs typeface="+mn-lt"/>
              </a:rPr>
              <a:t> do </a:t>
            </a:r>
            <a:r>
              <a:rPr lang="en-US" sz="1300" err="1">
                <a:ea typeface="+mn-lt"/>
                <a:cs typeface="+mn-lt"/>
              </a:rPr>
              <a:t>propasti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rimske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civilizacije</a:t>
            </a:r>
            <a:endParaRPr lang="en-US" sz="1300" dirty="0">
              <a:ea typeface="+mn-lt"/>
              <a:cs typeface="+mn-lt"/>
            </a:endParaRPr>
          </a:p>
          <a:p>
            <a:r>
              <a:rPr lang="en-US" sz="1300" dirty="0">
                <a:ea typeface="+mn-lt"/>
                <a:cs typeface="+mn-lt"/>
              </a:rPr>
              <a:t> Neki od </a:t>
            </a:r>
            <a:r>
              <a:rPr lang="en-US" sz="1300" err="1">
                <a:ea typeface="+mn-lt"/>
                <a:cs typeface="+mn-lt"/>
              </a:rPr>
              <a:t>akvedukata</a:t>
            </a:r>
            <a:r>
              <a:rPr lang="en-US" sz="1300" dirty="0">
                <a:ea typeface="+mn-lt"/>
                <a:cs typeface="+mn-lt"/>
              </a:rPr>
              <a:t>, </a:t>
            </a:r>
            <a:r>
              <a:rPr lang="en-US" sz="1300" err="1">
                <a:ea typeface="+mn-lt"/>
                <a:cs typeface="+mn-lt"/>
              </a:rPr>
              <a:t>pogotovo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oni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manji</a:t>
            </a:r>
            <a:r>
              <a:rPr lang="en-US" sz="1300" dirty="0">
                <a:ea typeface="+mn-lt"/>
                <a:cs typeface="+mn-lt"/>
              </a:rPr>
              <a:t>, </a:t>
            </a:r>
            <a:r>
              <a:rPr lang="en-US" sz="1300" err="1">
                <a:ea typeface="+mn-lt"/>
                <a:cs typeface="+mn-lt"/>
              </a:rPr>
              <a:t>su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ostali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očuvani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te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služili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i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kasnijim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generacijama</a:t>
            </a:r>
            <a:r>
              <a:rPr lang="en-US" sz="1300" dirty="0">
                <a:ea typeface="+mn-lt"/>
                <a:cs typeface="+mn-lt"/>
              </a:rPr>
              <a:t>, a </a:t>
            </a:r>
            <a:r>
              <a:rPr lang="en-US" sz="1300" err="1">
                <a:ea typeface="+mn-lt"/>
                <a:cs typeface="+mn-lt"/>
              </a:rPr>
              <a:t>neki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služe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i</a:t>
            </a:r>
            <a:r>
              <a:rPr lang="en-US" sz="1300" dirty="0">
                <a:ea typeface="+mn-lt"/>
                <a:cs typeface="+mn-lt"/>
              </a:rPr>
              <a:t> </a:t>
            </a:r>
            <a:r>
              <a:rPr lang="en-US" sz="1300" err="1">
                <a:ea typeface="+mn-lt"/>
                <a:cs typeface="+mn-lt"/>
              </a:rPr>
              <a:t>danas</a:t>
            </a:r>
            <a:endParaRPr lang="en-US" sz="1300"/>
          </a:p>
        </p:txBody>
      </p:sp>
      <p:pic>
        <p:nvPicPr>
          <p:cNvPr id="4" name="Picture 3" descr="Pont du Gard - Bastide Saint-Didier">
            <a:extLst>
              <a:ext uri="{FF2B5EF4-FFF2-40B4-BE49-F238E27FC236}">
                <a16:creationId xmlns:a16="http://schemas.microsoft.com/office/drawing/2014/main" id="{F988C364-081C-B6F5-AB0F-E91BA19EC2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197" r="26649" b="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860750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7BA53A-8E96-554C-A04B-3CBE8B491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47013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PONT DU GRAD</a:t>
            </a:r>
          </a:p>
        </p:txBody>
      </p:sp>
      <p:sp>
        <p:nvSpPr>
          <p:cNvPr id="16" name="sketch line">
            <a:extLst>
              <a:ext uri="{FF2B5EF4-FFF2-40B4-BE49-F238E27FC236}">
                <a16:creationId xmlns:a16="http://schemas.microsoft.com/office/drawing/2014/main" id="{927D5270-6648-4CC1-8F78-48BE299CA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767709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Pont du Gard with arches over water&#10;&#10;Description automatically generated">
            <a:extLst>
              <a:ext uri="{FF2B5EF4-FFF2-40B4-BE49-F238E27FC236}">
                <a16:creationId xmlns:a16="http://schemas.microsoft.com/office/drawing/2014/main" id="{550A2AD5-2A35-A75E-AC92-C563E9E2BB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85" r="14811" b="2"/>
          <a:stretch/>
        </p:blipFill>
        <p:spPr>
          <a:xfrm>
            <a:off x="572492" y="2002056"/>
            <a:ext cx="3943849" cy="4184060"/>
          </a:xfrm>
          <a:custGeom>
            <a:avLst/>
            <a:gdLst/>
            <a:ahLst/>
            <a:cxnLst/>
            <a:rect l="l" t="t" r="r" b="b"/>
            <a:pathLst>
              <a:path w="3807743" h="6307845">
                <a:moveTo>
                  <a:pt x="723201" y="386"/>
                </a:moveTo>
                <a:cubicBezTo>
                  <a:pt x="853884" y="-4204"/>
                  <a:pt x="1013493" y="33912"/>
                  <a:pt x="1176100" y="22622"/>
                </a:cubicBezTo>
                <a:cubicBezTo>
                  <a:pt x="1230302" y="18859"/>
                  <a:pt x="1281736" y="20622"/>
                  <a:pt x="1331852" y="24473"/>
                </a:cubicBezTo>
                <a:lnTo>
                  <a:pt x="1439547" y="34944"/>
                </a:lnTo>
                <a:lnTo>
                  <a:pt x="1484197" y="36226"/>
                </a:lnTo>
                <a:cubicBezTo>
                  <a:pt x="1535166" y="35421"/>
                  <a:pt x="1586369" y="31625"/>
                  <a:pt x="1636625" y="22622"/>
                </a:cubicBezTo>
                <a:cubicBezTo>
                  <a:pt x="1686882" y="13619"/>
                  <a:pt x="1729837" y="10653"/>
                  <a:pt x="1768740" y="10885"/>
                </a:cubicBezTo>
                <a:lnTo>
                  <a:pt x="1829538" y="15086"/>
                </a:lnTo>
                <a:lnTo>
                  <a:pt x="1869968" y="7996"/>
                </a:lnTo>
                <a:cubicBezTo>
                  <a:pt x="1953577" y="-31"/>
                  <a:pt x="2036989" y="9808"/>
                  <a:pt x="2112925" y="20118"/>
                </a:cubicBezTo>
                <a:lnTo>
                  <a:pt x="2119331" y="20977"/>
                </a:lnTo>
                <a:lnTo>
                  <a:pt x="2221855" y="13374"/>
                </a:lnTo>
                <a:cubicBezTo>
                  <a:pt x="2261207" y="12845"/>
                  <a:pt x="2298379" y="14359"/>
                  <a:pt x="2333484" y="16393"/>
                </a:cubicBezTo>
                <a:lnTo>
                  <a:pt x="2372613" y="18812"/>
                </a:lnTo>
                <a:lnTo>
                  <a:pt x="2404945" y="9387"/>
                </a:lnTo>
                <a:cubicBezTo>
                  <a:pt x="2452532" y="1754"/>
                  <a:pt x="2506192" y="9333"/>
                  <a:pt x="2561622" y="17814"/>
                </a:cubicBezTo>
                <a:lnTo>
                  <a:pt x="2583950" y="20591"/>
                </a:lnTo>
                <a:lnTo>
                  <a:pt x="2643527" y="20319"/>
                </a:lnTo>
                <a:cubicBezTo>
                  <a:pt x="2669677" y="20426"/>
                  <a:pt x="2697963" y="20717"/>
                  <a:pt x="2727392" y="21103"/>
                </a:cubicBezTo>
                <a:lnTo>
                  <a:pt x="2786908" y="21989"/>
                </a:lnTo>
                <a:lnTo>
                  <a:pt x="2846459" y="13267"/>
                </a:lnTo>
                <a:cubicBezTo>
                  <a:pt x="2896401" y="10176"/>
                  <a:pt x="2960607" y="12733"/>
                  <a:pt x="3036361" y="17072"/>
                </a:cubicBezTo>
                <a:lnTo>
                  <a:pt x="3129100" y="22671"/>
                </a:lnTo>
                <a:lnTo>
                  <a:pt x="3130653" y="22622"/>
                </a:lnTo>
                <a:cubicBezTo>
                  <a:pt x="3178874" y="19804"/>
                  <a:pt x="3260845" y="26231"/>
                  <a:pt x="3352422" y="32691"/>
                </a:cubicBezTo>
                <a:lnTo>
                  <a:pt x="3362608" y="33356"/>
                </a:lnTo>
                <a:lnTo>
                  <a:pt x="3446036" y="35579"/>
                </a:lnTo>
                <a:cubicBezTo>
                  <a:pt x="3550323" y="36566"/>
                  <a:pt x="3662083" y="33535"/>
                  <a:pt x="3778601" y="22622"/>
                </a:cubicBezTo>
                <a:cubicBezTo>
                  <a:pt x="3793981" y="243672"/>
                  <a:pt x="3764152" y="318695"/>
                  <a:pt x="3778601" y="467157"/>
                </a:cubicBezTo>
                <a:cubicBezTo>
                  <a:pt x="3790077" y="557563"/>
                  <a:pt x="3783697" y="684218"/>
                  <a:pt x="3777639" y="811856"/>
                </a:cubicBezTo>
                <a:lnTo>
                  <a:pt x="3773760" y="922625"/>
                </a:lnTo>
                <a:lnTo>
                  <a:pt x="3778601" y="974384"/>
                </a:lnTo>
                <a:cubicBezTo>
                  <a:pt x="3785784" y="1003717"/>
                  <a:pt x="3785160" y="1041120"/>
                  <a:pt x="3781239" y="1085904"/>
                </a:cubicBezTo>
                <a:lnTo>
                  <a:pt x="3776107" y="1132519"/>
                </a:lnTo>
                <a:lnTo>
                  <a:pt x="3778601" y="1162456"/>
                </a:lnTo>
                <a:cubicBezTo>
                  <a:pt x="3791360" y="1256797"/>
                  <a:pt x="3774958" y="1367020"/>
                  <a:pt x="3763568" y="1469787"/>
                </a:cubicBezTo>
                <a:lnTo>
                  <a:pt x="3758806" y="1520515"/>
                </a:lnTo>
                <a:lnTo>
                  <a:pt x="3760417" y="1549437"/>
                </a:lnTo>
                <a:cubicBezTo>
                  <a:pt x="3764298" y="1588133"/>
                  <a:pt x="3770171" y="1628243"/>
                  <a:pt x="3778601" y="1669683"/>
                </a:cubicBezTo>
                <a:cubicBezTo>
                  <a:pt x="3846039" y="2001203"/>
                  <a:pt x="3774784" y="2142285"/>
                  <a:pt x="3778601" y="2364982"/>
                </a:cubicBezTo>
                <a:lnTo>
                  <a:pt x="3776565" y="2406088"/>
                </a:lnTo>
                <a:lnTo>
                  <a:pt x="3778601" y="2427673"/>
                </a:lnTo>
                <a:cubicBezTo>
                  <a:pt x="3821357" y="2695960"/>
                  <a:pt x="3735684" y="2699438"/>
                  <a:pt x="3778601" y="2809517"/>
                </a:cubicBezTo>
                <a:cubicBezTo>
                  <a:pt x="3789330" y="2837037"/>
                  <a:pt x="3791666" y="2872927"/>
                  <a:pt x="3789892" y="2914654"/>
                </a:cubicBezTo>
                <a:lnTo>
                  <a:pt x="3784971" y="2966248"/>
                </a:lnTo>
                <a:lnTo>
                  <a:pt x="3796722" y="3024078"/>
                </a:lnTo>
                <a:cubicBezTo>
                  <a:pt x="3809238" y="3115139"/>
                  <a:pt x="3806232" y="3210898"/>
                  <a:pt x="3799338" y="3302850"/>
                </a:cubicBezTo>
                <a:lnTo>
                  <a:pt x="3787405" y="3438354"/>
                </a:lnTo>
                <a:lnTo>
                  <a:pt x="3790719" y="3460532"/>
                </a:lnTo>
                <a:cubicBezTo>
                  <a:pt x="3797323" y="3541872"/>
                  <a:pt x="3789007" y="3624193"/>
                  <a:pt x="3780361" y="3709762"/>
                </a:cubicBezTo>
                <a:lnTo>
                  <a:pt x="3780169" y="3712283"/>
                </a:lnTo>
                <a:lnTo>
                  <a:pt x="3781239" y="3768266"/>
                </a:lnTo>
                <a:cubicBezTo>
                  <a:pt x="3780994" y="3815588"/>
                  <a:pt x="3779902" y="3863939"/>
                  <a:pt x="3778794" y="3912511"/>
                </a:cubicBezTo>
                <a:lnTo>
                  <a:pt x="3776324" y="4054010"/>
                </a:lnTo>
                <a:lnTo>
                  <a:pt x="3778601" y="4074733"/>
                </a:lnTo>
                <a:cubicBezTo>
                  <a:pt x="3822365" y="4336760"/>
                  <a:pt x="3765189" y="4482586"/>
                  <a:pt x="3778601" y="4644650"/>
                </a:cubicBezTo>
                <a:cubicBezTo>
                  <a:pt x="3781954" y="4685166"/>
                  <a:pt x="3782850" y="4718916"/>
                  <a:pt x="3782504" y="4749344"/>
                </a:cubicBezTo>
                <a:lnTo>
                  <a:pt x="3780512" y="4796832"/>
                </a:lnTo>
                <a:lnTo>
                  <a:pt x="3786260" y="4877451"/>
                </a:lnTo>
                <a:cubicBezTo>
                  <a:pt x="3786165" y="4918212"/>
                  <a:pt x="3784020" y="4964155"/>
                  <a:pt x="3781623" y="5015963"/>
                </a:cubicBezTo>
                <a:lnTo>
                  <a:pt x="3779076" y="5087925"/>
                </a:lnTo>
                <a:lnTo>
                  <a:pt x="3779599" y="5155456"/>
                </a:lnTo>
                <a:lnTo>
                  <a:pt x="3775907" y="5219073"/>
                </a:lnTo>
                <a:lnTo>
                  <a:pt x="3778601" y="5402640"/>
                </a:lnTo>
                <a:cubicBezTo>
                  <a:pt x="3780494" y="5441637"/>
                  <a:pt x="3781680" y="5475146"/>
                  <a:pt x="3782335" y="5504141"/>
                </a:cubicBezTo>
                <a:lnTo>
                  <a:pt x="3782798" y="5566951"/>
                </a:lnTo>
                <a:lnTo>
                  <a:pt x="3786885" y="5599303"/>
                </a:lnTo>
                <a:cubicBezTo>
                  <a:pt x="3799534" y="5776838"/>
                  <a:pt x="3769350" y="6111156"/>
                  <a:pt x="3778601" y="6291711"/>
                </a:cubicBezTo>
                <a:cubicBezTo>
                  <a:pt x="3687392" y="6306733"/>
                  <a:pt x="3632350" y="6304889"/>
                  <a:pt x="3574752" y="6300212"/>
                </a:cubicBezTo>
                <a:lnTo>
                  <a:pt x="3545837" y="6297718"/>
                </a:lnTo>
                <a:lnTo>
                  <a:pt x="3527963" y="6296834"/>
                </a:lnTo>
                <a:cubicBezTo>
                  <a:pt x="3482151" y="6294419"/>
                  <a:pt x="3430025" y="6291672"/>
                  <a:pt x="3355561" y="6291711"/>
                </a:cubicBezTo>
                <a:cubicBezTo>
                  <a:pt x="3304843" y="6293555"/>
                  <a:pt x="3262749" y="6292377"/>
                  <a:pt x="3225711" y="6290098"/>
                </a:cubicBezTo>
                <a:lnTo>
                  <a:pt x="3218247" y="6289525"/>
                </a:lnTo>
                <a:lnTo>
                  <a:pt x="3198550" y="6289212"/>
                </a:lnTo>
                <a:cubicBezTo>
                  <a:pt x="3144315" y="6287803"/>
                  <a:pt x="3088976" y="6286105"/>
                  <a:pt x="3034921" y="6284968"/>
                </a:cubicBezTo>
                <a:lnTo>
                  <a:pt x="2973802" y="6284626"/>
                </a:lnTo>
                <a:lnTo>
                  <a:pt x="2932520" y="6291711"/>
                </a:lnTo>
                <a:cubicBezTo>
                  <a:pt x="2893699" y="6300111"/>
                  <a:pt x="2847670" y="6301992"/>
                  <a:pt x="2797581" y="6300669"/>
                </a:cubicBezTo>
                <a:lnTo>
                  <a:pt x="2672392" y="6292599"/>
                </a:lnTo>
                <a:lnTo>
                  <a:pt x="2629726" y="6293120"/>
                </a:lnTo>
                <a:lnTo>
                  <a:pt x="2540544" y="6284698"/>
                </a:lnTo>
                <a:lnTo>
                  <a:pt x="2473475" y="6280786"/>
                </a:lnTo>
                <a:cubicBezTo>
                  <a:pt x="2419724" y="6279900"/>
                  <a:pt x="2368202" y="6282437"/>
                  <a:pt x="2322057" y="6291711"/>
                </a:cubicBezTo>
                <a:cubicBezTo>
                  <a:pt x="2275912" y="6300985"/>
                  <a:pt x="2236301" y="6305003"/>
                  <a:pt x="2199195" y="6305968"/>
                </a:cubicBezTo>
                <a:lnTo>
                  <a:pt x="2094190" y="6302012"/>
                </a:lnTo>
                <a:lnTo>
                  <a:pt x="2029724" y="6307766"/>
                </a:lnTo>
                <a:cubicBezTo>
                  <a:pt x="1971866" y="6308389"/>
                  <a:pt x="1916420" y="6305265"/>
                  <a:pt x="1864312" y="6301339"/>
                </a:cubicBezTo>
                <a:lnTo>
                  <a:pt x="1761307" y="6293375"/>
                </a:lnTo>
                <a:lnTo>
                  <a:pt x="1745972" y="6293782"/>
                </a:lnTo>
                <a:cubicBezTo>
                  <a:pt x="1699734" y="6294177"/>
                  <a:pt x="1664143" y="6292827"/>
                  <a:pt x="1633352" y="6291083"/>
                </a:cubicBezTo>
                <a:lnTo>
                  <a:pt x="1621369" y="6290324"/>
                </a:lnTo>
                <a:lnTo>
                  <a:pt x="1599140" y="6291711"/>
                </a:lnTo>
                <a:cubicBezTo>
                  <a:pt x="1564093" y="6296354"/>
                  <a:pt x="1527169" y="6296254"/>
                  <a:pt x="1488567" y="6294097"/>
                </a:cubicBezTo>
                <a:lnTo>
                  <a:pt x="1429716" y="6289243"/>
                </a:lnTo>
                <a:lnTo>
                  <a:pt x="1401008" y="6291711"/>
                </a:lnTo>
                <a:cubicBezTo>
                  <a:pt x="1314301" y="6301163"/>
                  <a:pt x="1222976" y="6299856"/>
                  <a:pt x="1127367" y="6296839"/>
                </a:cubicBezTo>
                <a:lnTo>
                  <a:pt x="1062601" y="6295730"/>
                </a:lnTo>
                <a:lnTo>
                  <a:pt x="964991" y="6305909"/>
                </a:lnTo>
                <a:cubicBezTo>
                  <a:pt x="833250" y="6307778"/>
                  <a:pt x="714190" y="6280255"/>
                  <a:pt x="603122" y="6291711"/>
                </a:cubicBezTo>
                <a:cubicBezTo>
                  <a:pt x="455032" y="6306986"/>
                  <a:pt x="261206" y="6260346"/>
                  <a:pt x="30143" y="6291711"/>
                </a:cubicBezTo>
                <a:cubicBezTo>
                  <a:pt x="-1198" y="6167281"/>
                  <a:pt x="7291" y="6044138"/>
                  <a:pt x="19371" y="5934598"/>
                </a:cubicBezTo>
                <a:lnTo>
                  <a:pt x="33559" y="5801663"/>
                </a:lnTo>
                <a:lnTo>
                  <a:pt x="30143" y="5784485"/>
                </a:lnTo>
                <a:cubicBezTo>
                  <a:pt x="7257" y="5691455"/>
                  <a:pt x="7506" y="5585492"/>
                  <a:pt x="13352" y="5476692"/>
                </a:cubicBezTo>
                <a:lnTo>
                  <a:pt x="21882" y="5346809"/>
                </a:lnTo>
                <a:lnTo>
                  <a:pt x="22064" y="5339439"/>
                </a:lnTo>
                <a:lnTo>
                  <a:pt x="29601" y="5166357"/>
                </a:lnTo>
                <a:lnTo>
                  <a:pt x="30143" y="5151877"/>
                </a:lnTo>
                <a:cubicBezTo>
                  <a:pt x="30018" y="5125783"/>
                  <a:pt x="30111" y="5102484"/>
                  <a:pt x="30346" y="5081409"/>
                </a:cubicBezTo>
                <a:lnTo>
                  <a:pt x="30433" y="5076663"/>
                </a:lnTo>
                <a:lnTo>
                  <a:pt x="30143" y="4963804"/>
                </a:lnTo>
                <a:cubicBezTo>
                  <a:pt x="27040" y="4910138"/>
                  <a:pt x="27067" y="4856021"/>
                  <a:pt x="28459" y="4800989"/>
                </a:cubicBezTo>
                <a:lnTo>
                  <a:pt x="30399" y="4750796"/>
                </a:lnTo>
                <a:lnTo>
                  <a:pt x="31514" y="4666872"/>
                </a:lnTo>
                <a:lnTo>
                  <a:pt x="34697" y="4639551"/>
                </a:lnTo>
                <a:lnTo>
                  <a:pt x="34963" y="4632686"/>
                </a:lnTo>
                <a:cubicBezTo>
                  <a:pt x="37318" y="4575362"/>
                  <a:pt x="39271" y="4516661"/>
                  <a:pt x="39056" y="4456118"/>
                </a:cubicBezTo>
                <a:lnTo>
                  <a:pt x="36996" y="4412759"/>
                </a:lnTo>
                <a:lnTo>
                  <a:pt x="30143" y="4388188"/>
                </a:lnTo>
                <a:cubicBezTo>
                  <a:pt x="7389" y="4328002"/>
                  <a:pt x="11492" y="4256950"/>
                  <a:pt x="19232" y="4188739"/>
                </a:cubicBezTo>
                <a:lnTo>
                  <a:pt x="23985" y="4147809"/>
                </a:lnTo>
                <a:lnTo>
                  <a:pt x="23690" y="4087290"/>
                </a:lnTo>
                <a:lnTo>
                  <a:pt x="29097" y="3984687"/>
                </a:lnTo>
                <a:lnTo>
                  <a:pt x="28035" y="3962690"/>
                </a:lnTo>
                <a:cubicBezTo>
                  <a:pt x="28525" y="3945828"/>
                  <a:pt x="30052" y="3926691"/>
                  <a:pt x="32148" y="3905387"/>
                </a:cubicBezTo>
                <a:lnTo>
                  <a:pt x="34754" y="3881032"/>
                </a:lnTo>
                <a:lnTo>
                  <a:pt x="39206" y="3802233"/>
                </a:lnTo>
                <a:cubicBezTo>
                  <a:pt x="39778" y="3763353"/>
                  <a:pt x="37619" y="3728800"/>
                  <a:pt x="30143" y="3698588"/>
                </a:cubicBezTo>
                <a:cubicBezTo>
                  <a:pt x="7714" y="3607954"/>
                  <a:pt x="33117" y="3482508"/>
                  <a:pt x="36579" y="3365983"/>
                </a:cubicBezTo>
                <a:lnTo>
                  <a:pt x="36510" y="3356621"/>
                </a:lnTo>
                <a:lnTo>
                  <a:pt x="30143" y="3311044"/>
                </a:lnTo>
                <a:cubicBezTo>
                  <a:pt x="14271" y="3224157"/>
                  <a:pt x="11445" y="3149243"/>
                  <a:pt x="14856" y="3082749"/>
                </a:cubicBezTo>
                <a:lnTo>
                  <a:pt x="22229" y="3005366"/>
                </a:lnTo>
                <a:lnTo>
                  <a:pt x="27244" y="2895198"/>
                </a:lnTo>
                <a:cubicBezTo>
                  <a:pt x="29143" y="2848776"/>
                  <a:pt x="30527" y="2799531"/>
                  <a:pt x="30143" y="2746826"/>
                </a:cubicBezTo>
                <a:lnTo>
                  <a:pt x="36784" y="2638240"/>
                </a:lnTo>
                <a:lnTo>
                  <a:pt x="30143" y="2615745"/>
                </a:lnTo>
                <a:cubicBezTo>
                  <a:pt x="-20952" y="2495890"/>
                  <a:pt x="17898" y="2340273"/>
                  <a:pt x="37923" y="2201958"/>
                </a:cubicBezTo>
                <a:lnTo>
                  <a:pt x="42734" y="2158379"/>
                </a:lnTo>
                <a:lnTo>
                  <a:pt x="30143" y="2114218"/>
                </a:lnTo>
                <a:cubicBezTo>
                  <a:pt x="2269" y="2040950"/>
                  <a:pt x="-2735" y="1972014"/>
                  <a:pt x="1162" y="1906697"/>
                </a:cubicBezTo>
                <a:lnTo>
                  <a:pt x="6289" y="1854885"/>
                </a:lnTo>
                <a:lnTo>
                  <a:pt x="8053" y="1809168"/>
                </a:lnTo>
                <a:cubicBezTo>
                  <a:pt x="9832" y="1790244"/>
                  <a:pt x="12470" y="1771472"/>
                  <a:pt x="15415" y="1752867"/>
                </a:cubicBezTo>
                <a:lnTo>
                  <a:pt x="30925" y="1652561"/>
                </a:lnTo>
                <a:lnTo>
                  <a:pt x="30143" y="1606992"/>
                </a:lnTo>
                <a:cubicBezTo>
                  <a:pt x="28397" y="1588584"/>
                  <a:pt x="27931" y="1568665"/>
                  <a:pt x="28348" y="1547550"/>
                </a:cubicBezTo>
                <a:lnTo>
                  <a:pt x="29206" y="1531212"/>
                </a:lnTo>
                <a:lnTo>
                  <a:pt x="23637" y="1487282"/>
                </a:lnTo>
                <a:cubicBezTo>
                  <a:pt x="16479" y="1367166"/>
                  <a:pt x="59638" y="1246041"/>
                  <a:pt x="30143" y="1156757"/>
                </a:cubicBezTo>
                <a:cubicBezTo>
                  <a:pt x="21716" y="1131248"/>
                  <a:pt x="18318" y="1090735"/>
                  <a:pt x="17757" y="1041370"/>
                </a:cubicBezTo>
                <a:lnTo>
                  <a:pt x="18463" y="985697"/>
                </a:lnTo>
                <a:lnTo>
                  <a:pt x="16239" y="975915"/>
                </a:lnTo>
                <a:cubicBezTo>
                  <a:pt x="13541" y="957312"/>
                  <a:pt x="12597" y="940330"/>
                  <a:pt x="12862" y="924477"/>
                </a:cubicBezTo>
                <a:lnTo>
                  <a:pt x="23640" y="845857"/>
                </a:lnTo>
                <a:lnTo>
                  <a:pt x="30907" y="688163"/>
                </a:lnTo>
                <a:lnTo>
                  <a:pt x="31375" y="662715"/>
                </a:lnTo>
                <a:lnTo>
                  <a:pt x="30143" y="655230"/>
                </a:lnTo>
                <a:cubicBezTo>
                  <a:pt x="20345" y="615334"/>
                  <a:pt x="17924" y="569960"/>
                  <a:pt x="19185" y="520814"/>
                </a:cubicBezTo>
                <a:lnTo>
                  <a:pt x="26662" y="415314"/>
                </a:lnTo>
                <a:lnTo>
                  <a:pt x="25635" y="383217"/>
                </a:lnTo>
                <a:cubicBezTo>
                  <a:pt x="25461" y="243905"/>
                  <a:pt x="35455" y="113017"/>
                  <a:pt x="30143" y="22622"/>
                </a:cubicBezTo>
                <a:cubicBezTo>
                  <a:pt x="90096" y="13526"/>
                  <a:pt x="146841" y="12585"/>
                  <a:pt x="200495" y="15390"/>
                </a:cubicBezTo>
                <a:lnTo>
                  <a:pt x="324102" y="27794"/>
                </a:lnTo>
                <a:lnTo>
                  <a:pt x="329634" y="27979"/>
                </a:lnTo>
                <a:cubicBezTo>
                  <a:pt x="398332" y="30204"/>
                  <a:pt x="468106" y="31425"/>
                  <a:pt x="551798" y="27886"/>
                </a:cubicBezTo>
                <a:lnTo>
                  <a:pt x="592464" y="25476"/>
                </a:lnTo>
                <a:lnTo>
                  <a:pt x="603122" y="22622"/>
                </a:lnTo>
                <a:cubicBezTo>
                  <a:pt x="639294" y="8191"/>
                  <a:pt x="679641" y="1916"/>
                  <a:pt x="723201" y="386"/>
                </a:cubicBezTo>
                <a:close/>
              </a:path>
            </a:pathLst>
          </a:custGeom>
        </p:spPr>
      </p:pic>
      <p:sp>
        <p:nvSpPr>
          <p:cNvPr id="17" name="Content Placeholder 7">
            <a:extLst>
              <a:ext uri="{FF2B5EF4-FFF2-40B4-BE49-F238E27FC236}">
                <a16:creationId xmlns:a16="http://schemas.microsoft.com/office/drawing/2014/main" id="{986B6ECD-4050-CF38-C479-124648B8E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955" y="2071316"/>
            <a:ext cx="6713552" cy="411480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>
                <a:solidFill>
                  <a:srgbClr val="202122"/>
                </a:solidFill>
                <a:ea typeface="+mn-lt"/>
                <a:cs typeface="+mn-lt"/>
              </a:rPr>
              <a:t>P</a:t>
            </a:r>
            <a:r>
              <a:rPr lang="en-US" sz="2000" dirty="0">
                <a:ea typeface="+mn-lt"/>
                <a:cs typeface="+mn-lt"/>
              </a:rPr>
              <a:t>ont du Gard je </a:t>
            </a:r>
            <a:r>
              <a:rPr lang="en-US" sz="2000" dirty="0" err="1">
                <a:ea typeface="+mn-lt"/>
                <a:cs typeface="+mn-lt"/>
              </a:rPr>
              <a:t>dio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rimskog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akvadukta</a:t>
            </a:r>
            <a:r>
              <a:rPr lang="en-US" sz="2000" dirty="0">
                <a:ea typeface="+mn-lt"/>
                <a:cs typeface="+mn-lt"/>
              </a:rPr>
              <a:t> koji je </a:t>
            </a:r>
            <a:r>
              <a:rPr lang="en-US" sz="2000" dirty="0" err="1">
                <a:ea typeface="+mn-lt"/>
                <a:cs typeface="+mn-lt"/>
              </a:rPr>
              <a:t>donosio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vodu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gradu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Nimesu</a:t>
            </a:r>
            <a:r>
              <a:rPr lang="en-US" sz="2000" dirty="0">
                <a:ea typeface="+mn-lt"/>
                <a:cs typeface="+mn-lt"/>
              </a:rPr>
              <a:t>, </a:t>
            </a:r>
            <a:r>
              <a:rPr lang="en-US" sz="2000" dirty="0" err="1">
                <a:ea typeface="+mn-lt"/>
                <a:cs typeface="+mn-lt"/>
              </a:rPr>
              <a:t>Francuska</a:t>
            </a:r>
          </a:p>
          <a:p>
            <a:r>
              <a:rPr lang="en-US" sz="2000" dirty="0">
                <a:ea typeface="+mn-lt"/>
                <a:cs typeface="+mn-lt"/>
              </a:rPr>
              <a:t> od 1985. </a:t>
            </a:r>
            <a:r>
              <a:rPr lang="en-US" sz="2000" dirty="0" err="1">
                <a:ea typeface="+mn-lt"/>
                <a:cs typeface="+mn-lt"/>
              </a:rPr>
              <a:t>nalazi</a:t>
            </a:r>
            <a:r>
              <a:rPr lang="en-US" sz="2000" dirty="0">
                <a:ea typeface="+mn-lt"/>
                <a:cs typeface="+mn-lt"/>
              </a:rPr>
              <a:t> se </a:t>
            </a:r>
            <a:r>
              <a:rPr lang="en-US" sz="2000" dirty="0" err="1">
                <a:ea typeface="+mn-lt"/>
                <a:cs typeface="+mn-lt"/>
              </a:rPr>
              <a:t>na</a:t>
            </a:r>
            <a:r>
              <a:rPr lang="en-US" sz="2000" dirty="0">
                <a:ea typeface="+mn-lt"/>
                <a:cs typeface="+mn-lt"/>
              </a:rPr>
              <a:t> UNESCO-</a:t>
            </a:r>
            <a:r>
              <a:rPr lang="en-US" sz="2000" dirty="0" err="1">
                <a:ea typeface="+mn-lt"/>
                <a:cs typeface="+mn-lt"/>
              </a:rPr>
              <a:t>vom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popisu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svjetske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baštine</a:t>
            </a:r>
            <a:endParaRPr lang="en-US" sz="2000" dirty="0">
              <a:ea typeface="+mn-lt"/>
              <a:cs typeface="+mn-lt"/>
            </a:endParaRPr>
          </a:p>
          <a:p>
            <a:r>
              <a:rPr lang="en-US" sz="2000" err="1">
                <a:ea typeface="+mn-lt"/>
                <a:cs typeface="+mn-lt"/>
              </a:rPr>
              <a:t>Sagrađen</a:t>
            </a:r>
            <a:r>
              <a:rPr lang="en-US" sz="2000" dirty="0">
                <a:ea typeface="+mn-lt"/>
                <a:cs typeface="+mn-lt"/>
              </a:rPr>
              <a:t> je 19. pr. Kr.</a:t>
            </a:r>
            <a:endParaRPr lang="en-US" sz="2000">
              <a:ea typeface="+mn-lt"/>
              <a:cs typeface="+mn-lt"/>
            </a:endParaRPr>
          </a:p>
          <a:p>
            <a:r>
              <a:rPr lang="en-US" sz="2000" dirty="0">
                <a:ea typeface="+mn-lt"/>
                <a:cs typeface="+mn-lt"/>
              </a:rPr>
              <a:t>dug je 269 </a:t>
            </a:r>
            <a:r>
              <a:rPr lang="en-US" sz="2000" err="1">
                <a:ea typeface="+mn-lt"/>
                <a:cs typeface="+mn-lt"/>
              </a:rPr>
              <a:t>metara</a:t>
            </a:r>
            <a:endParaRPr lang="en-US" sz="2000">
              <a:ea typeface="+mn-lt"/>
              <a:cs typeface="+mn-lt"/>
            </a:endParaRPr>
          </a:p>
          <a:p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sastoji</a:t>
            </a:r>
            <a:r>
              <a:rPr lang="en-US" sz="2000" dirty="0">
                <a:ea typeface="+mn-lt"/>
                <a:cs typeface="+mn-lt"/>
              </a:rPr>
              <a:t> se od tri </a:t>
            </a:r>
            <a:r>
              <a:rPr lang="en-US" sz="2000" dirty="0" err="1">
                <a:ea typeface="+mn-lt"/>
                <a:cs typeface="+mn-lt"/>
              </a:rPr>
              <a:t>vodoravna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pojasa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lukova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nejednake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veličine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najveće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visine</a:t>
            </a:r>
            <a:r>
              <a:rPr lang="en-US" sz="2000" dirty="0">
                <a:ea typeface="+mn-lt"/>
                <a:cs typeface="+mn-lt"/>
              </a:rPr>
              <a:t> od 48,8 m</a:t>
            </a:r>
            <a:endParaRPr lang="en-US" sz="2000">
              <a:ea typeface="+mn-lt"/>
              <a:cs typeface="+mn-lt"/>
            </a:endParaRPr>
          </a:p>
          <a:p>
            <a:r>
              <a:rPr lang="en-US" sz="2000" dirty="0">
                <a:ea typeface="+mn-lt"/>
                <a:cs typeface="+mn-lt"/>
              </a:rPr>
              <a:t> On je </a:t>
            </a:r>
            <a:r>
              <a:rPr lang="en-US" sz="2000" err="1">
                <a:ea typeface="+mn-lt"/>
                <a:cs typeface="+mn-lt"/>
              </a:rPr>
              <a:t>najviši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rimski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akvedukt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i</a:t>
            </a:r>
            <a:r>
              <a:rPr lang="en-US" sz="2000" dirty="0">
                <a:ea typeface="+mn-lt"/>
                <a:cs typeface="+mn-lt"/>
              </a:rPr>
              <a:t> pored </a:t>
            </a:r>
            <a:r>
              <a:rPr lang="en-US" sz="2000" err="1">
                <a:ea typeface="+mn-lt"/>
                <a:cs typeface="+mn-lt"/>
              </a:rPr>
              <a:t>onog</a:t>
            </a:r>
            <a:r>
              <a:rPr lang="en-US" sz="2000" dirty="0">
                <a:ea typeface="+mn-lt"/>
                <a:cs typeface="+mn-lt"/>
              </a:rPr>
              <a:t> u </a:t>
            </a:r>
            <a:r>
              <a:rPr lang="en-US" sz="2000" err="1">
                <a:ea typeface="+mn-lt"/>
                <a:cs typeface="+mn-lt"/>
              </a:rPr>
              <a:t>Segoviji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err="1">
                <a:ea typeface="+mn-lt"/>
                <a:cs typeface="+mn-lt"/>
              </a:rPr>
              <a:t>najbolje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sačuvan</a:t>
            </a:r>
            <a:endParaRPr lang="en-US" sz="2000">
              <a:ea typeface="+mn-lt"/>
              <a:cs typeface="+mn-lt"/>
            </a:endParaRPr>
          </a:p>
          <a:p>
            <a:r>
              <a:rPr lang="en-US" sz="2000" err="1">
                <a:ea typeface="+mn-lt"/>
                <a:cs typeface="+mn-lt"/>
              </a:rPr>
              <a:t>Njegova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sekundarna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funkcija</a:t>
            </a:r>
            <a:r>
              <a:rPr lang="en-US" sz="2000" dirty="0">
                <a:ea typeface="+mn-lt"/>
                <a:cs typeface="+mn-lt"/>
              </a:rPr>
              <a:t> je </a:t>
            </a:r>
            <a:r>
              <a:rPr lang="en-US" sz="2000" err="1">
                <a:ea typeface="+mn-lt"/>
                <a:cs typeface="+mn-lt"/>
              </a:rPr>
              <a:t>bila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funkcija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mosta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err="1">
                <a:ea typeface="+mn-lt"/>
                <a:cs typeface="+mn-lt"/>
              </a:rPr>
              <a:t>zbog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čega</a:t>
            </a:r>
            <a:r>
              <a:rPr lang="en-US" sz="2000" dirty="0">
                <a:ea typeface="+mn-lt"/>
                <a:cs typeface="+mn-lt"/>
              </a:rPr>
              <a:t> je </a:t>
            </a:r>
            <a:r>
              <a:rPr lang="en-US" sz="2000" err="1">
                <a:ea typeface="+mn-lt"/>
                <a:cs typeface="+mn-lt"/>
              </a:rPr>
              <a:t>preživio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err="1">
                <a:ea typeface="+mn-lt"/>
                <a:cs typeface="+mn-lt"/>
              </a:rPr>
              <a:t>srednji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vijek</a:t>
            </a:r>
            <a:endParaRPr lang="en-US" sz="2000">
              <a:ea typeface="+mn-lt"/>
              <a:cs typeface="+mn-lt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28387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6B1990-6C67-3D2D-07D4-901BB5773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DIOKLECIJANOV AKVEDUKT</a:t>
            </a:r>
          </a:p>
        </p:txBody>
      </p:sp>
      <p:sp>
        <p:nvSpPr>
          <p:cNvPr id="18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89C58-493C-40C4-7B39-C5EF64292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94406"/>
            <a:ext cx="6713552" cy="428080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500" err="1">
                <a:ea typeface="+mn-lt"/>
                <a:cs typeface="+mn-lt"/>
              </a:rPr>
              <a:t>Dioklecijanov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akvedukt</a:t>
            </a:r>
            <a:r>
              <a:rPr lang="en-US" sz="1500" dirty="0">
                <a:ea typeface="+mn-lt"/>
                <a:cs typeface="+mn-lt"/>
              </a:rPr>
              <a:t> je </a:t>
            </a:r>
            <a:r>
              <a:rPr lang="en-US" sz="1500" err="1">
                <a:ea typeface="+mn-lt"/>
                <a:cs typeface="+mn-lt"/>
              </a:rPr>
              <a:t>arheološki</a:t>
            </a:r>
            <a:r>
              <a:rPr lang="en-US" sz="1500" dirty="0">
                <a:ea typeface="+mn-lt"/>
                <a:cs typeface="+mn-lt"/>
              </a:rPr>
              <a:t> </a:t>
            </a:r>
            <a:r>
              <a:rPr lang="en-US" sz="1500" err="1">
                <a:ea typeface="+mn-lt"/>
                <a:cs typeface="+mn-lt"/>
              </a:rPr>
              <a:t>lokalitet</a:t>
            </a:r>
            <a:r>
              <a:rPr lang="en-US" sz="1500" dirty="0">
                <a:ea typeface="+mn-lt"/>
                <a:cs typeface="+mn-lt"/>
              </a:rPr>
              <a:t> u </a:t>
            </a:r>
            <a:r>
              <a:rPr lang="en-US" sz="1500" err="1">
                <a:ea typeface="+mn-lt"/>
                <a:cs typeface="+mn-lt"/>
              </a:rPr>
              <a:t>današnjem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predgrađu</a:t>
            </a:r>
            <a:r>
              <a:rPr lang="en-US" sz="1500" dirty="0">
                <a:ea typeface="+mn-lt"/>
                <a:cs typeface="+mn-lt"/>
              </a:rPr>
              <a:t> </a:t>
            </a:r>
            <a:r>
              <a:rPr lang="en-US" sz="1500" err="1">
                <a:ea typeface="+mn-lt"/>
                <a:cs typeface="+mn-lt"/>
              </a:rPr>
              <a:t>Splita</a:t>
            </a:r>
            <a:r>
              <a:rPr lang="en-US" sz="1500" dirty="0">
                <a:ea typeface="+mn-lt"/>
                <a:cs typeface="+mn-lt"/>
              </a:rPr>
              <a:t>, </a:t>
            </a:r>
            <a:r>
              <a:rPr lang="en-US" sz="1500" err="1">
                <a:ea typeface="+mn-lt"/>
                <a:cs typeface="+mn-lt"/>
              </a:rPr>
              <a:t>Solinu</a:t>
            </a:r>
            <a:endParaRPr lang="en-US" sz="1500"/>
          </a:p>
          <a:p>
            <a:r>
              <a:rPr lang="en-US" sz="1500" err="1">
                <a:ea typeface="+mn-lt"/>
                <a:cs typeface="+mn-lt"/>
              </a:rPr>
              <a:t>Dioklecijanov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akvadukt</a:t>
            </a:r>
            <a:r>
              <a:rPr lang="en-US" sz="1500" dirty="0">
                <a:ea typeface="+mn-lt"/>
                <a:cs typeface="+mn-lt"/>
              </a:rPr>
              <a:t> je </a:t>
            </a:r>
            <a:r>
              <a:rPr lang="en-US" sz="1500" err="1">
                <a:ea typeface="+mn-lt"/>
                <a:cs typeface="+mn-lt"/>
              </a:rPr>
              <a:t>najbolje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očuvani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objekt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te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vrste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na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tlu</a:t>
            </a:r>
            <a:r>
              <a:rPr lang="en-US" sz="1500" dirty="0">
                <a:ea typeface="+mn-lt"/>
                <a:cs typeface="+mn-lt"/>
              </a:rPr>
              <a:t> </a:t>
            </a:r>
            <a:r>
              <a:rPr lang="en-US" sz="1500" err="1">
                <a:ea typeface="+mn-lt"/>
                <a:cs typeface="+mn-lt"/>
              </a:rPr>
              <a:t>Hrvatske</a:t>
            </a:r>
            <a:endParaRPr lang="en-US" sz="1500">
              <a:ea typeface="+mn-lt"/>
              <a:cs typeface="+mn-lt"/>
            </a:endParaRPr>
          </a:p>
          <a:p>
            <a:r>
              <a:rPr lang="en-US" sz="1500" err="1">
                <a:ea typeface="+mn-lt"/>
                <a:cs typeface="+mn-lt"/>
              </a:rPr>
              <a:t>građen</a:t>
            </a:r>
            <a:r>
              <a:rPr lang="en-US" sz="1500" dirty="0">
                <a:ea typeface="+mn-lt"/>
                <a:cs typeface="+mn-lt"/>
              </a:rPr>
              <a:t> je </a:t>
            </a:r>
            <a:r>
              <a:rPr lang="en-US" sz="1500" err="1">
                <a:ea typeface="+mn-lt"/>
                <a:cs typeface="+mn-lt"/>
              </a:rPr>
              <a:t>istovremeno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kad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i</a:t>
            </a:r>
            <a:r>
              <a:rPr lang="en-US" sz="1500" dirty="0">
                <a:ea typeface="+mn-lt"/>
                <a:cs typeface="+mn-lt"/>
              </a:rPr>
              <a:t> </a:t>
            </a:r>
            <a:r>
              <a:rPr lang="en-US" sz="1500" err="1">
                <a:ea typeface="+mn-lt"/>
                <a:cs typeface="+mn-lt"/>
              </a:rPr>
              <a:t>Dioklecijanova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palača</a:t>
            </a:r>
            <a:r>
              <a:rPr lang="en-US" sz="1500" dirty="0">
                <a:ea typeface="+mn-lt"/>
                <a:cs typeface="+mn-lt"/>
              </a:rPr>
              <a:t> (</a:t>
            </a:r>
            <a:r>
              <a:rPr lang="en-US" sz="1500" err="1">
                <a:ea typeface="+mn-lt"/>
                <a:cs typeface="+mn-lt"/>
              </a:rPr>
              <a:t>kraj</a:t>
            </a:r>
            <a:r>
              <a:rPr lang="en-US" sz="1500" dirty="0">
                <a:ea typeface="+mn-lt"/>
                <a:cs typeface="+mn-lt"/>
              </a:rPr>
              <a:t> 3. - </a:t>
            </a:r>
            <a:r>
              <a:rPr lang="en-US" sz="1500" err="1">
                <a:ea typeface="+mn-lt"/>
                <a:cs typeface="+mn-lt"/>
              </a:rPr>
              <a:t>početak</a:t>
            </a:r>
            <a:r>
              <a:rPr lang="en-US" sz="1500" dirty="0">
                <a:ea typeface="+mn-lt"/>
                <a:cs typeface="+mn-lt"/>
              </a:rPr>
              <a:t> 4. </a:t>
            </a:r>
            <a:r>
              <a:rPr lang="en-US" sz="1500" err="1">
                <a:ea typeface="+mn-lt"/>
                <a:cs typeface="+mn-lt"/>
              </a:rPr>
              <a:t>st.</a:t>
            </a:r>
            <a:r>
              <a:rPr lang="en-US" sz="1500" dirty="0">
                <a:ea typeface="+mn-lt"/>
                <a:cs typeface="+mn-lt"/>
              </a:rPr>
              <a:t>)</a:t>
            </a:r>
          </a:p>
          <a:p>
            <a:r>
              <a:rPr lang="en-US" sz="1500" dirty="0">
                <a:ea typeface="+mn-lt"/>
                <a:cs typeface="+mn-lt"/>
              </a:rPr>
              <a:t> </a:t>
            </a:r>
            <a:r>
              <a:rPr lang="en-US" sz="1500" err="1">
                <a:ea typeface="+mn-lt"/>
                <a:cs typeface="+mn-lt"/>
              </a:rPr>
              <a:t>njegova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namjena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bila</a:t>
            </a:r>
            <a:r>
              <a:rPr lang="en-US" sz="1500" dirty="0">
                <a:ea typeface="+mn-lt"/>
                <a:cs typeface="+mn-lt"/>
              </a:rPr>
              <a:t> je </a:t>
            </a:r>
            <a:r>
              <a:rPr lang="en-US" sz="1500" err="1">
                <a:ea typeface="+mn-lt"/>
                <a:cs typeface="+mn-lt"/>
              </a:rPr>
              <a:t>dovođenje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većih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količina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pitke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vode</a:t>
            </a:r>
            <a:r>
              <a:rPr lang="en-US" sz="1500" dirty="0">
                <a:ea typeface="+mn-lt"/>
                <a:cs typeface="+mn-lt"/>
              </a:rPr>
              <a:t> s </a:t>
            </a:r>
            <a:r>
              <a:rPr lang="en-US" sz="1500" err="1">
                <a:ea typeface="+mn-lt"/>
                <a:cs typeface="+mn-lt"/>
              </a:rPr>
              <a:t>izvora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rijeke</a:t>
            </a:r>
            <a:r>
              <a:rPr lang="en-US" sz="1500" dirty="0">
                <a:ea typeface="+mn-lt"/>
                <a:cs typeface="+mn-lt"/>
              </a:rPr>
              <a:t> </a:t>
            </a:r>
            <a:r>
              <a:rPr lang="en-US" sz="1500" err="1">
                <a:ea typeface="+mn-lt"/>
                <a:cs typeface="+mn-lt"/>
              </a:rPr>
              <a:t>Jadro</a:t>
            </a:r>
            <a:r>
              <a:rPr lang="en-US" sz="1500" dirty="0">
                <a:ea typeface="+mn-lt"/>
                <a:cs typeface="+mn-lt"/>
              </a:rPr>
              <a:t> do </a:t>
            </a:r>
            <a:r>
              <a:rPr lang="en-US" sz="1500" err="1">
                <a:ea typeface="+mn-lt"/>
                <a:cs typeface="+mn-lt"/>
              </a:rPr>
              <a:t>Dioklecijanove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palače</a:t>
            </a:r>
            <a:r>
              <a:rPr lang="en-US" sz="1500" dirty="0">
                <a:ea typeface="+mn-lt"/>
                <a:cs typeface="+mn-lt"/>
              </a:rPr>
              <a:t>, </a:t>
            </a:r>
            <a:r>
              <a:rPr lang="en-US" sz="1500" err="1">
                <a:ea typeface="+mn-lt"/>
                <a:cs typeface="+mn-lt"/>
              </a:rPr>
              <a:t>i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najvjerojatnije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okolnih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naselja</a:t>
            </a:r>
            <a:endParaRPr lang="en-US" sz="1500">
              <a:ea typeface="+mn-lt"/>
              <a:cs typeface="+mn-lt"/>
            </a:endParaRPr>
          </a:p>
          <a:p>
            <a:r>
              <a:rPr lang="en-US" sz="1500" err="1">
                <a:ea typeface="+mn-lt"/>
                <a:cs typeface="+mn-lt"/>
              </a:rPr>
              <a:t>Dioklecijanov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akvadukt</a:t>
            </a:r>
            <a:r>
              <a:rPr lang="en-US" sz="1500" dirty="0">
                <a:ea typeface="+mn-lt"/>
                <a:cs typeface="+mn-lt"/>
              </a:rPr>
              <a:t> je </a:t>
            </a:r>
            <a:r>
              <a:rPr lang="en-US" sz="1500" err="1">
                <a:ea typeface="+mn-lt"/>
                <a:cs typeface="+mn-lt"/>
              </a:rPr>
              <a:t>prestao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raditi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već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sredinom</a:t>
            </a:r>
            <a:r>
              <a:rPr lang="en-US" sz="1500" dirty="0">
                <a:ea typeface="+mn-lt"/>
                <a:cs typeface="+mn-lt"/>
              </a:rPr>
              <a:t> 6. </a:t>
            </a:r>
            <a:r>
              <a:rPr lang="en-US" sz="1500" err="1">
                <a:ea typeface="+mn-lt"/>
                <a:cs typeface="+mn-lt"/>
              </a:rPr>
              <a:t>st.</a:t>
            </a:r>
            <a:r>
              <a:rPr lang="en-US" sz="1500" dirty="0">
                <a:ea typeface="+mn-lt"/>
                <a:cs typeface="+mn-lt"/>
              </a:rPr>
              <a:t>, </a:t>
            </a:r>
            <a:r>
              <a:rPr lang="en-US" sz="1500" err="1">
                <a:ea typeface="+mn-lt"/>
                <a:cs typeface="+mn-lt"/>
              </a:rPr>
              <a:t>kada</a:t>
            </a:r>
            <a:r>
              <a:rPr lang="en-US" sz="1500" dirty="0">
                <a:ea typeface="+mn-lt"/>
                <a:cs typeface="+mn-lt"/>
              </a:rPr>
              <a:t> je </a:t>
            </a:r>
            <a:r>
              <a:rPr lang="en-US" sz="1500" err="1">
                <a:ea typeface="+mn-lt"/>
                <a:cs typeface="+mn-lt"/>
              </a:rPr>
              <a:t>i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oštećen</a:t>
            </a:r>
            <a:r>
              <a:rPr lang="en-US" sz="1500" dirty="0">
                <a:ea typeface="+mn-lt"/>
                <a:cs typeface="+mn-lt"/>
              </a:rPr>
              <a:t> za </a:t>
            </a:r>
            <a:r>
              <a:rPr lang="en-US" sz="1500" err="1">
                <a:ea typeface="+mn-lt"/>
                <a:cs typeface="+mn-lt"/>
              </a:rPr>
              <a:t>provale</a:t>
            </a:r>
            <a:r>
              <a:rPr lang="en-US" sz="1500" dirty="0">
                <a:ea typeface="+mn-lt"/>
                <a:cs typeface="+mn-lt"/>
              </a:rPr>
              <a:t> Gota, </a:t>
            </a:r>
            <a:r>
              <a:rPr lang="en-US" sz="1500" err="1">
                <a:ea typeface="+mn-lt"/>
                <a:cs typeface="+mn-lt"/>
              </a:rPr>
              <a:t>nakon</a:t>
            </a:r>
            <a:r>
              <a:rPr lang="en-US" sz="1500" dirty="0">
                <a:ea typeface="+mn-lt"/>
                <a:cs typeface="+mn-lt"/>
              </a:rPr>
              <a:t> toga </a:t>
            </a:r>
            <a:r>
              <a:rPr lang="en-US" sz="1500" err="1">
                <a:ea typeface="+mn-lt"/>
                <a:cs typeface="+mn-lt"/>
              </a:rPr>
              <a:t>nije</a:t>
            </a:r>
            <a:r>
              <a:rPr lang="en-US" sz="1500" dirty="0">
                <a:ea typeface="+mn-lt"/>
                <a:cs typeface="+mn-lt"/>
              </a:rPr>
              <a:t> radio </a:t>
            </a:r>
            <a:r>
              <a:rPr lang="en-US" sz="1500" err="1">
                <a:ea typeface="+mn-lt"/>
                <a:cs typeface="+mn-lt"/>
              </a:rPr>
              <a:t>punih</a:t>
            </a:r>
            <a:r>
              <a:rPr lang="en-US" sz="1500" dirty="0">
                <a:ea typeface="+mn-lt"/>
                <a:cs typeface="+mn-lt"/>
              </a:rPr>
              <a:t> 13 </a:t>
            </a:r>
            <a:r>
              <a:rPr lang="en-US" sz="1500" err="1">
                <a:ea typeface="+mn-lt"/>
                <a:cs typeface="+mn-lt"/>
              </a:rPr>
              <a:t>stoljeća</a:t>
            </a:r>
            <a:endParaRPr lang="en-US" sz="1500">
              <a:ea typeface="+mn-lt"/>
              <a:cs typeface="+mn-lt"/>
            </a:endParaRPr>
          </a:p>
          <a:p>
            <a:r>
              <a:rPr lang="en-US" sz="1500" dirty="0">
                <a:ea typeface="+mn-lt"/>
                <a:cs typeface="+mn-lt"/>
              </a:rPr>
              <a:t> </a:t>
            </a:r>
            <a:r>
              <a:rPr lang="en-US" sz="1500" err="1">
                <a:ea typeface="+mn-lt"/>
                <a:cs typeface="+mn-lt"/>
              </a:rPr>
              <a:t>Obnovljen</a:t>
            </a:r>
            <a:r>
              <a:rPr lang="en-US" sz="1500" dirty="0">
                <a:ea typeface="+mn-lt"/>
                <a:cs typeface="+mn-lt"/>
              </a:rPr>
              <a:t> je za </a:t>
            </a:r>
            <a:r>
              <a:rPr lang="en-US" sz="1500" err="1">
                <a:ea typeface="+mn-lt"/>
                <a:cs typeface="+mn-lt"/>
              </a:rPr>
              <a:t>vrijeme</a:t>
            </a:r>
            <a:r>
              <a:rPr lang="en-US" sz="1500" dirty="0">
                <a:ea typeface="+mn-lt"/>
                <a:cs typeface="+mn-lt"/>
              </a:rPr>
              <a:t> Austro-</a:t>
            </a:r>
            <a:r>
              <a:rPr lang="en-US" sz="1500" err="1">
                <a:ea typeface="+mn-lt"/>
                <a:cs typeface="+mn-lt"/>
              </a:rPr>
              <a:t>Ugarske</a:t>
            </a:r>
            <a:endParaRPr lang="en-US" sz="1500">
              <a:ea typeface="+mn-lt"/>
              <a:cs typeface="+mn-lt"/>
            </a:endParaRPr>
          </a:p>
          <a:p>
            <a:r>
              <a:rPr lang="en-US" sz="1500" dirty="0">
                <a:ea typeface="+mn-lt"/>
                <a:cs typeface="+mn-lt"/>
              </a:rPr>
              <a:t>Od 1932. </a:t>
            </a:r>
            <a:r>
              <a:rPr lang="en-US" sz="1500" err="1">
                <a:ea typeface="+mn-lt"/>
                <a:cs typeface="+mn-lt"/>
              </a:rPr>
              <a:t>godine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kada</a:t>
            </a:r>
            <a:r>
              <a:rPr lang="en-US" sz="1500" dirty="0">
                <a:ea typeface="+mn-lt"/>
                <a:cs typeface="+mn-lt"/>
              </a:rPr>
              <a:t> je </a:t>
            </a:r>
            <a:r>
              <a:rPr lang="en-US" sz="1500" err="1">
                <a:ea typeface="+mn-lt"/>
                <a:cs typeface="+mn-lt"/>
              </a:rPr>
              <a:t>proradila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crpna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stanica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Kopilica</a:t>
            </a:r>
            <a:r>
              <a:rPr lang="en-US" sz="1500" dirty="0">
                <a:ea typeface="+mn-lt"/>
                <a:cs typeface="+mn-lt"/>
              </a:rPr>
              <a:t>, </a:t>
            </a:r>
            <a:r>
              <a:rPr lang="en-US" sz="1500" err="1">
                <a:ea typeface="+mn-lt"/>
                <a:cs typeface="+mn-lt"/>
              </a:rPr>
              <a:t>akvadukt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više</a:t>
            </a:r>
            <a:r>
              <a:rPr lang="en-US" sz="1500" dirty="0">
                <a:ea typeface="+mn-lt"/>
                <a:cs typeface="+mn-lt"/>
              </a:rPr>
              <a:t> ne </a:t>
            </a:r>
            <a:r>
              <a:rPr lang="en-US" sz="1500" err="1">
                <a:ea typeface="+mn-lt"/>
                <a:cs typeface="+mn-lt"/>
              </a:rPr>
              <a:t>radi</a:t>
            </a:r>
            <a:r>
              <a:rPr lang="en-US" sz="1500" dirty="0">
                <a:ea typeface="+mn-lt"/>
                <a:cs typeface="+mn-lt"/>
              </a:rPr>
              <a:t>, </a:t>
            </a:r>
            <a:r>
              <a:rPr lang="en-US" sz="1500" err="1">
                <a:ea typeface="+mn-lt"/>
                <a:cs typeface="+mn-lt"/>
              </a:rPr>
              <a:t>jer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su</a:t>
            </a:r>
            <a:r>
              <a:rPr lang="en-US" sz="1500" dirty="0">
                <a:ea typeface="+mn-lt"/>
                <a:cs typeface="+mn-lt"/>
              </a:rPr>
              <a:t> tad </a:t>
            </a:r>
            <a:r>
              <a:rPr lang="en-US" sz="1500" err="1">
                <a:ea typeface="+mn-lt"/>
                <a:cs typeface="+mn-lt"/>
              </a:rPr>
              <a:t>položene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nove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cijevi</a:t>
            </a:r>
            <a:r>
              <a:rPr lang="en-US" sz="1500" dirty="0">
                <a:ea typeface="+mn-lt"/>
                <a:cs typeface="+mn-lt"/>
              </a:rPr>
              <a:t> za </a:t>
            </a:r>
            <a:r>
              <a:rPr lang="en-US" sz="1500" err="1">
                <a:ea typeface="+mn-lt"/>
                <a:cs typeface="+mn-lt"/>
              </a:rPr>
              <a:t>dovod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vode</a:t>
            </a:r>
            <a:r>
              <a:rPr lang="en-US" sz="1500" dirty="0">
                <a:ea typeface="+mn-lt"/>
                <a:cs typeface="+mn-lt"/>
              </a:rPr>
              <a:t> u grad Split, a </a:t>
            </a:r>
            <a:r>
              <a:rPr lang="en-US" sz="1500" err="1">
                <a:ea typeface="+mn-lt"/>
                <a:cs typeface="+mn-lt"/>
              </a:rPr>
              <a:t>starim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akvaduktom</a:t>
            </a:r>
            <a:r>
              <a:rPr lang="en-US" sz="1500" dirty="0">
                <a:ea typeface="+mn-lt"/>
                <a:cs typeface="+mn-lt"/>
              </a:rPr>
              <a:t> je </a:t>
            </a:r>
            <a:r>
              <a:rPr lang="en-US" sz="1500" err="1">
                <a:ea typeface="+mn-lt"/>
                <a:cs typeface="+mn-lt"/>
              </a:rPr>
              <a:t>tekao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samo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višak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vode</a:t>
            </a:r>
            <a:endParaRPr lang="en-US" sz="1500">
              <a:ea typeface="+mn-lt"/>
              <a:cs typeface="+mn-lt"/>
            </a:endParaRPr>
          </a:p>
          <a:p>
            <a:r>
              <a:rPr lang="en-US" sz="1500" dirty="0">
                <a:ea typeface="+mn-lt"/>
                <a:cs typeface="+mn-lt"/>
              </a:rPr>
              <a:t> 1948. </a:t>
            </a:r>
            <a:r>
              <a:rPr lang="en-US" sz="1500" err="1">
                <a:ea typeface="+mn-lt"/>
                <a:cs typeface="+mn-lt"/>
              </a:rPr>
              <a:t>nakon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epidemije</a:t>
            </a:r>
            <a:r>
              <a:rPr lang="en-US" sz="1500" dirty="0">
                <a:ea typeface="+mn-lt"/>
                <a:cs typeface="+mn-lt"/>
              </a:rPr>
              <a:t> </a:t>
            </a:r>
            <a:r>
              <a:rPr lang="en-US" sz="1500" err="1">
                <a:ea typeface="+mn-lt"/>
                <a:cs typeface="+mn-lt"/>
              </a:rPr>
              <a:t>tifusa</a:t>
            </a:r>
            <a:r>
              <a:rPr lang="en-US" sz="1500" dirty="0">
                <a:ea typeface="+mn-lt"/>
                <a:cs typeface="+mn-lt"/>
              </a:rPr>
              <a:t>, </a:t>
            </a:r>
            <a:r>
              <a:rPr lang="en-US" sz="1500" err="1">
                <a:ea typeface="+mn-lt"/>
                <a:cs typeface="+mn-lt"/>
              </a:rPr>
              <a:t>zabranjena</a:t>
            </a:r>
            <a:r>
              <a:rPr lang="en-US" sz="1500" dirty="0">
                <a:ea typeface="+mn-lt"/>
                <a:cs typeface="+mn-lt"/>
              </a:rPr>
              <a:t> je </a:t>
            </a:r>
            <a:r>
              <a:rPr lang="en-US" sz="1500" err="1">
                <a:ea typeface="+mn-lt"/>
                <a:cs typeface="+mn-lt"/>
              </a:rPr>
              <a:t>upotreba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vode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iz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akvadukta</a:t>
            </a:r>
            <a:r>
              <a:rPr lang="en-US" sz="1500" dirty="0">
                <a:ea typeface="+mn-lt"/>
                <a:cs typeface="+mn-lt"/>
              </a:rPr>
              <a:t> za </a:t>
            </a:r>
            <a:r>
              <a:rPr lang="en-US" sz="1500" err="1">
                <a:ea typeface="+mn-lt"/>
                <a:cs typeface="+mn-lt"/>
              </a:rPr>
              <a:t>piće</a:t>
            </a:r>
            <a:r>
              <a:rPr lang="en-US" sz="1500" dirty="0">
                <a:ea typeface="+mn-lt"/>
                <a:cs typeface="+mn-lt"/>
              </a:rPr>
              <a:t>. </a:t>
            </a:r>
          </a:p>
          <a:p>
            <a:r>
              <a:rPr lang="en-US" sz="1500" dirty="0">
                <a:ea typeface="+mn-lt"/>
                <a:cs typeface="+mn-lt"/>
              </a:rPr>
              <a:t>Od 1979. </a:t>
            </a:r>
            <a:r>
              <a:rPr lang="en-US" sz="1500" err="1">
                <a:ea typeface="+mn-lt"/>
                <a:cs typeface="+mn-lt"/>
              </a:rPr>
              <a:t>akvadukt</a:t>
            </a:r>
            <a:r>
              <a:rPr lang="en-US" sz="1500" dirty="0">
                <a:ea typeface="+mn-lt"/>
                <a:cs typeface="+mn-lt"/>
              </a:rPr>
              <a:t> je </a:t>
            </a:r>
            <a:r>
              <a:rPr lang="en-US" sz="1500" err="1">
                <a:ea typeface="+mn-lt"/>
                <a:cs typeface="+mn-lt"/>
              </a:rPr>
              <a:t>potpuno</a:t>
            </a:r>
            <a:r>
              <a:rPr lang="en-US" sz="1500" dirty="0">
                <a:ea typeface="+mn-lt"/>
                <a:cs typeface="+mn-lt"/>
              </a:rPr>
              <a:t> </a:t>
            </a:r>
            <a:r>
              <a:rPr lang="en-US" sz="1500" err="1">
                <a:ea typeface="+mn-lt"/>
                <a:cs typeface="+mn-lt"/>
              </a:rPr>
              <a:t>prekinut</a:t>
            </a:r>
            <a:r>
              <a:rPr lang="en-US" sz="1500" dirty="0">
                <a:ea typeface="+mn-lt"/>
                <a:cs typeface="+mn-lt"/>
              </a:rPr>
              <a:t> </a:t>
            </a:r>
            <a:endParaRPr lang="en-US" sz="1500" dirty="0"/>
          </a:p>
          <a:p>
            <a:endParaRPr lang="en-US" sz="15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D886E8-BD96-2090-3D0F-16CA7CD053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43" r="15104" b="2"/>
          <a:stretch/>
        </p:blipFill>
        <p:spPr>
          <a:xfrm>
            <a:off x="7675658" y="2093976"/>
            <a:ext cx="3917974" cy="4281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308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197E1C-A47D-0450-EF3B-FC61B0A69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47013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AQUA AUGUSTA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927D5270-6648-4CC1-8F78-48BE299CA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767709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long shot of a beach&#10;&#10;Description automatically generated">
            <a:extLst>
              <a:ext uri="{FF2B5EF4-FFF2-40B4-BE49-F238E27FC236}">
                <a16:creationId xmlns:a16="http://schemas.microsoft.com/office/drawing/2014/main" id="{EE67F390-986B-267D-9ED6-672891CF2D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76" r="22031" b="1"/>
          <a:stretch/>
        </p:blipFill>
        <p:spPr>
          <a:xfrm>
            <a:off x="572492" y="2002056"/>
            <a:ext cx="3943849" cy="4184060"/>
          </a:xfrm>
          <a:custGeom>
            <a:avLst/>
            <a:gdLst/>
            <a:ahLst/>
            <a:cxnLst/>
            <a:rect l="l" t="t" r="r" b="b"/>
            <a:pathLst>
              <a:path w="3807743" h="6307845">
                <a:moveTo>
                  <a:pt x="723201" y="386"/>
                </a:moveTo>
                <a:cubicBezTo>
                  <a:pt x="853884" y="-4204"/>
                  <a:pt x="1013493" y="33912"/>
                  <a:pt x="1176100" y="22622"/>
                </a:cubicBezTo>
                <a:cubicBezTo>
                  <a:pt x="1230302" y="18859"/>
                  <a:pt x="1281736" y="20622"/>
                  <a:pt x="1331852" y="24473"/>
                </a:cubicBezTo>
                <a:lnTo>
                  <a:pt x="1439547" y="34944"/>
                </a:lnTo>
                <a:lnTo>
                  <a:pt x="1484197" y="36226"/>
                </a:lnTo>
                <a:cubicBezTo>
                  <a:pt x="1535166" y="35421"/>
                  <a:pt x="1586369" y="31625"/>
                  <a:pt x="1636625" y="22622"/>
                </a:cubicBezTo>
                <a:cubicBezTo>
                  <a:pt x="1686882" y="13619"/>
                  <a:pt x="1729837" y="10653"/>
                  <a:pt x="1768740" y="10885"/>
                </a:cubicBezTo>
                <a:lnTo>
                  <a:pt x="1829538" y="15086"/>
                </a:lnTo>
                <a:lnTo>
                  <a:pt x="1869968" y="7996"/>
                </a:lnTo>
                <a:cubicBezTo>
                  <a:pt x="1953577" y="-31"/>
                  <a:pt x="2036989" y="9808"/>
                  <a:pt x="2112925" y="20118"/>
                </a:cubicBezTo>
                <a:lnTo>
                  <a:pt x="2119331" y="20977"/>
                </a:lnTo>
                <a:lnTo>
                  <a:pt x="2221855" y="13374"/>
                </a:lnTo>
                <a:cubicBezTo>
                  <a:pt x="2261207" y="12845"/>
                  <a:pt x="2298379" y="14359"/>
                  <a:pt x="2333484" y="16393"/>
                </a:cubicBezTo>
                <a:lnTo>
                  <a:pt x="2372613" y="18812"/>
                </a:lnTo>
                <a:lnTo>
                  <a:pt x="2404945" y="9387"/>
                </a:lnTo>
                <a:cubicBezTo>
                  <a:pt x="2452532" y="1754"/>
                  <a:pt x="2506192" y="9333"/>
                  <a:pt x="2561622" y="17814"/>
                </a:cubicBezTo>
                <a:lnTo>
                  <a:pt x="2583950" y="20591"/>
                </a:lnTo>
                <a:lnTo>
                  <a:pt x="2643527" y="20319"/>
                </a:lnTo>
                <a:cubicBezTo>
                  <a:pt x="2669677" y="20426"/>
                  <a:pt x="2697963" y="20717"/>
                  <a:pt x="2727392" y="21103"/>
                </a:cubicBezTo>
                <a:lnTo>
                  <a:pt x="2786908" y="21989"/>
                </a:lnTo>
                <a:lnTo>
                  <a:pt x="2846459" y="13267"/>
                </a:lnTo>
                <a:cubicBezTo>
                  <a:pt x="2896401" y="10176"/>
                  <a:pt x="2960607" y="12733"/>
                  <a:pt x="3036361" y="17072"/>
                </a:cubicBezTo>
                <a:lnTo>
                  <a:pt x="3129100" y="22671"/>
                </a:lnTo>
                <a:lnTo>
                  <a:pt x="3130653" y="22622"/>
                </a:lnTo>
                <a:cubicBezTo>
                  <a:pt x="3178874" y="19804"/>
                  <a:pt x="3260845" y="26231"/>
                  <a:pt x="3352422" y="32691"/>
                </a:cubicBezTo>
                <a:lnTo>
                  <a:pt x="3362608" y="33356"/>
                </a:lnTo>
                <a:lnTo>
                  <a:pt x="3446036" y="35579"/>
                </a:lnTo>
                <a:cubicBezTo>
                  <a:pt x="3550323" y="36566"/>
                  <a:pt x="3662083" y="33535"/>
                  <a:pt x="3778601" y="22622"/>
                </a:cubicBezTo>
                <a:cubicBezTo>
                  <a:pt x="3793981" y="243672"/>
                  <a:pt x="3764152" y="318695"/>
                  <a:pt x="3778601" y="467157"/>
                </a:cubicBezTo>
                <a:cubicBezTo>
                  <a:pt x="3790077" y="557563"/>
                  <a:pt x="3783697" y="684218"/>
                  <a:pt x="3777639" y="811856"/>
                </a:cubicBezTo>
                <a:lnTo>
                  <a:pt x="3773760" y="922625"/>
                </a:lnTo>
                <a:lnTo>
                  <a:pt x="3778601" y="974384"/>
                </a:lnTo>
                <a:cubicBezTo>
                  <a:pt x="3785784" y="1003717"/>
                  <a:pt x="3785160" y="1041120"/>
                  <a:pt x="3781239" y="1085904"/>
                </a:cubicBezTo>
                <a:lnTo>
                  <a:pt x="3776107" y="1132519"/>
                </a:lnTo>
                <a:lnTo>
                  <a:pt x="3778601" y="1162456"/>
                </a:lnTo>
                <a:cubicBezTo>
                  <a:pt x="3791360" y="1256797"/>
                  <a:pt x="3774958" y="1367020"/>
                  <a:pt x="3763568" y="1469787"/>
                </a:cubicBezTo>
                <a:lnTo>
                  <a:pt x="3758806" y="1520515"/>
                </a:lnTo>
                <a:lnTo>
                  <a:pt x="3760417" y="1549437"/>
                </a:lnTo>
                <a:cubicBezTo>
                  <a:pt x="3764298" y="1588133"/>
                  <a:pt x="3770171" y="1628243"/>
                  <a:pt x="3778601" y="1669683"/>
                </a:cubicBezTo>
                <a:cubicBezTo>
                  <a:pt x="3846039" y="2001203"/>
                  <a:pt x="3774784" y="2142285"/>
                  <a:pt x="3778601" y="2364982"/>
                </a:cubicBezTo>
                <a:lnTo>
                  <a:pt x="3776565" y="2406088"/>
                </a:lnTo>
                <a:lnTo>
                  <a:pt x="3778601" y="2427673"/>
                </a:lnTo>
                <a:cubicBezTo>
                  <a:pt x="3821357" y="2695960"/>
                  <a:pt x="3735684" y="2699438"/>
                  <a:pt x="3778601" y="2809517"/>
                </a:cubicBezTo>
                <a:cubicBezTo>
                  <a:pt x="3789330" y="2837037"/>
                  <a:pt x="3791666" y="2872927"/>
                  <a:pt x="3789892" y="2914654"/>
                </a:cubicBezTo>
                <a:lnTo>
                  <a:pt x="3784971" y="2966248"/>
                </a:lnTo>
                <a:lnTo>
                  <a:pt x="3796722" y="3024078"/>
                </a:lnTo>
                <a:cubicBezTo>
                  <a:pt x="3809238" y="3115139"/>
                  <a:pt x="3806232" y="3210898"/>
                  <a:pt x="3799338" y="3302850"/>
                </a:cubicBezTo>
                <a:lnTo>
                  <a:pt x="3787405" y="3438354"/>
                </a:lnTo>
                <a:lnTo>
                  <a:pt x="3790719" y="3460532"/>
                </a:lnTo>
                <a:cubicBezTo>
                  <a:pt x="3797323" y="3541872"/>
                  <a:pt x="3789007" y="3624193"/>
                  <a:pt x="3780361" y="3709762"/>
                </a:cubicBezTo>
                <a:lnTo>
                  <a:pt x="3780169" y="3712283"/>
                </a:lnTo>
                <a:lnTo>
                  <a:pt x="3781239" y="3768266"/>
                </a:lnTo>
                <a:cubicBezTo>
                  <a:pt x="3780994" y="3815588"/>
                  <a:pt x="3779902" y="3863939"/>
                  <a:pt x="3778794" y="3912511"/>
                </a:cubicBezTo>
                <a:lnTo>
                  <a:pt x="3776324" y="4054010"/>
                </a:lnTo>
                <a:lnTo>
                  <a:pt x="3778601" y="4074733"/>
                </a:lnTo>
                <a:cubicBezTo>
                  <a:pt x="3822365" y="4336760"/>
                  <a:pt x="3765189" y="4482586"/>
                  <a:pt x="3778601" y="4644650"/>
                </a:cubicBezTo>
                <a:cubicBezTo>
                  <a:pt x="3781954" y="4685166"/>
                  <a:pt x="3782850" y="4718916"/>
                  <a:pt x="3782504" y="4749344"/>
                </a:cubicBezTo>
                <a:lnTo>
                  <a:pt x="3780512" y="4796832"/>
                </a:lnTo>
                <a:lnTo>
                  <a:pt x="3786260" y="4877451"/>
                </a:lnTo>
                <a:cubicBezTo>
                  <a:pt x="3786165" y="4918212"/>
                  <a:pt x="3784020" y="4964155"/>
                  <a:pt x="3781623" y="5015963"/>
                </a:cubicBezTo>
                <a:lnTo>
                  <a:pt x="3779076" y="5087925"/>
                </a:lnTo>
                <a:lnTo>
                  <a:pt x="3779599" y="5155456"/>
                </a:lnTo>
                <a:lnTo>
                  <a:pt x="3775907" y="5219073"/>
                </a:lnTo>
                <a:lnTo>
                  <a:pt x="3778601" y="5402640"/>
                </a:lnTo>
                <a:cubicBezTo>
                  <a:pt x="3780494" y="5441637"/>
                  <a:pt x="3781680" y="5475146"/>
                  <a:pt x="3782335" y="5504141"/>
                </a:cubicBezTo>
                <a:lnTo>
                  <a:pt x="3782798" y="5566951"/>
                </a:lnTo>
                <a:lnTo>
                  <a:pt x="3786885" y="5599303"/>
                </a:lnTo>
                <a:cubicBezTo>
                  <a:pt x="3799534" y="5776838"/>
                  <a:pt x="3769350" y="6111156"/>
                  <a:pt x="3778601" y="6291711"/>
                </a:cubicBezTo>
                <a:cubicBezTo>
                  <a:pt x="3687392" y="6306733"/>
                  <a:pt x="3632350" y="6304889"/>
                  <a:pt x="3574752" y="6300212"/>
                </a:cubicBezTo>
                <a:lnTo>
                  <a:pt x="3545837" y="6297718"/>
                </a:lnTo>
                <a:lnTo>
                  <a:pt x="3527963" y="6296834"/>
                </a:lnTo>
                <a:cubicBezTo>
                  <a:pt x="3482151" y="6294419"/>
                  <a:pt x="3430025" y="6291672"/>
                  <a:pt x="3355561" y="6291711"/>
                </a:cubicBezTo>
                <a:cubicBezTo>
                  <a:pt x="3304843" y="6293555"/>
                  <a:pt x="3262749" y="6292377"/>
                  <a:pt x="3225711" y="6290098"/>
                </a:cubicBezTo>
                <a:lnTo>
                  <a:pt x="3218247" y="6289525"/>
                </a:lnTo>
                <a:lnTo>
                  <a:pt x="3198550" y="6289212"/>
                </a:lnTo>
                <a:cubicBezTo>
                  <a:pt x="3144315" y="6287803"/>
                  <a:pt x="3088976" y="6286105"/>
                  <a:pt x="3034921" y="6284968"/>
                </a:cubicBezTo>
                <a:lnTo>
                  <a:pt x="2973802" y="6284626"/>
                </a:lnTo>
                <a:lnTo>
                  <a:pt x="2932520" y="6291711"/>
                </a:lnTo>
                <a:cubicBezTo>
                  <a:pt x="2893699" y="6300111"/>
                  <a:pt x="2847670" y="6301992"/>
                  <a:pt x="2797581" y="6300669"/>
                </a:cubicBezTo>
                <a:lnTo>
                  <a:pt x="2672392" y="6292599"/>
                </a:lnTo>
                <a:lnTo>
                  <a:pt x="2629726" y="6293120"/>
                </a:lnTo>
                <a:lnTo>
                  <a:pt x="2540544" y="6284698"/>
                </a:lnTo>
                <a:lnTo>
                  <a:pt x="2473475" y="6280786"/>
                </a:lnTo>
                <a:cubicBezTo>
                  <a:pt x="2419724" y="6279900"/>
                  <a:pt x="2368202" y="6282437"/>
                  <a:pt x="2322057" y="6291711"/>
                </a:cubicBezTo>
                <a:cubicBezTo>
                  <a:pt x="2275912" y="6300985"/>
                  <a:pt x="2236301" y="6305003"/>
                  <a:pt x="2199195" y="6305968"/>
                </a:cubicBezTo>
                <a:lnTo>
                  <a:pt x="2094190" y="6302012"/>
                </a:lnTo>
                <a:lnTo>
                  <a:pt x="2029724" y="6307766"/>
                </a:lnTo>
                <a:cubicBezTo>
                  <a:pt x="1971866" y="6308389"/>
                  <a:pt x="1916420" y="6305265"/>
                  <a:pt x="1864312" y="6301339"/>
                </a:cubicBezTo>
                <a:lnTo>
                  <a:pt x="1761307" y="6293375"/>
                </a:lnTo>
                <a:lnTo>
                  <a:pt x="1745972" y="6293782"/>
                </a:lnTo>
                <a:cubicBezTo>
                  <a:pt x="1699734" y="6294177"/>
                  <a:pt x="1664143" y="6292827"/>
                  <a:pt x="1633352" y="6291083"/>
                </a:cubicBezTo>
                <a:lnTo>
                  <a:pt x="1621369" y="6290324"/>
                </a:lnTo>
                <a:lnTo>
                  <a:pt x="1599140" y="6291711"/>
                </a:lnTo>
                <a:cubicBezTo>
                  <a:pt x="1564093" y="6296354"/>
                  <a:pt x="1527169" y="6296254"/>
                  <a:pt x="1488567" y="6294097"/>
                </a:cubicBezTo>
                <a:lnTo>
                  <a:pt x="1429716" y="6289243"/>
                </a:lnTo>
                <a:lnTo>
                  <a:pt x="1401008" y="6291711"/>
                </a:lnTo>
                <a:cubicBezTo>
                  <a:pt x="1314301" y="6301163"/>
                  <a:pt x="1222976" y="6299856"/>
                  <a:pt x="1127367" y="6296839"/>
                </a:cubicBezTo>
                <a:lnTo>
                  <a:pt x="1062601" y="6295730"/>
                </a:lnTo>
                <a:lnTo>
                  <a:pt x="964991" y="6305909"/>
                </a:lnTo>
                <a:cubicBezTo>
                  <a:pt x="833250" y="6307778"/>
                  <a:pt x="714190" y="6280255"/>
                  <a:pt x="603122" y="6291711"/>
                </a:cubicBezTo>
                <a:cubicBezTo>
                  <a:pt x="455032" y="6306986"/>
                  <a:pt x="261206" y="6260346"/>
                  <a:pt x="30143" y="6291711"/>
                </a:cubicBezTo>
                <a:cubicBezTo>
                  <a:pt x="-1198" y="6167281"/>
                  <a:pt x="7291" y="6044138"/>
                  <a:pt x="19371" y="5934598"/>
                </a:cubicBezTo>
                <a:lnTo>
                  <a:pt x="33559" y="5801663"/>
                </a:lnTo>
                <a:lnTo>
                  <a:pt x="30143" y="5784485"/>
                </a:lnTo>
                <a:cubicBezTo>
                  <a:pt x="7257" y="5691455"/>
                  <a:pt x="7506" y="5585492"/>
                  <a:pt x="13352" y="5476692"/>
                </a:cubicBezTo>
                <a:lnTo>
                  <a:pt x="21882" y="5346809"/>
                </a:lnTo>
                <a:lnTo>
                  <a:pt x="22064" y="5339439"/>
                </a:lnTo>
                <a:lnTo>
                  <a:pt x="29601" y="5166357"/>
                </a:lnTo>
                <a:lnTo>
                  <a:pt x="30143" y="5151877"/>
                </a:lnTo>
                <a:cubicBezTo>
                  <a:pt x="30018" y="5125783"/>
                  <a:pt x="30111" y="5102484"/>
                  <a:pt x="30346" y="5081409"/>
                </a:cubicBezTo>
                <a:lnTo>
                  <a:pt x="30433" y="5076663"/>
                </a:lnTo>
                <a:lnTo>
                  <a:pt x="30143" y="4963804"/>
                </a:lnTo>
                <a:cubicBezTo>
                  <a:pt x="27040" y="4910138"/>
                  <a:pt x="27067" y="4856021"/>
                  <a:pt x="28459" y="4800989"/>
                </a:cubicBezTo>
                <a:lnTo>
                  <a:pt x="30399" y="4750796"/>
                </a:lnTo>
                <a:lnTo>
                  <a:pt x="31514" y="4666872"/>
                </a:lnTo>
                <a:lnTo>
                  <a:pt x="34697" y="4639551"/>
                </a:lnTo>
                <a:lnTo>
                  <a:pt x="34963" y="4632686"/>
                </a:lnTo>
                <a:cubicBezTo>
                  <a:pt x="37318" y="4575362"/>
                  <a:pt x="39271" y="4516661"/>
                  <a:pt x="39056" y="4456118"/>
                </a:cubicBezTo>
                <a:lnTo>
                  <a:pt x="36996" y="4412759"/>
                </a:lnTo>
                <a:lnTo>
                  <a:pt x="30143" y="4388188"/>
                </a:lnTo>
                <a:cubicBezTo>
                  <a:pt x="7389" y="4328002"/>
                  <a:pt x="11492" y="4256950"/>
                  <a:pt x="19232" y="4188739"/>
                </a:cubicBezTo>
                <a:lnTo>
                  <a:pt x="23985" y="4147809"/>
                </a:lnTo>
                <a:lnTo>
                  <a:pt x="23690" y="4087290"/>
                </a:lnTo>
                <a:lnTo>
                  <a:pt x="29097" y="3984687"/>
                </a:lnTo>
                <a:lnTo>
                  <a:pt x="28035" y="3962690"/>
                </a:lnTo>
                <a:cubicBezTo>
                  <a:pt x="28525" y="3945828"/>
                  <a:pt x="30052" y="3926691"/>
                  <a:pt x="32148" y="3905387"/>
                </a:cubicBezTo>
                <a:lnTo>
                  <a:pt x="34754" y="3881032"/>
                </a:lnTo>
                <a:lnTo>
                  <a:pt x="39206" y="3802233"/>
                </a:lnTo>
                <a:cubicBezTo>
                  <a:pt x="39778" y="3763353"/>
                  <a:pt x="37619" y="3728800"/>
                  <a:pt x="30143" y="3698588"/>
                </a:cubicBezTo>
                <a:cubicBezTo>
                  <a:pt x="7714" y="3607954"/>
                  <a:pt x="33117" y="3482508"/>
                  <a:pt x="36579" y="3365983"/>
                </a:cubicBezTo>
                <a:lnTo>
                  <a:pt x="36510" y="3356621"/>
                </a:lnTo>
                <a:lnTo>
                  <a:pt x="30143" y="3311044"/>
                </a:lnTo>
                <a:cubicBezTo>
                  <a:pt x="14271" y="3224157"/>
                  <a:pt x="11445" y="3149243"/>
                  <a:pt x="14856" y="3082749"/>
                </a:cubicBezTo>
                <a:lnTo>
                  <a:pt x="22229" y="3005366"/>
                </a:lnTo>
                <a:lnTo>
                  <a:pt x="27244" y="2895198"/>
                </a:lnTo>
                <a:cubicBezTo>
                  <a:pt x="29143" y="2848776"/>
                  <a:pt x="30527" y="2799531"/>
                  <a:pt x="30143" y="2746826"/>
                </a:cubicBezTo>
                <a:lnTo>
                  <a:pt x="36784" y="2638240"/>
                </a:lnTo>
                <a:lnTo>
                  <a:pt x="30143" y="2615745"/>
                </a:lnTo>
                <a:cubicBezTo>
                  <a:pt x="-20952" y="2495890"/>
                  <a:pt x="17898" y="2340273"/>
                  <a:pt x="37923" y="2201958"/>
                </a:cubicBezTo>
                <a:lnTo>
                  <a:pt x="42734" y="2158379"/>
                </a:lnTo>
                <a:lnTo>
                  <a:pt x="30143" y="2114218"/>
                </a:lnTo>
                <a:cubicBezTo>
                  <a:pt x="2269" y="2040950"/>
                  <a:pt x="-2735" y="1972014"/>
                  <a:pt x="1162" y="1906697"/>
                </a:cubicBezTo>
                <a:lnTo>
                  <a:pt x="6289" y="1854885"/>
                </a:lnTo>
                <a:lnTo>
                  <a:pt x="8053" y="1809168"/>
                </a:lnTo>
                <a:cubicBezTo>
                  <a:pt x="9832" y="1790244"/>
                  <a:pt x="12470" y="1771472"/>
                  <a:pt x="15415" y="1752867"/>
                </a:cubicBezTo>
                <a:lnTo>
                  <a:pt x="30925" y="1652561"/>
                </a:lnTo>
                <a:lnTo>
                  <a:pt x="30143" y="1606992"/>
                </a:lnTo>
                <a:cubicBezTo>
                  <a:pt x="28397" y="1588584"/>
                  <a:pt x="27931" y="1568665"/>
                  <a:pt x="28348" y="1547550"/>
                </a:cubicBezTo>
                <a:lnTo>
                  <a:pt x="29206" y="1531212"/>
                </a:lnTo>
                <a:lnTo>
                  <a:pt x="23637" y="1487282"/>
                </a:lnTo>
                <a:cubicBezTo>
                  <a:pt x="16479" y="1367166"/>
                  <a:pt x="59638" y="1246041"/>
                  <a:pt x="30143" y="1156757"/>
                </a:cubicBezTo>
                <a:cubicBezTo>
                  <a:pt x="21716" y="1131248"/>
                  <a:pt x="18318" y="1090735"/>
                  <a:pt x="17757" y="1041370"/>
                </a:cubicBezTo>
                <a:lnTo>
                  <a:pt x="18463" y="985697"/>
                </a:lnTo>
                <a:lnTo>
                  <a:pt x="16239" y="975915"/>
                </a:lnTo>
                <a:cubicBezTo>
                  <a:pt x="13541" y="957312"/>
                  <a:pt x="12597" y="940330"/>
                  <a:pt x="12862" y="924477"/>
                </a:cubicBezTo>
                <a:lnTo>
                  <a:pt x="23640" y="845857"/>
                </a:lnTo>
                <a:lnTo>
                  <a:pt x="30907" y="688163"/>
                </a:lnTo>
                <a:lnTo>
                  <a:pt x="31375" y="662715"/>
                </a:lnTo>
                <a:lnTo>
                  <a:pt x="30143" y="655230"/>
                </a:lnTo>
                <a:cubicBezTo>
                  <a:pt x="20345" y="615334"/>
                  <a:pt x="17924" y="569960"/>
                  <a:pt x="19185" y="520814"/>
                </a:cubicBezTo>
                <a:lnTo>
                  <a:pt x="26662" y="415314"/>
                </a:lnTo>
                <a:lnTo>
                  <a:pt x="25635" y="383217"/>
                </a:lnTo>
                <a:cubicBezTo>
                  <a:pt x="25461" y="243905"/>
                  <a:pt x="35455" y="113017"/>
                  <a:pt x="30143" y="22622"/>
                </a:cubicBezTo>
                <a:cubicBezTo>
                  <a:pt x="90096" y="13526"/>
                  <a:pt x="146841" y="12585"/>
                  <a:pt x="200495" y="15390"/>
                </a:cubicBezTo>
                <a:lnTo>
                  <a:pt x="324102" y="27794"/>
                </a:lnTo>
                <a:lnTo>
                  <a:pt x="329634" y="27979"/>
                </a:lnTo>
                <a:cubicBezTo>
                  <a:pt x="398332" y="30204"/>
                  <a:pt x="468106" y="31425"/>
                  <a:pt x="551798" y="27886"/>
                </a:cubicBezTo>
                <a:lnTo>
                  <a:pt x="592464" y="25476"/>
                </a:lnTo>
                <a:lnTo>
                  <a:pt x="603122" y="22622"/>
                </a:lnTo>
                <a:cubicBezTo>
                  <a:pt x="639294" y="8191"/>
                  <a:pt x="679641" y="1916"/>
                  <a:pt x="723201" y="386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35C5F-E50F-916A-AB10-AD22CCC42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955" y="2071316"/>
            <a:ext cx="6713552" cy="411480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000" dirty="0">
                <a:ea typeface="+mn-lt"/>
                <a:cs typeface="+mn-lt"/>
              </a:rPr>
              <a:t>Aqua Augusta bio je </a:t>
            </a:r>
            <a:r>
              <a:rPr lang="en-US" sz="2000" dirty="0" err="1">
                <a:ea typeface="+mn-lt"/>
                <a:cs typeface="+mn-lt"/>
              </a:rPr>
              <a:t>jedan</a:t>
            </a:r>
            <a:r>
              <a:rPr lang="en-US" sz="2000" dirty="0">
                <a:ea typeface="+mn-lt"/>
                <a:cs typeface="+mn-lt"/>
              </a:rPr>
              <a:t> od </a:t>
            </a:r>
            <a:r>
              <a:rPr lang="en-US" sz="2000" dirty="0" err="1">
                <a:ea typeface="+mn-lt"/>
                <a:cs typeface="+mn-lt"/>
              </a:rPr>
              <a:t>najvećih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najsloženijih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i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najskupljih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sustava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akvadukta</a:t>
            </a:r>
            <a:r>
              <a:rPr lang="en-US" sz="2000" dirty="0">
                <a:ea typeface="+mn-lt"/>
                <a:cs typeface="+mn-lt"/>
              </a:rPr>
              <a:t> u </a:t>
            </a:r>
            <a:r>
              <a:rPr lang="en-US" sz="2000" dirty="0" err="1">
                <a:ea typeface="+mn-lt"/>
                <a:cs typeface="+mn-lt"/>
              </a:rPr>
              <a:t>rimskom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svijetu</a:t>
            </a:r>
            <a:endParaRPr lang="en-US" sz="2000" dirty="0">
              <a:ea typeface="+mn-lt"/>
              <a:cs typeface="+mn-lt"/>
            </a:endParaRPr>
          </a:p>
          <a:p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err="1">
                <a:ea typeface="+mn-lt"/>
                <a:cs typeface="+mn-lt"/>
              </a:rPr>
              <a:t>opskrbljivao</a:t>
            </a:r>
            <a:r>
              <a:rPr lang="en-US" sz="2000" dirty="0">
                <a:ea typeface="+mn-lt"/>
                <a:cs typeface="+mn-lt"/>
              </a:rPr>
              <a:t> je </a:t>
            </a:r>
            <a:r>
              <a:rPr lang="en-US" sz="2000" err="1">
                <a:ea typeface="+mn-lt"/>
                <a:cs typeface="+mn-lt"/>
              </a:rPr>
              <a:t>vodom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najmanje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osam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drevnih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gradova</a:t>
            </a:r>
            <a:r>
              <a:rPr lang="en-US" sz="2000" dirty="0">
                <a:ea typeface="+mn-lt"/>
                <a:cs typeface="+mn-lt"/>
              </a:rPr>
              <a:t> u </a:t>
            </a:r>
            <a:r>
              <a:rPr lang="en-US" sz="2000" err="1">
                <a:ea typeface="+mn-lt"/>
                <a:cs typeface="+mn-lt"/>
              </a:rPr>
              <a:t>Napuljskom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err="1">
                <a:ea typeface="+mn-lt"/>
                <a:cs typeface="+mn-lt"/>
              </a:rPr>
              <a:t>zaljevu</a:t>
            </a:r>
            <a:endParaRPr lang="en-US" sz="2000">
              <a:ea typeface="+mn-lt"/>
              <a:cs typeface="+mn-lt"/>
            </a:endParaRPr>
          </a:p>
          <a:p>
            <a:r>
              <a:rPr lang="en-US" sz="2000" dirty="0" err="1">
                <a:ea typeface="+mn-lt"/>
                <a:cs typeface="+mn-lt"/>
              </a:rPr>
              <a:t>Akvadukt</a:t>
            </a:r>
            <a:r>
              <a:rPr lang="en-US" sz="2000" dirty="0">
                <a:ea typeface="+mn-lt"/>
                <a:cs typeface="+mn-lt"/>
              </a:rPr>
              <a:t> Serino </a:t>
            </a:r>
            <a:r>
              <a:rPr lang="en-US" sz="2000" dirty="0" err="1">
                <a:ea typeface="+mn-lt"/>
                <a:cs typeface="+mn-lt"/>
              </a:rPr>
              <a:t>izgrađen</a:t>
            </a:r>
            <a:r>
              <a:rPr lang="en-US" sz="2000" dirty="0">
                <a:ea typeface="+mn-lt"/>
                <a:cs typeface="+mn-lt"/>
              </a:rPr>
              <a:t> je </a:t>
            </a:r>
            <a:r>
              <a:rPr lang="en-US" sz="2000" dirty="0" err="1">
                <a:ea typeface="+mn-lt"/>
                <a:cs typeface="+mn-lt"/>
              </a:rPr>
              <a:t>tijekom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augustovskog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razdoblja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Rimskog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Carstva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vjerojatno</a:t>
            </a:r>
            <a:r>
              <a:rPr lang="en-US" sz="2000" dirty="0">
                <a:ea typeface="+mn-lt"/>
                <a:cs typeface="+mn-lt"/>
              </a:rPr>
              <a:t> od 33. pr. Kr.</a:t>
            </a:r>
            <a:endParaRPr lang="en-US" sz="2000" dirty="0">
              <a:ea typeface="+mn-lt"/>
              <a:cs typeface="+mn-lt"/>
              <a:hlinkClick r:id="" action="ppaction://noaction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err="1">
                <a:ea typeface="+mn-lt"/>
                <a:cs typeface="+mn-lt"/>
              </a:rPr>
              <a:t>prvenstveno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kako</a:t>
            </a:r>
            <a:r>
              <a:rPr lang="en-US" sz="2000" dirty="0">
                <a:ea typeface="+mn-lt"/>
                <a:cs typeface="+mn-lt"/>
              </a:rPr>
              <a:t> bi se </a:t>
            </a:r>
            <a:r>
              <a:rPr lang="en-US" sz="2000" err="1">
                <a:ea typeface="+mn-lt"/>
                <a:cs typeface="+mn-lt"/>
              </a:rPr>
              <a:t>obnovila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rimska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flota</a:t>
            </a:r>
            <a:r>
              <a:rPr lang="en-US" sz="2000" dirty="0">
                <a:ea typeface="+mn-lt"/>
                <a:cs typeface="+mn-lt"/>
              </a:rPr>
              <a:t> u </a:t>
            </a:r>
            <a:r>
              <a:rPr lang="en-US" sz="2000" err="1">
                <a:ea typeface="+mn-lt"/>
                <a:cs typeface="+mn-lt"/>
              </a:rPr>
              <a:t>Misenumu</a:t>
            </a:r>
            <a:r>
              <a:rPr lang="en-US" sz="2000" dirty="0">
                <a:ea typeface="+mn-lt"/>
                <a:cs typeface="+mn-lt"/>
              </a:rPr>
              <a:t>, a </a:t>
            </a:r>
            <a:r>
              <a:rPr lang="en-US" sz="2000" err="1">
                <a:ea typeface="+mn-lt"/>
                <a:cs typeface="+mn-lt"/>
              </a:rPr>
              <a:t>sekundarno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opskrba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vodom</a:t>
            </a:r>
            <a:r>
              <a:rPr lang="en-US" sz="2000" dirty="0">
                <a:ea typeface="+mn-lt"/>
                <a:cs typeface="+mn-lt"/>
              </a:rPr>
              <a:t> za </a:t>
            </a:r>
            <a:r>
              <a:rPr lang="en-US" sz="2000" err="1">
                <a:ea typeface="+mn-lt"/>
                <a:cs typeface="+mn-lt"/>
              </a:rPr>
              <a:t>sve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veću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potražnju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važne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trgovačke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luke</a:t>
            </a:r>
            <a:r>
              <a:rPr lang="en-US" sz="2000" dirty="0">
                <a:ea typeface="+mn-lt"/>
                <a:cs typeface="+mn-lt"/>
              </a:rPr>
              <a:t> Puteoli</a:t>
            </a:r>
            <a:endParaRPr lang="en-US" sz="2000" dirty="0"/>
          </a:p>
          <a:p>
            <a:r>
              <a:rPr lang="en-US" sz="2000" dirty="0">
                <a:solidFill>
                  <a:srgbClr val="202122"/>
                </a:solidFill>
                <a:ea typeface="+mn-lt"/>
                <a:cs typeface="+mn-lt"/>
              </a:rPr>
              <a:t>Danas </a:t>
            </a:r>
            <a:r>
              <a:rPr lang="en-US" sz="2000" err="1">
                <a:solidFill>
                  <a:srgbClr val="202122"/>
                </a:solidFill>
                <a:ea typeface="+mn-lt"/>
                <a:cs typeface="+mn-lt"/>
              </a:rPr>
              <a:t>postoji</a:t>
            </a:r>
            <a:r>
              <a:rPr lang="en-US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rgbClr val="202122"/>
                </a:solidFill>
                <a:ea typeface="+mn-lt"/>
                <a:cs typeface="+mn-lt"/>
              </a:rPr>
              <a:t>nekoliko</a:t>
            </a:r>
            <a:r>
              <a:rPr lang="en-US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rgbClr val="202122"/>
                </a:solidFill>
                <a:ea typeface="+mn-lt"/>
                <a:cs typeface="+mn-lt"/>
              </a:rPr>
              <a:t>vidljivih</a:t>
            </a:r>
            <a:r>
              <a:rPr lang="en-US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rgbClr val="202122"/>
                </a:solidFill>
                <a:ea typeface="+mn-lt"/>
                <a:cs typeface="+mn-lt"/>
              </a:rPr>
              <a:t>ostataka</a:t>
            </a:r>
            <a:r>
              <a:rPr lang="en-US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rgbClr val="202122"/>
                </a:solidFill>
                <a:ea typeface="+mn-lt"/>
                <a:cs typeface="+mn-lt"/>
              </a:rPr>
              <a:t>akvadukta</a:t>
            </a:r>
            <a:r>
              <a:rPr lang="en-US" sz="2000" dirty="0">
                <a:solidFill>
                  <a:srgbClr val="202122"/>
                </a:solidFill>
                <a:ea typeface="+mn-lt"/>
                <a:cs typeface="+mn-lt"/>
              </a:rPr>
              <a:t>, </a:t>
            </a:r>
            <a:r>
              <a:rPr lang="en-US" sz="2000" err="1">
                <a:solidFill>
                  <a:srgbClr val="202122"/>
                </a:solidFill>
                <a:ea typeface="+mn-lt"/>
                <a:cs typeface="+mn-lt"/>
              </a:rPr>
              <a:t>iako</a:t>
            </a:r>
            <a:r>
              <a:rPr lang="en-US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rgbClr val="202122"/>
                </a:solidFill>
                <a:ea typeface="+mn-lt"/>
                <a:cs typeface="+mn-lt"/>
              </a:rPr>
              <a:t>veći</a:t>
            </a:r>
            <a:r>
              <a:rPr lang="en-US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rgbClr val="202122"/>
                </a:solidFill>
                <a:ea typeface="+mn-lt"/>
                <a:cs typeface="+mn-lt"/>
              </a:rPr>
              <a:t>dio</a:t>
            </a:r>
            <a:r>
              <a:rPr lang="en-US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rgbClr val="202122"/>
                </a:solidFill>
                <a:ea typeface="+mn-lt"/>
                <a:cs typeface="+mn-lt"/>
              </a:rPr>
              <a:t>još</a:t>
            </a:r>
            <a:r>
              <a:rPr lang="en-US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rgbClr val="202122"/>
                </a:solidFill>
                <a:ea typeface="+mn-lt"/>
                <a:cs typeface="+mn-lt"/>
              </a:rPr>
              <a:t>uvijek</a:t>
            </a:r>
            <a:r>
              <a:rPr lang="en-US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rgbClr val="202122"/>
                </a:solidFill>
                <a:ea typeface="+mn-lt"/>
                <a:cs typeface="+mn-lt"/>
              </a:rPr>
              <a:t>postoji</a:t>
            </a:r>
            <a:r>
              <a:rPr lang="en-US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rgbClr val="202122"/>
                </a:solidFill>
                <a:ea typeface="+mn-lt"/>
                <a:cs typeface="+mn-lt"/>
              </a:rPr>
              <a:t>ispod</a:t>
            </a:r>
            <a:r>
              <a:rPr lang="en-US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rgbClr val="202122"/>
                </a:solidFill>
                <a:ea typeface="+mn-lt"/>
                <a:cs typeface="+mn-lt"/>
              </a:rPr>
              <a:t>zemlje</a:t>
            </a:r>
            <a:endParaRPr lang="en-US" sz="2000" err="1"/>
          </a:p>
          <a:p>
            <a:r>
              <a:rPr lang="en-US" sz="2000" dirty="0">
                <a:ea typeface="+mn-lt"/>
                <a:cs typeface="+mn-lt"/>
              </a:rPr>
              <a:t>U </a:t>
            </a:r>
            <a:r>
              <a:rPr lang="en-US" sz="2000" dirty="0" err="1">
                <a:ea typeface="+mn-lt"/>
                <a:cs typeface="+mn-lt"/>
              </a:rPr>
              <a:t>moderno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doba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dijelovi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akvadukta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uz</a:t>
            </a:r>
            <a:r>
              <a:rPr lang="en-US" sz="2000" dirty="0">
                <a:ea typeface="+mn-lt"/>
                <a:cs typeface="+mn-lt"/>
              </a:rPr>
              <a:t> Piscina Mirabilis, </a:t>
            </a:r>
            <a:r>
              <a:rPr lang="en-US" sz="2000" dirty="0" err="1">
                <a:ea typeface="+mn-lt"/>
                <a:cs typeface="+mn-lt"/>
              </a:rPr>
              <a:t>bili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su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vitalni</a:t>
            </a:r>
            <a:r>
              <a:rPr lang="en-US" sz="2000" dirty="0">
                <a:ea typeface="+mn-lt"/>
                <a:cs typeface="+mn-lt"/>
              </a:rPr>
              <a:t> za </a:t>
            </a:r>
            <a:r>
              <a:rPr lang="en-US" sz="2000" dirty="0" err="1">
                <a:ea typeface="+mn-lt"/>
                <a:cs typeface="+mn-lt"/>
              </a:rPr>
              <a:t>opstanak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regije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kao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skloništa</a:t>
            </a:r>
            <a:r>
              <a:rPr lang="en-US" sz="2000" dirty="0">
                <a:ea typeface="+mn-lt"/>
                <a:cs typeface="+mn-lt"/>
              </a:rPr>
              <a:t> od </a:t>
            </a:r>
            <a:r>
              <a:rPr lang="en-US" sz="2000" dirty="0" err="1">
                <a:ea typeface="+mn-lt"/>
                <a:cs typeface="+mn-lt"/>
              </a:rPr>
              <a:t>zračnih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napada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tijekom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Drugog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svjetskog</a:t>
            </a:r>
            <a:r>
              <a:rPr lang="en-US" sz="2000" dirty="0">
                <a:ea typeface="+mn-lt"/>
                <a:cs typeface="+mn-lt"/>
              </a:rPr>
              <a:t> rata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45288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134A8A-E287-63A5-E91B-E3660FA2B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AKVEDUKT U SEGOVIJI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B9648-1B42-56F9-7234-52FCFF291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900">
                <a:ea typeface="+mn-lt"/>
                <a:cs typeface="+mn-lt"/>
              </a:rPr>
              <a:t>Akvedukt u Segoviji je starorimski akvedukt sagrađen za rimskih careva Klaudija i Trajana </a:t>
            </a:r>
          </a:p>
          <a:p>
            <a:r>
              <a:rPr lang="en-US" sz="1900">
                <a:ea typeface="+mn-lt"/>
                <a:cs typeface="+mn-lt"/>
              </a:rPr>
              <a:t>jedan od najbolje očuvanih u svijetu</a:t>
            </a:r>
          </a:p>
          <a:p>
            <a:r>
              <a:rPr lang="en-US" sz="1900">
                <a:ea typeface="+mn-lt"/>
                <a:cs typeface="+mn-lt"/>
              </a:rPr>
              <a:t>On je najpoznatiji simbol Segovije i ovjekovječen je na njegovom grbu</a:t>
            </a:r>
          </a:p>
          <a:p>
            <a:r>
              <a:rPr lang="en-US" sz="1900">
                <a:ea typeface="+mn-lt"/>
                <a:cs typeface="+mn-lt"/>
              </a:rPr>
              <a:t>izvorno dug 18 kilometara s razlikom visine od 1 km, danas je sačuvano oko 1.200 metara</a:t>
            </a:r>
          </a:p>
          <a:p>
            <a:r>
              <a:rPr lang="en-US" sz="1900">
                <a:ea typeface="+mn-lt"/>
                <a:cs typeface="+mn-lt"/>
              </a:rPr>
              <a:t>Bio je izgrađen od 20,400 velikih granitnih blokova, bez betona</a:t>
            </a:r>
          </a:p>
          <a:p>
            <a:r>
              <a:rPr lang="en-US" sz="1900">
                <a:ea typeface="+mn-lt"/>
                <a:cs typeface="+mn-lt"/>
              </a:rPr>
              <a:t>Akvadukt i dan danas napaja grad vodom</a:t>
            </a:r>
          </a:p>
          <a:p>
            <a:r>
              <a:rPr lang="en-US" sz="1900">
                <a:ea typeface="+mn-lt"/>
                <a:cs typeface="+mn-lt"/>
              </a:rPr>
              <a:t>1985. godine upisan je na UNESCO-ov popis mjesta svjetske baštine u Europi</a:t>
            </a:r>
          </a:p>
          <a:p>
            <a:endParaRPr lang="en-US" sz="1900"/>
          </a:p>
        </p:txBody>
      </p:sp>
      <p:pic>
        <p:nvPicPr>
          <p:cNvPr id="4" name="Picture 3" descr="}}">
            <a:extLst>
              <a:ext uri="{FF2B5EF4-FFF2-40B4-BE49-F238E27FC236}">
                <a16:creationId xmlns:a16="http://schemas.microsoft.com/office/drawing/2014/main" id="{FB612A23-7EBC-12ED-65F2-ABE92EC6B1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32" r="20971" b="-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74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9712D8-0A09-93B2-5E17-220C2EE77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lang="en-US" sz="5400"/>
              <a:t>VALENSOV AKVEDUKT</a:t>
            </a:r>
          </a:p>
        </p:txBody>
      </p:sp>
      <p:pic>
        <p:nvPicPr>
          <p:cNvPr id="4" name="Picture 3" descr="undefined">
            <a:extLst>
              <a:ext uri="{FF2B5EF4-FFF2-40B4-BE49-F238E27FC236}">
                <a16:creationId xmlns:a16="http://schemas.microsoft.com/office/drawing/2014/main" id="{6059FEB3-9C8B-3A5A-F143-51B86B6419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814" r="32253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8426E-34E4-3F6E-AF44-6061154F7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ea typeface="+mn-lt"/>
                <a:cs typeface="+mn-lt"/>
              </a:rPr>
              <a:t>Valensov akvedukt je rimski akvedukt koji je služio kao glavni izvor pitke vode za istočnorimsku prijestolnicu Konstantinopol</a:t>
            </a:r>
          </a:p>
          <a:p>
            <a:r>
              <a:rPr lang="en-US" sz="2000">
                <a:ea typeface="+mn-lt"/>
                <a:cs typeface="+mn-lt"/>
              </a:rPr>
              <a:t>Ime je dobio po rimskom caru Valensu koji ga je dovršio u drugoj polovici 4. vijeka</a:t>
            </a:r>
          </a:p>
          <a:p>
            <a:r>
              <a:rPr lang="en-US" sz="2000">
                <a:ea typeface="+mn-lt"/>
                <a:cs typeface="+mn-lt"/>
              </a:rPr>
              <a:t>iako je tokom vijekova bio oštećivan i van upotrebe, obnovljen je od strane otomanskih sultana </a:t>
            </a:r>
          </a:p>
          <a:p>
            <a:r>
              <a:rPr lang="en-US" sz="2000">
                <a:ea typeface="+mn-lt"/>
                <a:cs typeface="+mn-lt"/>
              </a:rPr>
              <a:t>danas predstavlja jedno od najvećih istanbulskih znamenitosti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713862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B31ED-778C-7E9D-F0CC-BF767F5C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</a:t>
            </a:r>
          </a:p>
        </p:txBody>
      </p:sp>
      <p:pic>
        <p:nvPicPr>
          <p:cNvPr id="4" name="Online Media 3" title="Inženjerska čuda koja traju hiljadama godina: Rimski akvadukt u Francuskoj i danas izgleda nestvarno">
            <a:hlinkClick r:id="" action="ppaction://media"/>
            <a:extLst>
              <a:ext uri="{FF2B5EF4-FFF2-40B4-BE49-F238E27FC236}">
                <a16:creationId xmlns:a16="http://schemas.microsoft.com/office/drawing/2014/main" id="{1F57B112-F93E-DA62-DEA8-9144225EEE6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4725" y="1825625"/>
            <a:ext cx="7700963" cy="4351338"/>
          </a:xfrm>
        </p:spPr>
      </p:pic>
    </p:spTree>
    <p:extLst>
      <p:ext uri="{BB962C8B-B14F-4D97-AF65-F5344CB8AC3E}">
        <p14:creationId xmlns:p14="http://schemas.microsoft.com/office/powerpoint/2010/main" val="1647901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RIMSKI AQUEDUCT (AKVEDUKT)</vt:lpstr>
      <vt:lpstr>AKVEDUKTI</vt:lpstr>
      <vt:lpstr>RIMSKI AKVEDUKTI</vt:lpstr>
      <vt:lpstr>PONT DU GRAD</vt:lpstr>
      <vt:lpstr>DIOKLECIJANOV AKVEDUKT</vt:lpstr>
      <vt:lpstr>AQUA AUGUSTA</vt:lpstr>
      <vt:lpstr>AKVEDUKT U SEGOVIJI</vt:lpstr>
      <vt:lpstr>VALENSOV AKVEDUKT</vt:lpstr>
      <vt:lpstr>VIDEO</vt:lpstr>
      <vt:lpstr>LITERATURA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302</cp:revision>
  <dcterms:created xsi:type="dcterms:W3CDTF">2024-05-05T13:24:40Z</dcterms:created>
  <dcterms:modified xsi:type="dcterms:W3CDTF">2024-05-07T20:19:05Z</dcterms:modified>
</cp:coreProperties>
</file>