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9" r:id="rId5"/>
    <p:sldId id="262" r:id="rId6"/>
    <p:sldId id="264" r:id="rId7"/>
    <p:sldId id="265" r:id="rId8"/>
    <p:sldId id="266" r:id="rId9"/>
    <p:sldId id="263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B1299-B84D-4F0F-A6D0-D7F74F60C152}" v="407" dt="2023-11-11T13:09:37.807"/>
    <p1510:client id="{D0728437-C458-8605-1184-D0DF9EFEC005}" v="723" dt="2023-11-13T15:40:49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pe Raffanelli" userId="S::stipe.raffanelli@skole.hr::4a096e25-c984-4584-84bc-ea508c923404" providerId="AD" clId="Web-{D0728437-C458-8605-1184-D0DF9EFEC005}"/>
    <pc:docChg chg="addSld delSld modSld sldOrd modMainMaster">
      <pc:chgData name="Stipe Raffanelli" userId="S::stipe.raffanelli@skole.hr::4a096e25-c984-4584-84bc-ea508c923404" providerId="AD" clId="Web-{D0728437-C458-8605-1184-D0DF9EFEC005}" dt="2023-11-13T15:40:49.610" v="721"/>
      <pc:docMkLst>
        <pc:docMk/>
      </pc:docMkLst>
      <pc:sldChg chg="modTransition">
        <pc:chgData name="Stipe Raffanelli" userId="S::stipe.raffanelli@skole.hr::4a096e25-c984-4584-84bc-ea508c923404" providerId="AD" clId="Web-{D0728437-C458-8605-1184-D0DF9EFEC005}" dt="2023-11-13T15:35:37.889" v="712"/>
        <pc:sldMkLst>
          <pc:docMk/>
          <pc:sldMk cId="384344011" sldId="257"/>
        </pc:sldMkLst>
      </pc:sldChg>
      <pc:sldChg chg="addSp delSp modSp modTransition">
        <pc:chgData name="Stipe Raffanelli" userId="S::stipe.raffanelli@skole.hr::4a096e25-c984-4584-84bc-ea508c923404" providerId="AD" clId="Web-{D0728437-C458-8605-1184-D0DF9EFEC005}" dt="2023-11-13T15:39:12.854" v="719"/>
        <pc:sldMkLst>
          <pc:docMk/>
          <pc:sldMk cId="226943968" sldId="258"/>
        </pc:sldMkLst>
        <pc:spChg chg="mod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2" creationId="{E28188A0-7D54-CA22-7F37-BBCBB4D3427E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3" creationId="{280E0D21-ED4A-B2FD-A1AB-B15673F96E5A}"/>
          </ac:spMkLst>
        </pc:spChg>
        <pc:spChg chg="ord">
          <ac:chgData name="Stipe Raffanelli" userId="S::stipe.raffanelli@skole.hr::4a096e25-c984-4584-84bc-ea508c923404" providerId="AD" clId="Web-{D0728437-C458-8605-1184-D0DF9EFEC005}" dt="2023-11-13T14:11:43.956" v="98"/>
          <ac:spMkLst>
            <pc:docMk/>
            <pc:sldMk cId="226943968" sldId="258"/>
            <ac:spMk id="37" creationId="{8EF8AFA1-58D6-3C14-9EA1-B52261F77470}"/>
          </ac:spMkLst>
        </pc:spChg>
        <pc:spChg chg="del">
          <ac:chgData name="Stipe Raffanelli" userId="S::stipe.raffanelli@skole.hr::4a096e25-c984-4584-84bc-ea508c923404" providerId="AD" clId="Web-{D0728437-C458-8605-1184-D0DF9EFEC005}" dt="2023-11-13T14:05:09.871" v="0"/>
          <ac:spMkLst>
            <pc:docMk/>
            <pc:sldMk cId="226943968" sldId="258"/>
            <ac:spMk id="107" creationId="{C0A1ED06-4733-4020-9C60-81D4D801408D}"/>
          </ac:spMkLst>
        </pc:spChg>
        <pc:spChg chg="del">
          <ac:chgData name="Stipe Raffanelli" userId="S::stipe.raffanelli@skole.hr::4a096e25-c984-4584-84bc-ea508c923404" providerId="AD" clId="Web-{D0728437-C458-8605-1184-D0DF9EFEC005}" dt="2023-11-13T14:05:09.871" v="0"/>
          <ac:spMkLst>
            <pc:docMk/>
            <pc:sldMk cId="226943968" sldId="258"/>
            <ac:spMk id="108" creationId="{B0CA3509-3AF9-45FE-93ED-57BB5D5E8E07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0:57.032" v="93"/>
          <ac:spMkLst>
            <pc:docMk/>
            <pc:sldMk cId="226943968" sldId="258"/>
            <ac:spMk id="113" creationId="{C0A1ED06-4733-4020-9C60-81D4D801408D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0:57.032" v="93"/>
          <ac:spMkLst>
            <pc:docMk/>
            <pc:sldMk cId="226943968" sldId="258"/>
            <ac:spMk id="115" creationId="{B0CA3509-3AF9-45FE-93ED-57BB5D5E8E07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0:57.016" v="92"/>
          <ac:spMkLst>
            <pc:docMk/>
            <pc:sldMk cId="226943968" sldId="258"/>
            <ac:spMk id="120" creationId="{2172A0AC-3DCE-4672-BCAF-28FEF91F6020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0:57.016" v="92"/>
          <ac:spMkLst>
            <pc:docMk/>
            <pc:sldMk cId="226943968" sldId="258"/>
            <ac:spMk id="122" creationId="{AE6F1C77-EDC9-4C5F-8C1C-62DD46BDA3C3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9"/>
          <ac:spMkLst>
            <pc:docMk/>
            <pc:sldMk cId="226943968" sldId="258"/>
            <ac:spMk id="124" creationId="{CA52A9B9-B2B3-46F0-9D53-0EFF9905BF8F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9"/>
          <ac:spMkLst>
            <pc:docMk/>
            <pc:sldMk cId="226943968" sldId="258"/>
            <ac:spMk id="125" creationId="{38468727-63BE-4191-B4A6-C30C82C0E986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9"/>
          <ac:spMkLst>
            <pc:docMk/>
            <pc:sldMk cId="226943968" sldId="258"/>
            <ac:spMk id="126" creationId="{9D355BB6-1BB8-4828-B246-CFB31742D7B8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8"/>
          <ac:spMkLst>
            <pc:docMk/>
            <pc:sldMk cId="226943968" sldId="258"/>
            <ac:spMk id="131" creationId="{38468727-63BE-4191-B4A6-C30C82C0E986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8"/>
          <ac:spMkLst>
            <pc:docMk/>
            <pc:sldMk cId="226943968" sldId="258"/>
            <ac:spMk id="133" creationId="{9D355BB6-1BB8-4828-B246-CFB31742D7B8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1:43.956" v="98"/>
          <ac:spMkLst>
            <pc:docMk/>
            <pc:sldMk cId="226943968" sldId="258"/>
            <ac:spMk id="135" creationId="{CA52A9B9-B2B3-46F0-9D53-0EFF9905BF8F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137" creationId="{80B30ED8-273E-4C07-8568-2FE5CC5C483D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138" creationId="{A7AE9375-4664-4DB2-922D-2782A6E439AC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140" creationId="{C87417AF-190E-4D6E-AFA6-7D3E84B0B430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145" creationId="{C0A1ED06-4733-4020-9C60-81D4D801408D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12:21.146" v="103"/>
          <ac:spMkLst>
            <pc:docMk/>
            <pc:sldMk cId="226943968" sldId="258"/>
            <ac:spMk id="147" creationId="{B0CA3509-3AF9-45FE-93ED-57BB5D5E8E07}"/>
          </ac:spMkLst>
        </pc:spChg>
        <pc:picChg chg="add del mod">
          <ac:chgData name="Stipe Raffanelli" userId="S::stipe.raffanelli@skole.hr::4a096e25-c984-4584-84bc-ea508c923404" providerId="AD" clId="Web-{D0728437-C458-8605-1184-D0DF9EFEC005}" dt="2023-11-13T14:11:00.610" v="94"/>
          <ac:picMkLst>
            <pc:docMk/>
            <pc:sldMk cId="226943968" sldId="258"/>
            <ac:picMk id="4" creationId="{FE04CED5-1692-F853-A274-738E819259DB}"/>
          </ac:picMkLst>
        </pc:picChg>
        <pc:picChg chg="add del mod ord">
          <ac:chgData name="Stipe Raffanelli" userId="S::stipe.raffanelli@skole.hr::4a096e25-c984-4584-84bc-ea508c923404" providerId="AD" clId="Web-{D0728437-C458-8605-1184-D0DF9EFEC005}" dt="2023-11-13T14:12:15.021" v="102"/>
          <ac:picMkLst>
            <pc:docMk/>
            <pc:sldMk cId="226943968" sldId="258"/>
            <ac:picMk id="5" creationId="{4C17329E-F791-0D9F-617D-794A2D76F259}"/>
          </ac:picMkLst>
        </pc:picChg>
        <pc:picChg chg="add mod ord">
          <ac:chgData name="Stipe Raffanelli" userId="S::stipe.raffanelli@skole.hr::4a096e25-c984-4584-84bc-ea508c923404" providerId="AD" clId="Web-{D0728437-C458-8605-1184-D0DF9EFEC005}" dt="2023-11-13T14:12:21.146" v="103"/>
          <ac:picMkLst>
            <pc:docMk/>
            <pc:sldMk cId="226943968" sldId="258"/>
            <ac:picMk id="6" creationId="{5E0F1385-A6FB-804C-071F-9FF750F5A7D7}"/>
          </ac:picMkLst>
        </pc:picChg>
        <pc:picChg chg="mod ord">
          <ac:chgData name="Stipe Raffanelli" userId="S::stipe.raffanelli@skole.hr::4a096e25-c984-4584-84bc-ea508c923404" providerId="AD" clId="Web-{D0728437-C458-8605-1184-D0DF9EFEC005}" dt="2023-11-13T14:12:21.146" v="103"/>
          <ac:picMkLst>
            <pc:docMk/>
            <pc:sldMk cId="226943968" sldId="258"/>
            <ac:picMk id="33" creationId="{585BF8D9-AA04-DAF6-5C01-C07590ECDD1A}"/>
          </ac:picMkLst>
        </pc:picChg>
        <pc:cxnChg chg="add del">
          <ac:chgData name="Stipe Raffanelli" userId="S::stipe.raffanelli@skole.hr::4a096e25-c984-4584-84bc-ea508c923404" providerId="AD" clId="Web-{D0728437-C458-8605-1184-D0DF9EFEC005}" dt="2023-11-13T14:12:21.146" v="103"/>
          <ac:cxnSpMkLst>
            <pc:docMk/>
            <pc:sldMk cId="226943968" sldId="258"/>
            <ac:cxnSpMk id="139" creationId="{EE504C98-6397-41C1-A8D8-2D9C4ED307E0}"/>
          </ac:cxnSpMkLst>
        </pc:cxnChg>
      </pc:sldChg>
      <pc:sldChg chg="addSp delSp modSp modTransition">
        <pc:chgData name="Stipe Raffanelli" userId="S::stipe.raffanelli@skole.hr::4a096e25-c984-4584-84bc-ea508c923404" providerId="AD" clId="Web-{D0728437-C458-8605-1184-D0DF9EFEC005}" dt="2023-11-13T15:34:29.244" v="707"/>
        <pc:sldMkLst>
          <pc:docMk/>
          <pc:sldMk cId="1081264832" sldId="260"/>
        </pc:sldMkLst>
        <pc:spChg chg="mod">
          <ac:chgData name="Stipe Raffanelli" userId="S::stipe.raffanelli@skole.hr::4a096e25-c984-4584-84bc-ea508c923404" providerId="AD" clId="Web-{D0728437-C458-8605-1184-D0DF9EFEC005}" dt="2023-11-13T15:34:29.244" v="707"/>
          <ac:spMkLst>
            <pc:docMk/>
            <pc:sldMk cId="1081264832" sldId="260"/>
            <ac:spMk id="2" creationId="{00000000-0000-0000-0000-000000000000}"/>
          </ac:spMkLst>
        </pc:spChg>
        <pc:spChg chg="del">
          <ac:chgData name="Stipe Raffanelli" userId="S::stipe.raffanelli@skole.hr::4a096e25-c984-4584-84bc-ea508c923404" providerId="AD" clId="Web-{D0728437-C458-8605-1184-D0DF9EFEC005}" dt="2023-11-13T15:34:29.244" v="707"/>
          <ac:spMkLst>
            <pc:docMk/>
            <pc:sldMk cId="1081264832" sldId="260"/>
            <ac:spMk id="9" creationId="{71B2258F-86CA-4D4D-8270-BC05FCDEBFB3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4:29.244" v="707"/>
          <ac:spMkLst>
            <pc:docMk/>
            <pc:sldMk cId="1081264832" sldId="260"/>
            <ac:spMk id="14" creationId="{71B2258F-86CA-4D4D-8270-BC05FCDEBFB3}"/>
          </ac:spMkLst>
        </pc:spChg>
      </pc:sldChg>
      <pc:sldChg chg="modSp del">
        <pc:chgData name="Stipe Raffanelli" userId="S::stipe.raffanelli@skole.hr::4a096e25-c984-4584-84bc-ea508c923404" providerId="AD" clId="Web-{D0728437-C458-8605-1184-D0DF9EFEC005}" dt="2023-11-13T14:08:54.212" v="47"/>
        <pc:sldMkLst>
          <pc:docMk/>
          <pc:sldMk cId="2651235703" sldId="261"/>
        </pc:sldMkLst>
        <pc:spChg chg="mod">
          <ac:chgData name="Stipe Raffanelli" userId="S::stipe.raffanelli@skole.hr::4a096e25-c984-4584-84bc-ea508c923404" providerId="AD" clId="Web-{D0728437-C458-8605-1184-D0DF9EFEC005}" dt="2023-11-13T14:08:29.945" v="43" actId="20577"/>
          <ac:spMkLst>
            <pc:docMk/>
            <pc:sldMk cId="2651235703" sldId="261"/>
            <ac:spMk id="2" creationId="{53E3821B-B58B-AB01-9BA2-95C5AF646D0F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4:08:26.679" v="41" actId="20577"/>
          <ac:spMkLst>
            <pc:docMk/>
            <pc:sldMk cId="2651235703" sldId="261"/>
            <ac:spMk id="3" creationId="{8BFD90A9-B562-9A62-1785-8735C0D3EAD9}"/>
          </ac:spMkLst>
        </pc:spChg>
      </pc:sldChg>
      <pc:sldChg chg="addSp modSp new mod ord modTransition setBg">
        <pc:chgData name="Stipe Raffanelli" userId="S::stipe.raffanelli@skole.hr::4a096e25-c984-4584-84bc-ea508c923404" providerId="AD" clId="Web-{D0728437-C458-8605-1184-D0DF9EFEC005}" dt="2023-11-13T15:33:55.258" v="705"/>
        <pc:sldMkLst>
          <pc:docMk/>
          <pc:sldMk cId="2394476933" sldId="262"/>
        </pc:sldMkLst>
        <pc:spChg chg="mod">
          <ac:chgData name="Stipe Raffanelli" userId="S::stipe.raffanelli@skole.hr::4a096e25-c984-4584-84bc-ea508c923404" providerId="AD" clId="Web-{D0728437-C458-8605-1184-D0DF9EFEC005}" dt="2023-11-13T15:02:18.210" v="510"/>
          <ac:spMkLst>
            <pc:docMk/>
            <pc:sldMk cId="2394476933" sldId="262"/>
            <ac:spMk id="2" creationId="{CA1BE9AA-B495-87CD-B174-34A17ED4022A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5:02:18.210" v="510"/>
          <ac:spMkLst>
            <pc:docMk/>
            <pc:sldMk cId="2394476933" sldId="262"/>
            <ac:spMk id="3" creationId="{120C918E-CF75-F08B-564A-446044FBA7B2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02:18.210" v="510"/>
          <ac:spMkLst>
            <pc:docMk/>
            <pc:sldMk cId="2394476933" sldId="262"/>
            <ac:spMk id="9" creationId="{C0A1ED06-4733-4020-9C60-81D4D801408D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02:18.210" v="510"/>
          <ac:spMkLst>
            <pc:docMk/>
            <pc:sldMk cId="2394476933" sldId="262"/>
            <ac:spMk id="11" creationId="{B0CA3509-3AF9-45FE-93ED-57BB5D5E8E07}"/>
          </ac:spMkLst>
        </pc:spChg>
        <pc:picChg chg="add mod ord">
          <ac:chgData name="Stipe Raffanelli" userId="S::stipe.raffanelli@skole.hr::4a096e25-c984-4584-84bc-ea508c923404" providerId="AD" clId="Web-{D0728437-C458-8605-1184-D0DF9EFEC005}" dt="2023-11-13T15:02:18.210" v="510"/>
          <ac:picMkLst>
            <pc:docMk/>
            <pc:sldMk cId="2394476933" sldId="262"/>
            <ac:picMk id="4" creationId="{0E2DAE3A-92F7-E91C-9DF6-2DB67A584D62}"/>
          </ac:picMkLst>
        </pc:picChg>
      </pc:sldChg>
      <pc:sldChg chg="addSp modSp new mod ord modTransition setBg">
        <pc:chgData name="Stipe Raffanelli" userId="S::stipe.raffanelli@skole.hr::4a096e25-c984-4584-84bc-ea508c923404" providerId="AD" clId="Web-{D0728437-C458-8605-1184-D0DF9EFEC005}" dt="2023-11-13T15:33:55.258" v="705"/>
        <pc:sldMkLst>
          <pc:docMk/>
          <pc:sldMk cId="2967025782" sldId="263"/>
        </pc:sldMkLst>
        <pc:spChg chg="mod">
          <ac:chgData name="Stipe Raffanelli" userId="S::stipe.raffanelli@skole.hr::4a096e25-c984-4584-84bc-ea508c923404" providerId="AD" clId="Web-{D0728437-C458-8605-1184-D0DF9EFEC005}" dt="2023-11-13T15:32:09.017" v="694"/>
          <ac:spMkLst>
            <pc:docMk/>
            <pc:sldMk cId="2967025782" sldId="263"/>
            <ac:spMk id="2" creationId="{7F826045-B7C5-2A74-B530-CE4AC131B5EF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5:33:09.255" v="702" actId="20577"/>
          <ac:spMkLst>
            <pc:docMk/>
            <pc:sldMk cId="2967025782" sldId="263"/>
            <ac:spMk id="3" creationId="{F629854E-8278-940F-D26B-B739FBE24FFB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2:09.017" v="694"/>
          <ac:spMkLst>
            <pc:docMk/>
            <pc:sldMk cId="2967025782" sldId="263"/>
            <ac:spMk id="10" creationId="{A7AE9375-4664-4DB2-922D-2782A6E439AC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2:09.017" v="694"/>
          <ac:spMkLst>
            <pc:docMk/>
            <pc:sldMk cId="2967025782" sldId="263"/>
            <ac:spMk id="14" creationId="{C87417AF-190E-4D6E-AFA6-7D3E84B0B430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2:09.017" v="694"/>
          <ac:spMkLst>
            <pc:docMk/>
            <pc:sldMk cId="2967025782" sldId="263"/>
            <ac:spMk id="16" creationId="{80B30ED8-273E-4C07-8568-2FE5CC5C483D}"/>
          </ac:spMkLst>
        </pc:spChg>
        <pc:picChg chg="add mod ord">
          <ac:chgData name="Stipe Raffanelli" userId="S::stipe.raffanelli@skole.hr::4a096e25-c984-4584-84bc-ea508c923404" providerId="AD" clId="Web-{D0728437-C458-8605-1184-D0DF9EFEC005}" dt="2023-11-13T15:32:09.017" v="694"/>
          <ac:picMkLst>
            <pc:docMk/>
            <pc:sldMk cId="2967025782" sldId="263"/>
            <ac:picMk id="4" creationId="{CEEB4399-C7F0-94B1-3549-603B1CDCD810}"/>
          </ac:picMkLst>
        </pc:picChg>
        <pc:picChg chg="add mod">
          <ac:chgData name="Stipe Raffanelli" userId="S::stipe.raffanelli@skole.hr::4a096e25-c984-4584-84bc-ea508c923404" providerId="AD" clId="Web-{D0728437-C458-8605-1184-D0DF9EFEC005}" dt="2023-11-13T15:32:09.017" v="694"/>
          <ac:picMkLst>
            <pc:docMk/>
            <pc:sldMk cId="2967025782" sldId="263"/>
            <ac:picMk id="5" creationId="{87CB01A9-1E52-755B-BA4C-658393FBBAE5}"/>
          </ac:picMkLst>
        </pc:picChg>
        <pc:cxnChg chg="add">
          <ac:chgData name="Stipe Raffanelli" userId="S::stipe.raffanelli@skole.hr::4a096e25-c984-4584-84bc-ea508c923404" providerId="AD" clId="Web-{D0728437-C458-8605-1184-D0DF9EFEC005}" dt="2023-11-13T15:32:09.017" v="694"/>
          <ac:cxnSpMkLst>
            <pc:docMk/>
            <pc:sldMk cId="2967025782" sldId="263"/>
            <ac:cxnSpMk id="12" creationId="{EE504C98-6397-41C1-A8D8-2D9C4ED307E0}"/>
          </ac:cxnSpMkLst>
        </pc:cxnChg>
      </pc:sldChg>
      <pc:sldChg chg="modSp new del">
        <pc:chgData name="Stipe Raffanelli" userId="S::stipe.raffanelli@skole.hr::4a096e25-c984-4584-84bc-ea508c923404" providerId="AD" clId="Web-{D0728437-C458-8605-1184-D0DF9EFEC005}" dt="2023-11-13T14:13:58.620" v="104"/>
        <pc:sldMkLst>
          <pc:docMk/>
          <pc:sldMk cId="1535930491" sldId="264"/>
        </pc:sldMkLst>
        <pc:spChg chg="mod">
          <ac:chgData name="Stipe Raffanelli" userId="S::stipe.raffanelli@skole.hr::4a096e25-c984-4584-84bc-ea508c923404" providerId="AD" clId="Web-{D0728437-C458-8605-1184-D0DF9EFEC005}" dt="2023-11-13T14:09:45.746" v="54" actId="20577"/>
          <ac:spMkLst>
            <pc:docMk/>
            <pc:sldMk cId="1535930491" sldId="264"/>
            <ac:spMk id="2" creationId="{0F83A805-8008-1141-8276-28059161B626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4:09:47.731" v="55" actId="20577"/>
          <ac:spMkLst>
            <pc:docMk/>
            <pc:sldMk cId="1535930491" sldId="264"/>
            <ac:spMk id="3" creationId="{51DCE04F-ED73-B757-DEB5-7DCD36B8C9E7}"/>
          </ac:spMkLst>
        </pc:spChg>
      </pc:sldChg>
      <pc:sldChg chg="addSp delSp modSp new mod modTransition setBg">
        <pc:chgData name="Stipe Raffanelli" userId="S::stipe.raffanelli@skole.hr::4a096e25-c984-4584-84bc-ea508c923404" providerId="AD" clId="Web-{D0728437-C458-8605-1184-D0DF9EFEC005}" dt="2023-11-13T15:36:58.753" v="714"/>
        <pc:sldMkLst>
          <pc:docMk/>
          <pc:sldMk cId="2169697976" sldId="264"/>
        </pc:sldMkLst>
        <pc:spChg chg="mod">
          <ac:chgData name="Stipe Raffanelli" userId="S::stipe.raffanelli@skole.hr::4a096e25-c984-4584-84bc-ea508c923404" providerId="AD" clId="Web-{D0728437-C458-8605-1184-D0DF9EFEC005}" dt="2023-11-13T14:50:46.811" v="345"/>
          <ac:spMkLst>
            <pc:docMk/>
            <pc:sldMk cId="2169697976" sldId="264"/>
            <ac:spMk id="2" creationId="{B9F03027-0553-6B81-314C-37A5D883A955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4:50:46.811" v="345"/>
          <ac:spMkLst>
            <pc:docMk/>
            <pc:sldMk cId="2169697976" sldId="264"/>
            <ac:spMk id="3" creationId="{13308816-4433-008D-B5D6-0F5D59A00412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50:46.811" v="345"/>
          <ac:spMkLst>
            <pc:docMk/>
            <pc:sldMk cId="2169697976" sldId="264"/>
            <ac:spMk id="8" creationId="{A7AE9375-4664-4DB2-922D-2782A6E439AC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50:46.811" v="345"/>
          <ac:spMkLst>
            <pc:docMk/>
            <pc:sldMk cId="2169697976" sldId="264"/>
            <ac:spMk id="12" creationId="{9DD005C1-8C51-42D6-9BEE-B9B83849743D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50:46.811" v="345"/>
          <ac:spMkLst>
            <pc:docMk/>
            <pc:sldMk cId="2169697976" sldId="264"/>
            <ac:spMk id="17" creationId="{E8A8EAB8-D2FF-444D-B34B-7D32F106AD0E}"/>
          </ac:spMkLst>
        </pc:spChg>
        <pc:picChg chg="add mod">
          <ac:chgData name="Stipe Raffanelli" userId="S::stipe.raffanelli@skole.hr::4a096e25-c984-4584-84bc-ea508c923404" providerId="AD" clId="Web-{D0728437-C458-8605-1184-D0DF9EFEC005}" dt="2023-11-13T14:50:46.811" v="345"/>
          <ac:picMkLst>
            <pc:docMk/>
            <pc:sldMk cId="2169697976" sldId="264"/>
            <ac:picMk id="4" creationId="{F71F0A31-3C34-DC02-FAB8-90819D945A9D}"/>
          </ac:picMkLst>
        </pc:picChg>
        <pc:picChg chg="add mod">
          <ac:chgData name="Stipe Raffanelli" userId="S::stipe.raffanelli@skole.hr::4a096e25-c984-4584-84bc-ea508c923404" providerId="AD" clId="Web-{D0728437-C458-8605-1184-D0DF9EFEC005}" dt="2023-11-13T14:50:46.811" v="345"/>
          <ac:picMkLst>
            <pc:docMk/>
            <pc:sldMk cId="2169697976" sldId="264"/>
            <ac:picMk id="5" creationId="{9831E483-2712-034C-C0CA-759C04197C25}"/>
          </ac:picMkLst>
        </pc:picChg>
        <pc:cxnChg chg="add del">
          <ac:chgData name="Stipe Raffanelli" userId="S::stipe.raffanelli@skole.hr::4a096e25-c984-4584-84bc-ea508c923404" providerId="AD" clId="Web-{D0728437-C458-8605-1184-D0DF9EFEC005}" dt="2023-11-13T14:50:46.811" v="345"/>
          <ac:cxnSpMkLst>
            <pc:docMk/>
            <pc:sldMk cId="2169697976" sldId="264"/>
            <ac:cxnSpMk id="10" creationId="{EE504C98-6397-41C1-A8D8-2D9C4ED307E0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4:50:46.811" v="345"/>
          <ac:cxnSpMkLst>
            <pc:docMk/>
            <pc:sldMk cId="2169697976" sldId="264"/>
            <ac:cxnSpMk id="19" creationId="{EEA38897-7BA3-4408-8083-3235339C4A60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4:50:46.811" v="345"/>
          <ac:cxnSpMkLst>
            <pc:docMk/>
            <pc:sldMk cId="2169697976" sldId="264"/>
            <ac:cxnSpMk id="21" creationId="{CA240C79-242E-4918-9F28-B101847D1CC6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4:50:46.811" v="345"/>
          <ac:cxnSpMkLst>
            <pc:docMk/>
            <pc:sldMk cId="2169697976" sldId="264"/>
            <ac:cxnSpMk id="23" creationId="{F11AD06B-AB20-4097-8606-5DA00DBACE88}"/>
          </ac:cxnSpMkLst>
        </pc:cxnChg>
      </pc:sldChg>
      <pc:sldChg chg="addSp modSp new mod modTransition setBg">
        <pc:chgData name="Stipe Raffanelli" userId="S::stipe.raffanelli@skole.hr::4a096e25-c984-4584-84bc-ea508c923404" providerId="AD" clId="Web-{D0728437-C458-8605-1184-D0DF9EFEC005}" dt="2023-11-13T15:40:49.610" v="721"/>
        <pc:sldMkLst>
          <pc:docMk/>
          <pc:sldMk cId="3846034370" sldId="265"/>
        </pc:sldMkLst>
        <pc:spChg chg="mod">
          <ac:chgData name="Stipe Raffanelli" userId="S::stipe.raffanelli@skole.hr::4a096e25-c984-4584-84bc-ea508c923404" providerId="AD" clId="Web-{D0728437-C458-8605-1184-D0DF9EFEC005}" dt="2023-11-13T15:09:31.142" v="557"/>
          <ac:spMkLst>
            <pc:docMk/>
            <pc:sldMk cId="3846034370" sldId="265"/>
            <ac:spMk id="2" creationId="{EBEA6AB6-ABF9-0674-F07E-439BFE459356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5:09:31.142" v="557"/>
          <ac:spMkLst>
            <pc:docMk/>
            <pc:sldMk cId="3846034370" sldId="265"/>
            <ac:spMk id="3" creationId="{6A1BBB5E-B5C3-E4A6-D8B1-969FEE3D8CDF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09:31.142" v="557"/>
          <ac:spMkLst>
            <pc:docMk/>
            <pc:sldMk cId="3846034370" sldId="265"/>
            <ac:spMk id="9" creationId="{C0A1ED06-4733-4020-9C60-81D4D801408D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09:31.142" v="557"/>
          <ac:spMkLst>
            <pc:docMk/>
            <pc:sldMk cId="3846034370" sldId="265"/>
            <ac:spMk id="11" creationId="{B0CA3509-3AF9-45FE-93ED-57BB5D5E8E07}"/>
          </ac:spMkLst>
        </pc:spChg>
        <pc:picChg chg="add mod ord">
          <ac:chgData name="Stipe Raffanelli" userId="S::stipe.raffanelli@skole.hr::4a096e25-c984-4584-84bc-ea508c923404" providerId="AD" clId="Web-{D0728437-C458-8605-1184-D0DF9EFEC005}" dt="2023-11-13T15:09:31.142" v="557"/>
          <ac:picMkLst>
            <pc:docMk/>
            <pc:sldMk cId="3846034370" sldId="265"/>
            <ac:picMk id="4" creationId="{7BE1636B-2303-AA56-A625-3D31275C0527}"/>
          </ac:picMkLst>
        </pc:picChg>
      </pc:sldChg>
      <pc:sldChg chg="addSp modSp new mod modTransition setBg">
        <pc:chgData name="Stipe Raffanelli" userId="S::stipe.raffanelli@skole.hr::4a096e25-c984-4584-84bc-ea508c923404" providerId="AD" clId="Web-{D0728437-C458-8605-1184-D0DF9EFEC005}" dt="2023-11-13T15:33:55.258" v="705"/>
        <pc:sldMkLst>
          <pc:docMk/>
          <pc:sldMk cId="1421347776" sldId="266"/>
        </pc:sldMkLst>
        <pc:spChg chg="mod">
          <ac:chgData name="Stipe Raffanelli" userId="S::stipe.raffanelli@skole.hr::4a096e25-c984-4584-84bc-ea508c923404" providerId="AD" clId="Web-{D0728437-C458-8605-1184-D0DF9EFEC005}" dt="2023-11-13T15:21:57.732" v="631"/>
          <ac:spMkLst>
            <pc:docMk/>
            <pc:sldMk cId="1421347776" sldId="266"/>
            <ac:spMk id="2" creationId="{2D34CACA-C69D-0D88-95BF-4484136418E2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5:21:57.732" v="631"/>
          <ac:spMkLst>
            <pc:docMk/>
            <pc:sldMk cId="1421347776" sldId="266"/>
            <ac:spMk id="3" creationId="{7399BEF4-D97F-3368-89F5-6F025191EB7C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21:57.732" v="631"/>
          <ac:spMkLst>
            <pc:docMk/>
            <pc:sldMk cId="1421347776" sldId="266"/>
            <ac:spMk id="10" creationId="{E8A8EAB8-D2FF-444D-B34B-7D32F106AD0E}"/>
          </ac:spMkLst>
        </pc:spChg>
        <pc:picChg chg="add mod ord">
          <ac:chgData name="Stipe Raffanelli" userId="S::stipe.raffanelli@skole.hr::4a096e25-c984-4584-84bc-ea508c923404" providerId="AD" clId="Web-{D0728437-C458-8605-1184-D0DF9EFEC005}" dt="2023-11-13T15:21:57.732" v="631"/>
          <ac:picMkLst>
            <pc:docMk/>
            <pc:sldMk cId="1421347776" sldId="266"/>
            <ac:picMk id="4" creationId="{1F5BBC83-2095-10BC-E976-EEF5DD71BED0}"/>
          </ac:picMkLst>
        </pc:picChg>
        <pc:picChg chg="add mod">
          <ac:chgData name="Stipe Raffanelli" userId="S::stipe.raffanelli@skole.hr::4a096e25-c984-4584-84bc-ea508c923404" providerId="AD" clId="Web-{D0728437-C458-8605-1184-D0DF9EFEC005}" dt="2023-11-13T15:21:57.732" v="631"/>
          <ac:picMkLst>
            <pc:docMk/>
            <pc:sldMk cId="1421347776" sldId="266"/>
            <ac:picMk id="5" creationId="{B2806240-F3B8-E4F8-F71B-EF00387445EA}"/>
          </ac:picMkLst>
        </pc:picChg>
        <pc:cxnChg chg="add">
          <ac:chgData name="Stipe Raffanelli" userId="S::stipe.raffanelli@skole.hr::4a096e25-c984-4584-84bc-ea508c923404" providerId="AD" clId="Web-{D0728437-C458-8605-1184-D0DF9EFEC005}" dt="2023-11-13T15:21:57.732" v="631"/>
          <ac:cxnSpMkLst>
            <pc:docMk/>
            <pc:sldMk cId="1421347776" sldId="266"/>
            <ac:cxnSpMk id="12" creationId="{EEA38897-7BA3-4408-8083-3235339C4A60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5:21:57.732" v="631"/>
          <ac:cxnSpMkLst>
            <pc:docMk/>
            <pc:sldMk cId="1421347776" sldId="266"/>
            <ac:cxnSpMk id="14" creationId="{CA240C79-242E-4918-9F28-B101847D1CC6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5:21:57.732" v="631"/>
          <ac:cxnSpMkLst>
            <pc:docMk/>
            <pc:sldMk cId="1421347776" sldId="266"/>
            <ac:cxnSpMk id="16" creationId="{F11AD06B-AB20-4097-8606-5DA00DBACE88}"/>
          </ac:cxnSpMkLst>
        </pc:cxnChg>
      </pc:sldChg>
      <pc:sldChg chg="modSp new del">
        <pc:chgData name="Stipe Raffanelli" userId="S::stipe.raffanelli@skole.hr::4a096e25-c984-4584-84bc-ea508c923404" providerId="AD" clId="Web-{D0728437-C458-8605-1184-D0DF9EFEC005}" dt="2023-11-13T14:18:29.323" v="124"/>
        <pc:sldMkLst>
          <pc:docMk/>
          <pc:sldMk cId="4182539134" sldId="266"/>
        </pc:sldMkLst>
        <pc:spChg chg="mod">
          <ac:chgData name="Stipe Raffanelli" userId="S::stipe.raffanelli@skole.hr::4a096e25-c984-4584-84bc-ea508c923404" providerId="AD" clId="Web-{D0728437-C458-8605-1184-D0DF9EFEC005}" dt="2023-11-13T14:18:23.823" v="123" actId="20577"/>
          <ac:spMkLst>
            <pc:docMk/>
            <pc:sldMk cId="4182539134" sldId="266"/>
            <ac:spMk id="2" creationId="{D1A878CF-72E9-393B-001C-6F33A1809436}"/>
          </ac:spMkLst>
        </pc:spChg>
      </pc:sldChg>
      <pc:sldChg chg="new del ord">
        <pc:chgData name="Stipe Raffanelli" userId="S::stipe.raffanelli@skole.hr::4a096e25-c984-4584-84bc-ea508c923404" providerId="AD" clId="Web-{D0728437-C458-8605-1184-D0DF9EFEC005}" dt="2023-11-13T14:51:55.315" v="352"/>
        <pc:sldMkLst>
          <pc:docMk/>
          <pc:sldMk cId="4245111417" sldId="267"/>
        </pc:sldMkLst>
      </pc:sldChg>
      <pc:sldChg chg="new del">
        <pc:chgData name="Stipe Raffanelli" userId="S::stipe.raffanelli@skole.hr::4a096e25-c984-4584-84bc-ea508c923404" providerId="AD" clId="Web-{D0728437-C458-8605-1184-D0DF9EFEC005}" dt="2023-11-13T14:51:47.221" v="349"/>
        <pc:sldMkLst>
          <pc:docMk/>
          <pc:sldMk cId="3221064019" sldId="268"/>
        </pc:sldMkLst>
      </pc:sldChg>
      <pc:sldChg chg="new del">
        <pc:chgData name="Stipe Raffanelli" userId="S::stipe.raffanelli@skole.hr::4a096e25-c984-4584-84bc-ea508c923404" providerId="AD" clId="Web-{D0728437-C458-8605-1184-D0DF9EFEC005}" dt="2023-11-13T14:20:47.175" v="131"/>
        <pc:sldMkLst>
          <pc:docMk/>
          <pc:sldMk cId="253548481" sldId="269"/>
        </pc:sldMkLst>
      </pc:sldChg>
      <pc:sldChg chg="new del">
        <pc:chgData name="Stipe Raffanelli" userId="S::stipe.raffanelli@skole.hr::4a096e25-c984-4584-84bc-ea508c923404" providerId="AD" clId="Web-{D0728437-C458-8605-1184-D0DF9EFEC005}" dt="2023-11-13T14:20:57.691" v="134"/>
        <pc:sldMkLst>
          <pc:docMk/>
          <pc:sldMk cId="389071518" sldId="269"/>
        </pc:sldMkLst>
      </pc:sldChg>
      <pc:sldChg chg="addSp delSp modSp new mod ord modTransition setBg">
        <pc:chgData name="Stipe Raffanelli" userId="S::stipe.raffanelli@skole.hr::4a096e25-c984-4584-84bc-ea508c923404" providerId="AD" clId="Web-{D0728437-C458-8605-1184-D0DF9EFEC005}" dt="2023-11-13T15:39:14.886" v="720"/>
        <pc:sldMkLst>
          <pc:docMk/>
          <pc:sldMk cId="2377085096" sldId="269"/>
        </pc:sldMkLst>
        <pc:spChg chg="mod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2" creationId="{3F982BB5-6E78-4565-E9F4-72505C6790FF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3" creationId="{5677874F-BADA-98A1-448A-FC6E339268F9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35:34.930" v="243"/>
          <ac:spMkLst>
            <pc:docMk/>
            <pc:sldMk cId="2377085096" sldId="269"/>
            <ac:spMk id="10" creationId="{99F1FFA9-D672-408C-9220-ADEEC6ABDD09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12" creationId="{3FCFB1DE-0B7E-48CC-BA90-B2AB0889F9D6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13" creationId="{352BEC0E-22F8-46D0-9632-375DB541B06C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18" creationId="{A7AE9375-4664-4DB2-922D-2782A6E439AC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22" creationId="{C87417AF-190E-4D6E-AFA6-7D3E84B0B430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4:35:43.008" v="247"/>
          <ac:spMkLst>
            <pc:docMk/>
            <pc:sldMk cId="2377085096" sldId="269"/>
            <ac:spMk id="24" creationId="{80B30ED8-273E-4C07-8568-2FE5CC5C483D}"/>
          </ac:spMkLst>
        </pc:spChg>
        <pc:picChg chg="add mod ord">
          <ac:chgData name="Stipe Raffanelli" userId="S::stipe.raffanelli@skole.hr::4a096e25-c984-4584-84bc-ea508c923404" providerId="AD" clId="Web-{D0728437-C458-8605-1184-D0DF9EFEC005}" dt="2023-11-13T14:35:43.008" v="247"/>
          <ac:picMkLst>
            <pc:docMk/>
            <pc:sldMk cId="2377085096" sldId="269"/>
            <ac:picMk id="4" creationId="{E779EB25-82C4-500F-C513-C93552095360}"/>
          </ac:picMkLst>
        </pc:picChg>
        <pc:picChg chg="add mod">
          <ac:chgData name="Stipe Raffanelli" userId="S::stipe.raffanelli@skole.hr::4a096e25-c984-4584-84bc-ea508c923404" providerId="AD" clId="Web-{D0728437-C458-8605-1184-D0DF9EFEC005}" dt="2023-11-13T14:35:48.212" v="248" actId="14100"/>
          <ac:picMkLst>
            <pc:docMk/>
            <pc:sldMk cId="2377085096" sldId="269"/>
            <ac:picMk id="5" creationId="{D01EA17B-4C2E-2F4D-A6A2-91482D39AD90}"/>
          </ac:picMkLst>
        </pc:picChg>
        <pc:cxnChg chg="add">
          <ac:chgData name="Stipe Raffanelli" userId="S::stipe.raffanelli@skole.hr::4a096e25-c984-4584-84bc-ea508c923404" providerId="AD" clId="Web-{D0728437-C458-8605-1184-D0DF9EFEC005}" dt="2023-11-13T14:35:43.008" v="247"/>
          <ac:cxnSpMkLst>
            <pc:docMk/>
            <pc:sldMk cId="2377085096" sldId="269"/>
            <ac:cxnSpMk id="20" creationId="{EE504C98-6397-41C1-A8D8-2D9C4ED307E0}"/>
          </ac:cxnSpMkLst>
        </pc:cxnChg>
      </pc:sldChg>
      <pc:sldChg chg="new del">
        <pc:chgData name="Stipe Raffanelli" userId="S::stipe.raffanelli@skole.hr::4a096e25-c984-4584-84bc-ea508c923404" providerId="AD" clId="Web-{D0728437-C458-8605-1184-D0DF9EFEC005}" dt="2023-11-13T14:21:08.411" v="136"/>
        <pc:sldMkLst>
          <pc:docMk/>
          <pc:sldMk cId="3369871204" sldId="269"/>
        </pc:sldMkLst>
      </pc:sldChg>
      <pc:sldChg chg="new del">
        <pc:chgData name="Stipe Raffanelli" userId="S::stipe.raffanelli@skole.hr::4a096e25-c984-4584-84bc-ea508c923404" providerId="AD" clId="Web-{D0728437-C458-8605-1184-D0DF9EFEC005}" dt="2023-11-13T14:51:44.423" v="348"/>
        <pc:sldMkLst>
          <pc:docMk/>
          <pc:sldMk cId="2174397286" sldId="270"/>
        </pc:sldMkLst>
      </pc:sldChg>
      <pc:sldChg chg="addSp delSp modSp new mod modTransition setBg addAnim delAnim">
        <pc:chgData name="Stipe Raffanelli" userId="S::stipe.raffanelli@skole.hr::4a096e25-c984-4584-84bc-ea508c923404" providerId="AD" clId="Web-{D0728437-C458-8605-1184-D0DF9EFEC005}" dt="2023-11-13T15:38:24.773" v="717"/>
        <pc:sldMkLst>
          <pc:docMk/>
          <pc:sldMk cId="2406572215" sldId="270"/>
        </pc:sldMkLst>
        <pc:spChg chg="mod">
          <ac:chgData name="Stipe Raffanelli" userId="S::stipe.raffanelli@skole.hr::4a096e25-c984-4584-84bc-ea508c923404" providerId="AD" clId="Web-{D0728437-C458-8605-1184-D0DF9EFEC005}" dt="2023-11-13T15:34:50.902" v="709"/>
          <ac:spMkLst>
            <pc:docMk/>
            <pc:sldMk cId="2406572215" sldId="270"/>
            <ac:spMk id="2" creationId="{61AD6199-43F0-921D-4AE3-6E0D85C4B83D}"/>
          </ac:spMkLst>
        </pc:spChg>
        <pc:spChg chg="mod">
          <ac:chgData name="Stipe Raffanelli" userId="S::stipe.raffanelli@skole.hr::4a096e25-c984-4584-84bc-ea508c923404" providerId="AD" clId="Web-{D0728437-C458-8605-1184-D0DF9EFEC005}" dt="2023-11-13T15:34:55.839" v="710" actId="1076"/>
          <ac:spMkLst>
            <pc:docMk/>
            <pc:sldMk cId="2406572215" sldId="270"/>
            <ac:spMk id="3" creationId="{5A0F9B81-DFA7-9C01-4810-B729565DBD5F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4:52:17.316" v="384"/>
          <ac:spMkLst>
            <pc:docMk/>
            <pc:sldMk cId="2406572215" sldId="270"/>
            <ac:spMk id="8" creationId="{FB5B0058-AF13-4859-B429-4EDDE2A26F7F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5:34:50.902" v="709"/>
          <ac:spMkLst>
            <pc:docMk/>
            <pc:sldMk cId="2406572215" sldId="270"/>
            <ac:spMk id="15" creationId="{FB5B0058-AF13-4859-B429-4EDDE2A26F7F}"/>
          </ac:spMkLst>
        </pc:spChg>
        <pc:spChg chg="add del">
          <ac:chgData name="Stipe Raffanelli" userId="S::stipe.raffanelli@skole.hr::4a096e25-c984-4584-84bc-ea508c923404" providerId="AD" clId="Web-{D0728437-C458-8605-1184-D0DF9EFEC005}" dt="2023-11-13T15:34:50.902" v="709"/>
          <ac:spMkLst>
            <pc:docMk/>
            <pc:sldMk cId="2406572215" sldId="270"/>
            <ac:spMk id="17" creationId="{9358801C-1E89-48FF-B14F-D76A2EA14C8E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4:50.902" v="709"/>
          <ac:spMkLst>
            <pc:docMk/>
            <pc:sldMk cId="2406572215" sldId="270"/>
            <ac:spMk id="22" creationId="{FB5B0058-AF13-4859-B429-4EDDE2A26F7F}"/>
          </ac:spMkLst>
        </pc:spChg>
        <pc:spChg chg="add">
          <ac:chgData name="Stipe Raffanelli" userId="S::stipe.raffanelli@skole.hr::4a096e25-c984-4584-84bc-ea508c923404" providerId="AD" clId="Web-{D0728437-C458-8605-1184-D0DF9EFEC005}" dt="2023-11-13T15:34:50.902" v="709"/>
          <ac:spMkLst>
            <pc:docMk/>
            <pc:sldMk cId="2406572215" sldId="270"/>
            <ac:spMk id="24" creationId="{81BD432D-FAB3-4B5D-BF27-4DA7C75B3238}"/>
          </ac:spMkLst>
        </pc:spChg>
        <pc:cxnChg chg="add del">
          <ac:chgData name="Stipe Raffanelli" userId="S::stipe.raffanelli@skole.hr::4a096e25-c984-4584-84bc-ea508c923404" providerId="AD" clId="Web-{D0728437-C458-8605-1184-D0DF9EFEC005}" dt="2023-11-13T14:52:17.316" v="384"/>
          <ac:cxnSpMkLst>
            <pc:docMk/>
            <pc:sldMk cId="2406572215" sldId="270"/>
            <ac:cxnSpMk id="10" creationId="{EC4521DE-248E-440D-AAD6-FD9E7D34B3BF}"/>
          </ac:cxnSpMkLst>
        </pc:cxnChg>
        <pc:cxnChg chg="add del">
          <ac:chgData name="Stipe Raffanelli" userId="S::stipe.raffanelli@skole.hr::4a096e25-c984-4584-84bc-ea508c923404" providerId="AD" clId="Web-{D0728437-C458-8605-1184-D0DF9EFEC005}" dt="2023-11-13T14:52:17.316" v="384"/>
          <ac:cxnSpMkLst>
            <pc:docMk/>
            <pc:sldMk cId="2406572215" sldId="270"/>
            <ac:cxnSpMk id="12" creationId="{442C13FA-4C0F-42D0-9626-5BA6040D8C31}"/>
          </ac:cxnSpMkLst>
        </pc:cxnChg>
        <pc:cxnChg chg="add del">
          <ac:chgData name="Stipe Raffanelli" userId="S::stipe.raffanelli@skole.hr::4a096e25-c984-4584-84bc-ea508c923404" providerId="AD" clId="Web-{D0728437-C458-8605-1184-D0DF9EFEC005}" dt="2023-11-13T15:34:50.902" v="709"/>
          <ac:cxnSpMkLst>
            <pc:docMk/>
            <pc:sldMk cId="2406572215" sldId="270"/>
            <ac:cxnSpMk id="14" creationId="{AB88284F-ED00-40CA-B57D-89C49E8EC6E9}"/>
          </ac:cxnSpMkLst>
        </pc:cxnChg>
        <pc:cxnChg chg="add del">
          <ac:chgData name="Stipe Raffanelli" userId="S::stipe.raffanelli@skole.hr::4a096e25-c984-4584-84bc-ea508c923404" providerId="AD" clId="Web-{D0728437-C458-8605-1184-D0DF9EFEC005}" dt="2023-11-13T15:34:50.902" v="709"/>
          <ac:cxnSpMkLst>
            <pc:docMk/>
            <pc:sldMk cId="2406572215" sldId="270"/>
            <ac:cxnSpMk id="16" creationId="{FEA8332D-EA74-40A2-8709-00EDB23792E1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5:34:50.902" v="709"/>
          <ac:cxnSpMkLst>
            <pc:docMk/>
            <pc:sldMk cId="2406572215" sldId="270"/>
            <ac:cxnSpMk id="26" creationId="{E6D6B450-4278-45B8-88C7-C061710E3C7E}"/>
          </ac:cxnSpMkLst>
        </pc:cxnChg>
        <pc:cxnChg chg="add">
          <ac:chgData name="Stipe Raffanelli" userId="S::stipe.raffanelli@skole.hr::4a096e25-c984-4584-84bc-ea508c923404" providerId="AD" clId="Web-{D0728437-C458-8605-1184-D0DF9EFEC005}" dt="2023-11-13T15:34:50.902" v="709"/>
          <ac:cxnSpMkLst>
            <pc:docMk/>
            <pc:sldMk cId="2406572215" sldId="270"/>
            <ac:cxnSpMk id="28" creationId="{74234A4C-A256-4139-A5F4-27078F0D6796}"/>
          </ac:cxnSpMkLst>
        </pc:cxnChg>
      </pc:sldChg>
      <pc:sldMasterChg chg="modTransition modSldLayout">
        <pc:chgData name="Stipe Raffanelli" userId="S::stipe.raffanelli@skole.hr::4a096e25-c984-4584-84bc-ea508c923404" providerId="AD" clId="Web-{D0728437-C458-8605-1184-D0DF9EFEC005}" dt="2023-11-13T15:33:55.258" v="705"/>
        <pc:sldMasterMkLst>
          <pc:docMk/>
          <pc:sldMasterMk cId="2460954070" sldId="2147483660"/>
        </pc:sldMasterMkLst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Stipe Raffanelli" userId="S::stipe.raffanelli@skole.hr::4a096e25-c984-4584-84bc-ea508c923404" providerId="AD" clId="Web-{D0728437-C458-8605-1184-D0DF9EFEC005}" dt="2023-11-13T15:33:55.258" v="70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cient Roman Gladiators - The Colosseum">
            <a:extLst>
              <a:ext uri="{FF2B5EF4-FFF2-40B4-BE49-F238E27FC236}">
                <a16:creationId xmlns:a16="http://schemas.microsoft.com/office/drawing/2014/main" id="{4866F163-E608-E29A-E0F1-942BE0F7F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2" b="155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Gladijatori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64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D6199-43F0-921D-4AE3-6E0D85C4B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en-US" sz="8800">
                <a:solidFill>
                  <a:schemeClr val="bg1"/>
                </a:solidFill>
                <a:cs typeface="Calibri Light"/>
              </a:rPr>
              <a:t>Hvala na pažnji</a:t>
            </a: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9B81-DFA7-9C01-4810-B729565DB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234" y="1143299"/>
            <a:ext cx="6935759" cy="2201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Stipe Raffanelli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1.E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7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Truth About Roman Gladiators and the Different Fighter Classes">
            <a:extLst>
              <a:ext uri="{FF2B5EF4-FFF2-40B4-BE49-F238E27FC236}">
                <a16:creationId xmlns:a16="http://schemas.microsoft.com/office/drawing/2014/main" id="{C36AEA94-A576-D462-2609-9C57DEAB2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0757" r="6237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225BC-B1BA-8B3D-A73E-E0E94D76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sz="3700" err="1">
                <a:solidFill>
                  <a:schemeClr val="accent4"/>
                </a:solidFill>
                <a:ea typeface="Calibri Light"/>
                <a:cs typeface="Calibri Light"/>
              </a:rPr>
              <a:t>Nastanak</a:t>
            </a:r>
            <a:r>
              <a:rPr lang="en-US" sz="3700" dirty="0">
                <a:solidFill>
                  <a:schemeClr val="accent4"/>
                </a:solidFill>
                <a:ea typeface="Calibri Light"/>
                <a:cs typeface="Calibri Light"/>
              </a:rPr>
              <a:t> </a:t>
            </a:r>
            <a:br>
              <a:rPr lang="en-US" sz="3700" dirty="0">
                <a:solidFill>
                  <a:schemeClr val="accent4"/>
                </a:solidFill>
                <a:ea typeface="Calibri Light"/>
                <a:cs typeface="Calibri Light"/>
              </a:rPr>
            </a:br>
            <a:r>
              <a:rPr lang="en-US" sz="3700" err="1">
                <a:solidFill>
                  <a:schemeClr val="accent4"/>
                </a:solidFill>
                <a:ea typeface="Calibri Light"/>
                <a:cs typeface="Calibri Light"/>
              </a:rPr>
              <a:t>gladijatora</a:t>
            </a:r>
            <a:br>
              <a:rPr lang="en-US" sz="3700" dirty="0">
                <a:solidFill>
                  <a:schemeClr val="accent4"/>
                </a:solidFill>
                <a:ea typeface="Calibri Light"/>
                <a:cs typeface="Calibri Light"/>
              </a:rPr>
            </a:br>
            <a:endParaRPr lang="en-US" sz="3700" dirty="0">
              <a:solidFill>
                <a:schemeClr val="accent4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7728-BF4D-AE6F-054E-B2C037DC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51" y="2059859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Gladijatorske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borbe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u Rimu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uvode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u 3.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stoljeću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 u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sklopu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pogrebnih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svečanosti</a:t>
            </a:r>
            <a:endParaRPr lang="en-US" sz="2000">
              <a:solidFill>
                <a:schemeClr val="accent4"/>
              </a:solidFill>
              <a:ea typeface="+mn-lt"/>
              <a:cs typeface="+mn-lt"/>
            </a:endParaRPr>
          </a:p>
          <a:p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Gladijatori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su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prvobitno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bili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etruščanskog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podrijetla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 err="1">
                <a:solidFill>
                  <a:schemeClr val="accent4"/>
                </a:solidFill>
                <a:ea typeface="Calibri"/>
                <a:cs typeface="Calibri"/>
              </a:rPr>
              <a:t>Najčešće</a:t>
            </a:r>
            <a:r>
              <a:rPr lang="en-US" sz="2000" dirty="0">
                <a:solidFill>
                  <a:schemeClr val="accent4"/>
                </a:solidFill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Calibri"/>
                <a:cs typeface="Calibri"/>
              </a:rPr>
              <a:t>su</a:t>
            </a:r>
            <a:r>
              <a:rPr lang="en-US" sz="2000" dirty="0">
                <a:solidFill>
                  <a:schemeClr val="accent4"/>
                </a:solidFill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Calibri"/>
                <a:cs typeface="Calibri"/>
              </a:rPr>
              <a:t>bili</a:t>
            </a:r>
            <a:r>
              <a:rPr lang="en-US" sz="2000" dirty="0">
                <a:solidFill>
                  <a:schemeClr val="accent4"/>
                </a:solidFill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Calibri"/>
                <a:cs typeface="Calibri"/>
              </a:rPr>
              <a:t>robovi</a:t>
            </a:r>
            <a:r>
              <a:rPr lang="en-US" sz="2000" dirty="0">
                <a:solidFill>
                  <a:schemeClr val="accent4"/>
                </a:solidFill>
                <a:ea typeface="Calibri"/>
                <a:cs typeface="Calibri"/>
              </a:rPr>
              <a:t> 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pripremljeni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isključivo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za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gladijatorske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accent4"/>
                </a:solidFill>
                <a:ea typeface="+mn-lt"/>
                <a:cs typeface="+mn-lt"/>
              </a:rPr>
              <a:t>borbe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accent4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/>
              </a:solidFill>
              <a:ea typeface="Calibri"/>
              <a:cs typeface="Calibri"/>
            </a:endParaRPr>
          </a:p>
        </p:txBody>
      </p:sp>
      <p:pic>
        <p:nvPicPr>
          <p:cNvPr id="5" name="Picture 4" descr="Roman Gladiators - Colosseum Rome Tickets">
            <a:extLst>
              <a:ext uri="{FF2B5EF4-FFF2-40B4-BE49-F238E27FC236}">
                <a16:creationId xmlns:a16="http://schemas.microsoft.com/office/drawing/2014/main" id="{6445EBFD-0D5F-223C-036C-85D05D772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34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modus as Hercules · Digital Portrait &quot;Basket&quot; - ARTH488A - &quot;Ancient  Mediterranean Portraiture&quot;">
            <a:extLst>
              <a:ext uri="{FF2B5EF4-FFF2-40B4-BE49-F238E27FC236}">
                <a16:creationId xmlns:a16="http://schemas.microsoft.com/office/drawing/2014/main" id="{5E0F1385-A6FB-804C-071F-9FF750F5A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" b="2775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33" name="Picture 32" descr="Roman Colosseum: History, Pictures and Useful Information">
            <a:extLst>
              <a:ext uri="{FF2B5EF4-FFF2-40B4-BE49-F238E27FC236}">
                <a16:creationId xmlns:a16="http://schemas.microsoft.com/office/drawing/2014/main" id="{585BF8D9-AA04-DAF6-5C01-C07590EC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1628" r="34452" b="-1"/>
          <a:stretch/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188A0-7D54-CA22-7F37-BBCBB4D3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Gladijatorske igre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E0D21-ED4A-B2FD-A1AB-B15673F9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3526300"/>
            <a:ext cx="10509179" cy="25884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Prvobitno se izvode u forumu a kasnije u arenama širom rimskog imperija.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Njihov cilj nije bio što prije ubiti protivnika već zabaviti publiku.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Gladijatori bi se borili protiv drugih gladijatora ili životinja</a:t>
            </a: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Najpoznatiji gladijatori:Komod, Spartak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F8AFA1-58D6-3C14-9EA1-B52261F77470}"/>
              </a:ext>
            </a:extLst>
          </p:cNvPr>
          <p:cNvSpPr txBox="1"/>
          <p:nvPr/>
        </p:nvSpPr>
        <p:spPr>
          <a:xfrm>
            <a:off x="4459111" y="117592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82BB5-6E78-4565-E9F4-72505C6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874F-BADA-98A1-448A-FC6E3392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Gladijatorske igre bile su unaprijed reklamirane, navodili su razlog igre, urednika, mjesto održavanja, datum i broj gladijatora</a:t>
            </a: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Za publiku organiziran je program na dan igara, prikazujući imena, vrste i zapise utakmica gladijatorskih parova, te njihov redoslijed pojavljivanja.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4" descr="A drawing of two men&#10;&#10;Description automatically generated">
            <a:extLst>
              <a:ext uri="{FF2B5EF4-FFF2-40B4-BE49-F238E27FC236}">
                <a16:creationId xmlns:a16="http://schemas.microsoft.com/office/drawing/2014/main" id="{D01EA17B-4C2E-2F4D-A6A2-91482D39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144" y="369913"/>
            <a:ext cx="3549923" cy="27845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cient Roman Gladiator Ads | Latin Language Blog">
            <a:extLst>
              <a:ext uri="{FF2B5EF4-FFF2-40B4-BE49-F238E27FC236}">
                <a16:creationId xmlns:a16="http://schemas.microsoft.com/office/drawing/2014/main" id="{E779EB25-82C4-500F-C513-C9355209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3928029"/>
            <a:ext cx="3588640" cy="23890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5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one carving of a person holding a shield&#10;&#10;Description automatically generated">
            <a:extLst>
              <a:ext uri="{FF2B5EF4-FFF2-40B4-BE49-F238E27FC236}">
                <a16:creationId xmlns:a16="http://schemas.microsoft.com/office/drawing/2014/main" id="{0E2DAE3A-92F7-E91C-9DF6-2DB67A584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437" b="12206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BE9AA-B495-87CD-B174-34A17ED4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Pogodnosti gladijatora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18E-CF75-F08B-564A-446044FB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" sz="2000">
                <a:solidFill>
                  <a:srgbClr val="FFFFFF"/>
                </a:solidFill>
                <a:latin typeface="Consolas"/>
              </a:rPr>
              <a:t>Dok su gladijatori stajali na dnu rimske društvene piramide, najbolji među njima bili su tretirani na isti način na koji se danas tretiraju profesionalni sportaši.</a:t>
            </a:r>
          </a:p>
          <a:p>
            <a:r>
              <a:rPr lang="hr" sz="2000">
                <a:solidFill>
                  <a:srgbClr val="FFFFFF"/>
                </a:solidFill>
                <a:ea typeface="+mn-lt"/>
                <a:cs typeface="+mn-lt"/>
              </a:rPr>
              <a:t>Dok je većina rimskih građana umrla od bolesti, većina gladijatora živjeli su savršeno zdravi</a:t>
            </a:r>
          </a:p>
          <a:p>
            <a:r>
              <a:rPr lang="hr" sz="2000">
                <a:solidFill>
                  <a:srgbClr val="FFFFFF"/>
                </a:solidFill>
                <a:ea typeface="+mn-lt"/>
                <a:cs typeface="+mn-lt"/>
              </a:rPr>
              <a:t>Preminuli gladijatori dobivali su pohvalne epitete koji govore o njihovim postignućima i kvalitetama</a:t>
            </a:r>
          </a:p>
        </p:txBody>
      </p:sp>
    </p:spTree>
    <p:extLst>
      <p:ext uri="{BB962C8B-B14F-4D97-AF65-F5344CB8AC3E}">
        <p14:creationId xmlns:p14="http://schemas.microsoft.com/office/powerpoint/2010/main" val="239447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3027-0553-6B81-314C-37A5D883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cs typeface="Calibri Light"/>
              </a:rPr>
              <a:t>Vrste gladijatora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08816-4433-008D-B5D6-0F5D59A0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sz="2000">
                <a:solidFill>
                  <a:schemeClr val="bg1"/>
                </a:solidFill>
                <a:ea typeface="+mn-lt"/>
                <a:cs typeface="+mn-lt"/>
              </a:rPr>
              <a:t>Gali-opremljen galskim oružjem i oklopom najčešće ratni zarobljenik</a:t>
            </a:r>
            <a:endParaRPr lang="hr" sz="2000">
              <a:solidFill>
                <a:schemeClr val="bg1"/>
              </a:solidFill>
              <a:latin typeface="Consolas"/>
            </a:endParaRPr>
          </a:p>
          <a:p>
            <a:r>
              <a:rPr lang="hr" sz="2000">
                <a:solidFill>
                  <a:schemeClr val="bg1"/>
                </a:solidFill>
                <a:ea typeface="+mn-lt"/>
                <a:cs typeface="+mn-lt"/>
              </a:rPr>
              <a:t>Samniti-</a:t>
            </a:r>
            <a:r>
              <a:rPr lang="hr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teško naoružan kratkim mačem i teškim štitom</a:t>
            </a:r>
            <a:endParaRPr lang="hr" sz="200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hr" sz="2000">
                <a:solidFill>
                  <a:schemeClr val="bg1"/>
                </a:solidFill>
                <a:ea typeface="+mn-lt"/>
                <a:cs typeface="+mn-lt"/>
              </a:rPr>
              <a:t>Tračani-ratnik iz Trakije i bio je naoružan zakrivljenim mačem i nosio je mali štit.</a:t>
            </a:r>
            <a:endParaRPr lang="hr" sz="200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hr" sz="2000">
                <a:solidFill>
                  <a:schemeClr val="bg1"/>
                </a:solidFill>
                <a:ea typeface="+mn-lt"/>
                <a:cs typeface="+mn-lt"/>
              </a:rPr>
              <a:t>Bestijarij- borio se protiv životinja</a:t>
            </a:r>
            <a:endParaRPr lang="hr" sz="200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Retiarije-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borio se trozubom i mrežom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endParaRPr lang="hr" sz="20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hr" sz="2000">
              <a:solidFill>
                <a:schemeClr val="bg1"/>
              </a:solidFill>
              <a:latin typeface="Consolas"/>
            </a:endParaRPr>
          </a:p>
        </p:txBody>
      </p:sp>
      <p:pic>
        <p:nvPicPr>
          <p:cNvPr id="4" name="Picture 3" descr="A painting of men fighting with swords&#10;&#10;Description automatically generated">
            <a:extLst>
              <a:ext uri="{FF2B5EF4-FFF2-40B4-BE49-F238E27FC236}">
                <a16:creationId xmlns:a16="http://schemas.microsoft.com/office/drawing/2014/main" id="{F71F0A31-3C34-DC02-FAB8-90819D94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2" r="-1" b="-1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30 Gladiators Retiarius Stock Photos, High-Res Pictures, and Images - Getty  Images">
            <a:extLst>
              <a:ext uri="{FF2B5EF4-FFF2-40B4-BE49-F238E27FC236}">
                <a16:creationId xmlns:a16="http://schemas.microsoft.com/office/drawing/2014/main" id="{9831E483-2712-034C-C0CA-759C04197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1" r="-2" b="10261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9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umb Up or Thumb Down? From Gladiator to FB, the Roman Roots of Pollice  Verso | ITALY Magazine">
            <a:extLst>
              <a:ext uri="{FF2B5EF4-FFF2-40B4-BE49-F238E27FC236}">
                <a16:creationId xmlns:a16="http://schemas.microsoft.com/office/drawing/2014/main" id="{7BE1636B-2303-AA56-A625-3D31275C0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3143" b="-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A6AB6-ABF9-0674-F07E-439BFE45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Pobjeda i gubitak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BB5E-B5C3-E4A6-D8B1-969FEE3D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" sz="2000">
                <a:solidFill>
                  <a:srgbClr val="FFFFFF"/>
                </a:solidFill>
                <a:latin typeface="Consolas"/>
              </a:rPr>
              <a:t>Igre je dobio gladijator koji je svladao svog protivnika ili ga ubio, dobio bi palminu granu ili </a:t>
            </a:r>
            <a:r>
              <a:rPr lang="hr" sz="200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drveni mač za vježbanje koji simbolizira gladijatorovu slobodu</a:t>
            </a:r>
            <a:endParaRPr lang="hr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hr" sz="2000">
                <a:solidFill>
                  <a:srgbClr val="FFFFFF"/>
                </a:solidFill>
                <a:ea typeface="+mn-lt"/>
                <a:cs typeface="+mn-lt"/>
              </a:rPr>
              <a:t>Gladijator je mogao priznati poraz podizanjem prsta u znak poziva sucu da prekine borbu i obrati se uredniku, čija bi odluka obično ovisila o reakciji publike.</a:t>
            </a:r>
            <a:endParaRPr lang="hr" sz="2000">
              <a:solidFill>
                <a:srgbClr val="FFFFFF"/>
              </a:solidFill>
              <a:latin typeface="Consolas"/>
              <a:cs typeface="Calibri"/>
            </a:endParaRPr>
          </a:p>
          <a:p>
            <a:endParaRPr lang="hr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034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4CACA-C69D-0D88-95BF-44841364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+mj-lt"/>
                <a:cs typeface="+mj-lt"/>
              </a:rPr>
              <a:t>Škole i obuka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BEF4-D97F-3368-89F5-6F025191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sz="2000">
                <a:solidFill>
                  <a:schemeClr val="bg1"/>
                </a:solidFill>
                <a:latin typeface="Consolas"/>
              </a:rPr>
              <a:t>Učili bi kako biti dobro uvježban i vješt borac, a u starom Rimu ta je tradicija bila dobro oblikovana</a:t>
            </a:r>
            <a:endParaRPr lang="hr" sz="2000">
              <a:solidFill>
                <a:schemeClr val="bg1"/>
              </a:solidFill>
              <a:latin typeface="Consolas"/>
              <a:cs typeface="Calibri"/>
            </a:endParaRPr>
          </a:p>
          <a:p>
            <a:r>
              <a:rPr lang="hr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Režim gladijatora bio je surov, gladijatori su morali trenirati svaki dan. Trenirali su kako bi stekli najviše razine borbenih vještina</a:t>
            </a:r>
          </a:p>
          <a:p>
            <a:pPr marL="0" indent="0">
              <a:buNone/>
            </a:pPr>
            <a:endParaRPr lang="hr" sz="200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" name="Picture 4" descr="Model of Ludus Magnus, Rome | Model of the gladiator school … | Flickr">
            <a:extLst>
              <a:ext uri="{FF2B5EF4-FFF2-40B4-BE49-F238E27FC236}">
                <a16:creationId xmlns:a16="http://schemas.microsoft.com/office/drawing/2014/main" id="{B2806240-F3B8-E4F8-F71B-EF003874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496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uge Gladiator School Found Buried in Austria">
            <a:extLst>
              <a:ext uri="{FF2B5EF4-FFF2-40B4-BE49-F238E27FC236}">
                <a16:creationId xmlns:a16="http://schemas.microsoft.com/office/drawing/2014/main" id="{1F5BBC83-2095-10BC-E976-EEF5DD71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29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26045-B7C5-2A74-B530-CE4AC131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Pad gladiatora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854E-8278-940F-D26B-B739FBE2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" sz="1900" dirty="0">
                <a:solidFill>
                  <a:schemeClr val="bg1"/>
                </a:solidFill>
                <a:ea typeface="+mn-lt"/>
                <a:cs typeface="+mn-lt"/>
              </a:rPr>
              <a:t>Vjerovalo se da je kriza iz 3. stoljeća pomogla stati na kraj ovoj barbarskoj praksi.</a:t>
            </a:r>
          </a:p>
          <a:p>
            <a:r>
              <a:rPr lang="hr" sz="1900" dirty="0">
                <a:solidFill>
                  <a:schemeClr val="bg1"/>
                </a:solidFill>
                <a:ea typeface="+mn-lt"/>
                <a:cs typeface="+mn-lt"/>
              </a:rPr>
              <a:t>Prvo ih je zabranio Konstantin I. ali </a:t>
            </a:r>
            <a:r>
              <a:rPr lang="hr" sz="1900" dirty="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prekršio je svoj zakon i nije mogao odoljeti ovakvom obliku zabave.</a:t>
            </a:r>
            <a:endParaRPr lang="hr" sz="19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hr" sz="1900" dirty="0">
                <a:solidFill>
                  <a:schemeClr val="bg1"/>
                </a:solidFill>
                <a:latin typeface="Calibri"/>
                <a:cs typeface="Calibri" panose="020F0502020204030204"/>
              </a:rPr>
              <a:t>Ipak, carevi su nastavili igre zbog javnog interesa. Tek će </a:t>
            </a:r>
            <a:r>
              <a:rPr lang="hr" sz="1900" dirty="0" err="1">
                <a:solidFill>
                  <a:schemeClr val="bg1"/>
                </a:solidFill>
                <a:latin typeface="Calibri"/>
                <a:cs typeface="Calibri" panose="020F0502020204030204"/>
              </a:rPr>
              <a:t>Honorije</a:t>
            </a:r>
            <a:r>
              <a:rPr lang="hr" sz="1900" dirty="0">
                <a:solidFill>
                  <a:schemeClr val="bg1"/>
                </a:solidFill>
                <a:latin typeface="Calibri"/>
                <a:cs typeface="Calibri" panose="020F0502020204030204"/>
              </a:rPr>
              <a:t> zabraniti igre 399. i ponovno 404. u Zapadnom Rimskom Carstvu.</a:t>
            </a:r>
          </a:p>
          <a:p>
            <a:endParaRPr lang="hr" sz="2000">
              <a:solidFill>
                <a:schemeClr val="bg1"/>
              </a:solidFill>
              <a:latin typeface="Consolas"/>
              <a:cs typeface="Calibri" panose="020F0502020204030204"/>
            </a:endParaRPr>
          </a:p>
          <a:p>
            <a:endParaRPr lang="hr" sz="20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Picture 4" descr="Honorius (emperor) - Wikipedia">
            <a:extLst>
              <a:ext uri="{FF2B5EF4-FFF2-40B4-BE49-F238E27FC236}">
                <a16:creationId xmlns:a16="http://schemas.microsoft.com/office/drawing/2014/main" id="{87CB01A9-1E52-755B-BA4C-658393FB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24" y="369913"/>
            <a:ext cx="2945178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jor Events in the Life of Constantine I | Britannica">
            <a:extLst>
              <a:ext uri="{FF2B5EF4-FFF2-40B4-BE49-F238E27FC236}">
                <a16:creationId xmlns:a16="http://schemas.microsoft.com/office/drawing/2014/main" id="{CEEB4399-C7F0-94B1-3549-603B1CDC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3776793"/>
            <a:ext cx="3588640" cy="26914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Gladijatori</vt:lpstr>
      <vt:lpstr>Nastanak  gladijatora </vt:lpstr>
      <vt:lpstr>Gladijatorske igre</vt:lpstr>
      <vt:lpstr>PowerPoint Presentation</vt:lpstr>
      <vt:lpstr>Pogodnosti gladijatora</vt:lpstr>
      <vt:lpstr>Vrste gladijatora</vt:lpstr>
      <vt:lpstr>Pobjeda i gubitak</vt:lpstr>
      <vt:lpstr>Škole i obuka</vt:lpstr>
      <vt:lpstr>Pad gladiatora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469</cp:revision>
  <dcterms:created xsi:type="dcterms:W3CDTF">2023-11-11T12:01:20Z</dcterms:created>
  <dcterms:modified xsi:type="dcterms:W3CDTF">2023-11-13T15:40:50Z</dcterms:modified>
</cp:coreProperties>
</file>