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5"/>
  </p:notesMasterIdLst>
  <p:sldIdLst>
    <p:sldId id="256" r:id="rId2"/>
    <p:sldId id="262" r:id="rId3"/>
    <p:sldId id="329" r:id="rId4"/>
    <p:sldId id="327" r:id="rId5"/>
    <p:sldId id="274" r:id="rId6"/>
    <p:sldId id="330" r:id="rId7"/>
    <p:sldId id="302" r:id="rId8"/>
    <p:sldId id="300" r:id="rId9"/>
    <p:sldId id="275" r:id="rId10"/>
    <p:sldId id="332" r:id="rId11"/>
    <p:sldId id="269" r:id="rId12"/>
    <p:sldId id="260" r:id="rId13"/>
    <p:sldId id="277" r:id="rId14"/>
    <p:sldId id="279" r:id="rId15"/>
    <p:sldId id="258" r:id="rId16"/>
    <p:sldId id="257" r:id="rId17"/>
    <p:sldId id="334" r:id="rId18"/>
    <p:sldId id="259" r:id="rId19"/>
    <p:sldId id="282" r:id="rId20"/>
    <p:sldId id="284" r:id="rId21"/>
    <p:sldId id="333" r:id="rId22"/>
    <p:sldId id="296" r:id="rId23"/>
    <p:sldId id="335" r:id="rId24"/>
  </p:sldIdLst>
  <p:sldSz cx="9144000" cy="5143500" type="screen16x9"/>
  <p:notesSz cx="6858000" cy="9144000"/>
  <p:embeddedFontLst>
    <p:embeddedFont>
      <p:font typeface="Actor" panose="020B0604020202020204" charset="0"/>
      <p:regular r:id="rId26"/>
    </p:embeddedFont>
    <p:embeddedFont>
      <p:font typeface="Alegreya Sans" panose="020B0604020202020204" charset="0"/>
      <p:regular r:id="rId27"/>
      <p:bold r:id="rId28"/>
      <p:italic r:id="rId29"/>
      <p:boldItalic r:id="rId30"/>
    </p:embeddedFont>
    <p:embeddedFont>
      <p:font typeface="Blinker SemiBold" panose="020B0604020202020204" charset="0"/>
      <p:regular r:id="rId31"/>
      <p:bold r:id="rId32"/>
    </p:embeddedFont>
    <p:embeddedFont>
      <p:font typeface="Cambria Math" panose="02040503050406030204" pitchFamily="18" charset="0"/>
      <p:regular r:id="rId33"/>
    </p:embeddedFont>
    <p:embeddedFont>
      <p:font typeface="Cinzel" panose="020B0604020202020204" charset="0"/>
      <p:regular r:id="rId34"/>
      <p:bold r:id="rId35"/>
    </p:embeddedFont>
    <p:embeddedFont>
      <p:font typeface="Fira Sans" panose="020B0503050000020004" pitchFamily="34" charset="0"/>
      <p:regular r:id="rId36"/>
      <p:bold r:id="rId37"/>
      <p:italic r:id="rId38"/>
      <p:boldItalic r:id="rId39"/>
    </p:embeddedFont>
    <p:embeddedFont>
      <p:font typeface="Rakkas" panose="020B0604020202020204" charset="-78"/>
      <p:regular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A3712C-91F0-41D3-9937-2BA900DCB380}">
  <a:tblStyle styleId="{E7A3712C-91F0-41D3-9937-2BA900DCB3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4588e802c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d4588e802c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d470322b17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d470322b17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cd6b481031_0_2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cd6b481031_0_2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d4588e802c_1_1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d4588e802c_1_1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d44374e76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d44374e76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d470322b1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d470322b1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158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7a35796cb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7a35796cb9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cd6b481031_0_2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cd6b481031_0_2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d44dd21629_0_1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d44dd21629_0_1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" name="Google Shape;5094;gfa1385cd25_1_3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5" name="Google Shape;5095;gfa1385cd25_1_3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gd44dd21629_0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1" name="Google Shape;3121;gd44dd21629_0_1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d470322b1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d470322b1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d470322b17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d470322b17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gd44dd21629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5" name="Google Shape;2695;gd44dd21629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86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d44dd21629_0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d44dd21629_0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gd44dd21629_0_1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5" name="Google Shape;3305;gd44dd21629_0_1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d470322b17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d470322b17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d44374e76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d44374e76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d4588e802c_1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d4588e802c_1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94975" y="2738375"/>
            <a:ext cx="5677500" cy="14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7063" y="4114175"/>
            <a:ext cx="53532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004480" y="3066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604002" y="539998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-374809" y="12214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400000">
            <a:off x="1221430" y="-374803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ONLY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857100" y="1596750"/>
            <a:ext cx="3714900" cy="12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"/>
          </p:nvPr>
        </p:nvSpPr>
        <p:spPr>
          <a:xfrm>
            <a:off x="857100" y="2870000"/>
            <a:ext cx="3714900" cy="8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8"/>
          <p:cNvSpPr/>
          <p:nvPr/>
        </p:nvSpPr>
        <p:spPr>
          <a:xfrm rot="-5400000">
            <a:off x="-374809" y="12214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 rot="-5400000">
            <a:off x="1221430" y="-374803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 rot="10800000" flipH="1">
            <a:off x="7007784" y="4594934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/>
          <p:nvPr/>
        </p:nvSpPr>
        <p:spPr>
          <a:xfrm rot="10800000" flipH="1">
            <a:off x="8604007" y="2998720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5027762" y="1468315"/>
            <a:ext cx="3319800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1"/>
          </p:nvPr>
        </p:nvSpPr>
        <p:spPr>
          <a:xfrm>
            <a:off x="5027562" y="2600165"/>
            <a:ext cx="3320100" cy="13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7004480" y="3066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8604002" y="539998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/>
          <p:nvPr/>
        </p:nvSpPr>
        <p:spPr>
          <a:xfrm rot="-5400000">
            <a:off x="-374809" y="12214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 rot="-5400000">
            <a:off x="1221430" y="-374803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718500" y="5395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2"/>
          <p:cNvSpPr/>
          <p:nvPr/>
        </p:nvSpPr>
        <p:spPr>
          <a:xfrm rot="10800000" flipH="1">
            <a:off x="7007784" y="4594934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 rot="10800000" flipH="1">
            <a:off x="8604007" y="2998720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540002" y="4603491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/>
          <p:nvPr/>
        </p:nvSpPr>
        <p:spPr>
          <a:xfrm rot="10800000">
            <a:off x="307567" y="3007276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718500" y="5395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/>
          <p:nvPr/>
        </p:nvSpPr>
        <p:spPr>
          <a:xfrm>
            <a:off x="7004480" y="3066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8604002" y="539998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 rot="10800000">
            <a:off x="540002" y="4603491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 rot="10800000">
            <a:off x="307567" y="3007276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/>
          <p:nvPr/>
        </p:nvSpPr>
        <p:spPr>
          <a:xfrm rot="10800000" flipH="1">
            <a:off x="2157033" y="46035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 rot="10800000">
            <a:off x="540002" y="46035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/>
          <p:nvPr/>
        </p:nvSpPr>
        <p:spPr>
          <a:xfrm rot="10800000" flipH="1">
            <a:off x="5391096" y="46035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"/>
          <p:cNvSpPr/>
          <p:nvPr/>
        </p:nvSpPr>
        <p:spPr>
          <a:xfrm rot="10800000">
            <a:off x="3774065" y="46035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4"/>
          <p:cNvSpPr/>
          <p:nvPr/>
        </p:nvSpPr>
        <p:spPr>
          <a:xfrm rot="10800000">
            <a:off x="7008127" y="46035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718500" y="5395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3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0"/>
          <p:cNvSpPr txBox="1">
            <a:spLocks noGrp="1"/>
          </p:cNvSpPr>
          <p:nvPr>
            <p:ph type="title" hasCustomPrompt="1"/>
          </p:nvPr>
        </p:nvSpPr>
        <p:spPr>
          <a:xfrm>
            <a:off x="1475351" y="1371675"/>
            <a:ext cx="529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 idx="2"/>
          </p:nvPr>
        </p:nvSpPr>
        <p:spPr>
          <a:xfrm>
            <a:off x="2183295" y="1561004"/>
            <a:ext cx="21267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5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3"/>
          </p:nvPr>
        </p:nvSpPr>
        <p:spPr>
          <a:xfrm>
            <a:off x="2183291" y="1232141"/>
            <a:ext cx="21267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title" idx="4" hasCustomPrompt="1"/>
          </p:nvPr>
        </p:nvSpPr>
        <p:spPr>
          <a:xfrm>
            <a:off x="1475351" y="2564572"/>
            <a:ext cx="529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5"/>
          </p:nvPr>
        </p:nvSpPr>
        <p:spPr>
          <a:xfrm>
            <a:off x="2183295" y="2783966"/>
            <a:ext cx="21267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5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6"/>
          </p:nvPr>
        </p:nvSpPr>
        <p:spPr>
          <a:xfrm>
            <a:off x="2183291" y="2455116"/>
            <a:ext cx="21267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title" idx="7" hasCustomPrompt="1"/>
          </p:nvPr>
        </p:nvSpPr>
        <p:spPr>
          <a:xfrm>
            <a:off x="1475351" y="3757474"/>
            <a:ext cx="529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 idx="8"/>
          </p:nvPr>
        </p:nvSpPr>
        <p:spPr>
          <a:xfrm>
            <a:off x="2183295" y="4006879"/>
            <a:ext cx="21267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5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 idx="9"/>
          </p:nvPr>
        </p:nvSpPr>
        <p:spPr>
          <a:xfrm>
            <a:off x="2183291" y="3678091"/>
            <a:ext cx="21267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30"/>
          <p:cNvSpPr txBox="1">
            <a:spLocks noGrp="1"/>
          </p:cNvSpPr>
          <p:nvPr>
            <p:ph type="title" idx="13" hasCustomPrompt="1"/>
          </p:nvPr>
        </p:nvSpPr>
        <p:spPr>
          <a:xfrm>
            <a:off x="5052175" y="1371675"/>
            <a:ext cx="478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14"/>
          </p:nvPr>
        </p:nvSpPr>
        <p:spPr>
          <a:xfrm>
            <a:off x="5754068" y="1561004"/>
            <a:ext cx="21267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5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title" idx="15"/>
          </p:nvPr>
        </p:nvSpPr>
        <p:spPr>
          <a:xfrm>
            <a:off x="5754079" y="1232141"/>
            <a:ext cx="21267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 idx="16" hasCustomPrompt="1"/>
          </p:nvPr>
        </p:nvSpPr>
        <p:spPr>
          <a:xfrm>
            <a:off x="5052175" y="2564577"/>
            <a:ext cx="478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0" name="Google Shape;290;p30"/>
          <p:cNvSpPr txBox="1">
            <a:spLocks noGrp="1"/>
          </p:cNvSpPr>
          <p:nvPr>
            <p:ph type="title" idx="17"/>
          </p:nvPr>
        </p:nvSpPr>
        <p:spPr>
          <a:xfrm>
            <a:off x="5754068" y="2783967"/>
            <a:ext cx="21267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5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91" name="Google Shape;291;p30"/>
          <p:cNvSpPr txBox="1">
            <a:spLocks noGrp="1"/>
          </p:cNvSpPr>
          <p:nvPr>
            <p:ph type="title" idx="18"/>
          </p:nvPr>
        </p:nvSpPr>
        <p:spPr>
          <a:xfrm>
            <a:off x="5754079" y="2455116"/>
            <a:ext cx="21267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0"/>
          <p:cNvSpPr txBox="1">
            <a:spLocks noGrp="1"/>
          </p:cNvSpPr>
          <p:nvPr>
            <p:ph type="title" idx="19" hasCustomPrompt="1"/>
          </p:nvPr>
        </p:nvSpPr>
        <p:spPr>
          <a:xfrm>
            <a:off x="5052175" y="3757475"/>
            <a:ext cx="478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30"/>
          <p:cNvSpPr txBox="1">
            <a:spLocks noGrp="1"/>
          </p:cNvSpPr>
          <p:nvPr>
            <p:ph type="title" idx="20"/>
          </p:nvPr>
        </p:nvSpPr>
        <p:spPr>
          <a:xfrm>
            <a:off x="5754068" y="4006879"/>
            <a:ext cx="21267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5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None/>
              <a:defRPr sz="1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title" idx="21"/>
          </p:nvPr>
        </p:nvSpPr>
        <p:spPr>
          <a:xfrm>
            <a:off x="5754079" y="3678091"/>
            <a:ext cx="21267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title" idx="22"/>
          </p:nvPr>
        </p:nvSpPr>
        <p:spPr>
          <a:xfrm>
            <a:off x="718500" y="5395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0"/>
          <p:cNvSpPr/>
          <p:nvPr/>
        </p:nvSpPr>
        <p:spPr>
          <a:xfrm rot="-5400000">
            <a:off x="-374809" y="158027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0"/>
          <p:cNvSpPr/>
          <p:nvPr/>
        </p:nvSpPr>
        <p:spPr>
          <a:xfrm rot="5400000">
            <a:off x="-374809" y="3329857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"/>
          <p:cNvSpPr/>
          <p:nvPr/>
        </p:nvSpPr>
        <p:spPr>
          <a:xfrm rot="5400000" flipH="1">
            <a:off x="7922591" y="158027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0"/>
          <p:cNvSpPr/>
          <p:nvPr/>
        </p:nvSpPr>
        <p:spPr>
          <a:xfrm rot="-5400000" flipH="1">
            <a:off x="7922591" y="3329857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5"/>
          <p:cNvSpPr/>
          <p:nvPr/>
        </p:nvSpPr>
        <p:spPr>
          <a:xfrm rot="-5400000">
            <a:off x="-374809" y="12214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5"/>
          <p:cNvSpPr/>
          <p:nvPr/>
        </p:nvSpPr>
        <p:spPr>
          <a:xfrm rot="-5400000">
            <a:off x="1221430" y="-374803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5"/>
          <p:cNvSpPr/>
          <p:nvPr/>
        </p:nvSpPr>
        <p:spPr>
          <a:xfrm rot="10800000" flipH="1">
            <a:off x="7007784" y="4594934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5"/>
          <p:cNvSpPr/>
          <p:nvPr/>
        </p:nvSpPr>
        <p:spPr>
          <a:xfrm rot="10800000" flipH="1">
            <a:off x="8604007" y="2998720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6"/>
          <p:cNvSpPr/>
          <p:nvPr/>
        </p:nvSpPr>
        <p:spPr>
          <a:xfrm>
            <a:off x="4643577" y="46077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6"/>
          <p:cNvSpPr/>
          <p:nvPr/>
        </p:nvSpPr>
        <p:spPr>
          <a:xfrm flipH="1">
            <a:off x="2898927" y="46077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6"/>
          <p:cNvSpPr/>
          <p:nvPr/>
        </p:nvSpPr>
        <p:spPr>
          <a:xfrm rot="10800000" flipH="1">
            <a:off x="4643577" y="291415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6"/>
          <p:cNvSpPr/>
          <p:nvPr/>
        </p:nvSpPr>
        <p:spPr>
          <a:xfrm rot="10800000">
            <a:off x="2898927" y="291415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6"/>
          <p:cNvSpPr/>
          <p:nvPr/>
        </p:nvSpPr>
        <p:spPr>
          <a:xfrm rot="10800000">
            <a:off x="540002" y="4603491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6"/>
          <p:cNvSpPr/>
          <p:nvPr/>
        </p:nvSpPr>
        <p:spPr>
          <a:xfrm rot="10800000">
            <a:off x="307567" y="3007276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"/>
          <p:cNvSpPr/>
          <p:nvPr/>
        </p:nvSpPr>
        <p:spPr>
          <a:xfrm>
            <a:off x="7004480" y="3066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6"/>
          <p:cNvSpPr/>
          <p:nvPr/>
        </p:nvSpPr>
        <p:spPr>
          <a:xfrm>
            <a:off x="8604002" y="539998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6"/>
          <p:cNvSpPr/>
          <p:nvPr/>
        </p:nvSpPr>
        <p:spPr>
          <a:xfrm rot="10800000" flipH="1">
            <a:off x="7007784" y="4594934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6"/>
          <p:cNvSpPr/>
          <p:nvPr/>
        </p:nvSpPr>
        <p:spPr>
          <a:xfrm rot="10800000" flipH="1">
            <a:off x="8604007" y="2998720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6"/>
          <p:cNvSpPr/>
          <p:nvPr/>
        </p:nvSpPr>
        <p:spPr>
          <a:xfrm rot="-5400000">
            <a:off x="-374809" y="12214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6"/>
          <p:cNvSpPr/>
          <p:nvPr/>
        </p:nvSpPr>
        <p:spPr>
          <a:xfrm rot="-5400000">
            <a:off x="1221430" y="-374803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18500" y="1013175"/>
            <a:ext cx="7707000" cy="3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8500" y="5395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4643577" y="46077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flipH="1">
            <a:off x="2898927" y="46077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18500" y="5395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7004480" y="3066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8604002" y="539998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rot="-5400000">
            <a:off x="-374809" y="12214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 rot="-5400000">
            <a:off x="1221430" y="-374803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18500" y="456095"/>
            <a:ext cx="3619800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8500" y="1587945"/>
            <a:ext cx="3769800" cy="23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✣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➢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◆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➢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◆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 rot="10800000">
            <a:off x="540002" y="4603491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 rot="10800000">
            <a:off x="307567" y="3007276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7004480" y="3066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8604002" y="539998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200800" y="1376565"/>
            <a:ext cx="35325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1200800" y="2170625"/>
            <a:ext cx="3532500" cy="15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rot="10800000">
            <a:off x="540002" y="4603491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rot="10800000">
            <a:off x="307567" y="3007276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7004480" y="3066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8604002" y="539998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1169851" y="1620253"/>
            <a:ext cx="6771300" cy="11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1660726" y="2921566"/>
            <a:ext cx="57354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2157033" y="3066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 flipH="1">
            <a:off x="540002" y="3066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5391096" y="3066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/>
          <p:nvPr/>
        </p:nvSpPr>
        <p:spPr>
          <a:xfrm flipH="1">
            <a:off x="3774065" y="3066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"/>
          <p:cNvSpPr/>
          <p:nvPr/>
        </p:nvSpPr>
        <p:spPr>
          <a:xfrm flipH="1">
            <a:off x="7008127" y="3066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1"/>
          <p:cNvSpPr/>
          <p:nvPr/>
        </p:nvSpPr>
        <p:spPr>
          <a:xfrm rot="10800000" flipH="1">
            <a:off x="2157033" y="46035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/>
          <p:nvPr/>
        </p:nvSpPr>
        <p:spPr>
          <a:xfrm rot="10800000">
            <a:off x="540002" y="46035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1"/>
          <p:cNvSpPr/>
          <p:nvPr/>
        </p:nvSpPr>
        <p:spPr>
          <a:xfrm rot="10800000" flipH="1">
            <a:off x="5391096" y="46035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/>
          <p:nvPr/>
        </p:nvSpPr>
        <p:spPr>
          <a:xfrm rot="10800000">
            <a:off x="3774065" y="46035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/>
          <p:nvPr/>
        </p:nvSpPr>
        <p:spPr>
          <a:xfrm rot="10800000">
            <a:off x="7008127" y="46035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>
            <a:spLocks noGrp="1"/>
          </p:cNvSpPr>
          <p:nvPr>
            <p:ph type="title" hasCustomPrompt="1"/>
          </p:nvPr>
        </p:nvSpPr>
        <p:spPr>
          <a:xfrm>
            <a:off x="2203603" y="1346378"/>
            <a:ext cx="848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781175" y="2338844"/>
            <a:ext cx="3672000" cy="36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2"/>
          </p:nvPr>
        </p:nvSpPr>
        <p:spPr>
          <a:xfrm>
            <a:off x="781165" y="2028614"/>
            <a:ext cx="3672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000" u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6084813" y="1346378"/>
            <a:ext cx="848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4"/>
          </p:nvPr>
        </p:nvSpPr>
        <p:spPr>
          <a:xfrm>
            <a:off x="4673175" y="2338844"/>
            <a:ext cx="3672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4673163" y="2028614"/>
            <a:ext cx="3672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000" u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linker SemiBold"/>
              <a:buNone/>
              <a:defRPr sz="2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6" hasCustomPrompt="1"/>
          </p:nvPr>
        </p:nvSpPr>
        <p:spPr>
          <a:xfrm>
            <a:off x="2217066" y="3101299"/>
            <a:ext cx="848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781175" y="4075944"/>
            <a:ext cx="3672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781222" y="3767799"/>
            <a:ext cx="3672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000" u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9" hasCustomPrompt="1"/>
          </p:nvPr>
        </p:nvSpPr>
        <p:spPr>
          <a:xfrm>
            <a:off x="6084813" y="3101299"/>
            <a:ext cx="848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3"/>
          </p:nvPr>
        </p:nvSpPr>
        <p:spPr>
          <a:xfrm>
            <a:off x="4673175" y="4075944"/>
            <a:ext cx="3672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4"/>
          </p:nvPr>
        </p:nvSpPr>
        <p:spPr>
          <a:xfrm>
            <a:off x="4690825" y="3767791"/>
            <a:ext cx="3672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000" u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kkas"/>
              <a:buNone/>
              <a:defRPr sz="21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/>
          </p:nvPr>
        </p:nvSpPr>
        <p:spPr>
          <a:xfrm>
            <a:off x="718500" y="5395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4643577" y="46077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flipH="1">
            <a:off x="2898927" y="4607709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540004" y="635754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/>
          <p:nvPr/>
        </p:nvSpPr>
        <p:spPr>
          <a:xfrm flipH="1">
            <a:off x="7007779" y="635754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_3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718500" y="2165600"/>
            <a:ext cx="4733700" cy="11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2"/>
          </p:nvPr>
        </p:nvSpPr>
        <p:spPr>
          <a:xfrm>
            <a:off x="1655538" y="4040431"/>
            <a:ext cx="2859600" cy="2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2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7004480" y="3066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8604002" y="539998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 rot="-5400000">
            <a:off x="-374809" y="1221420"/>
            <a:ext cx="1596217" cy="233380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 rot="-5400000">
            <a:off x="1221430" y="-374803"/>
            <a:ext cx="233380" cy="1596217"/>
          </a:xfrm>
          <a:custGeom>
            <a:avLst/>
            <a:gdLst/>
            <a:ahLst/>
            <a:cxnLst/>
            <a:rect l="l" t="t" r="r" b="b"/>
            <a:pathLst>
              <a:path w="4531" h="30990" extrusionOk="0">
                <a:moveTo>
                  <a:pt x="1226" y="6915"/>
                </a:moveTo>
                <a:cubicBezTo>
                  <a:pt x="1319" y="7128"/>
                  <a:pt x="1293" y="7275"/>
                  <a:pt x="1239" y="7421"/>
                </a:cubicBezTo>
                <a:cubicBezTo>
                  <a:pt x="1146" y="7648"/>
                  <a:pt x="1080" y="7888"/>
                  <a:pt x="880" y="8048"/>
                </a:cubicBezTo>
                <a:cubicBezTo>
                  <a:pt x="813" y="8114"/>
                  <a:pt x="746" y="8194"/>
                  <a:pt x="640" y="8154"/>
                </a:cubicBezTo>
                <a:cubicBezTo>
                  <a:pt x="547" y="7728"/>
                  <a:pt x="547" y="7728"/>
                  <a:pt x="773" y="7408"/>
                </a:cubicBezTo>
                <a:cubicBezTo>
                  <a:pt x="826" y="7315"/>
                  <a:pt x="880" y="7222"/>
                  <a:pt x="960" y="7142"/>
                </a:cubicBezTo>
                <a:cubicBezTo>
                  <a:pt x="1026" y="7062"/>
                  <a:pt x="1119" y="7008"/>
                  <a:pt x="1226" y="6915"/>
                </a:cubicBezTo>
                <a:close/>
                <a:moveTo>
                  <a:pt x="3784" y="17613"/>
                </a:moveTo>
                <a:cubicBezTo>
                  <a:pt x="3478" y="17907"/>
                  <a:pt x="3145" y="18026"/>
                  <a:pt x="2812" y="18133"/>
                </a:cubicBezTo>
                <a:cubicBezTo>
                  <a:pt x="2732" y="18160"/>
                  <a:pt x="2652" y="18146"/>
                  <a:pt x="2598" y="18040"/>
                </a:cubicBezTo>
                <a:cubicBezTo>
                  <a:pt x="2878" y="17853"/>
                  <a:pt x="3185" y="17720"/>
                  <a:pt x="3504" y="17600"/>
                </a:cubicBezTo>
                <a:cubicBezTo>
                  <a:pt x="3571" y="17573"/>
                  <a:pt x="3651" y="17600"/>
                  <a:pt x="3784" y="17613"/>
                </a:cubicBezTo>
                <a:close/>
                <a:moveTo>
                  <a:pt x="2319" y="54"/>
                </a:moveTo>
                <a:cubicBezTo>
                  <a:pt x="2185" y="67"/>
                  <a:pt x="2025" y="81"/>
                  <a:pt x="1919" y="147"/>
                </a:cubicBezTo>
                <a:cubicBezTo>
                  <a:pt x="1599" y="334"/>
                  <a:pt x="1306" y="560"/>
                  <a:pt x="1106" y="880"/>
                </a:cubicBezTo>
                <a:cubicBezTo>
                  <a:pt x="906" y="1226"/>
                  <a:pt x="733" y="1586"/>
                  <a:pt x="667" y="1986"/>
                </a:cubicBezTo>
                <a:cubicBezTo>
                  <a:pt x="653" y="2092"/>
                  <a:pt x="627" y="2199"/>
                  <a:pt x="627" y="2305"/>
                </a:cubicBezTo>
                <a:cubicBezTo>
                  <a:pt x="653" y="3131"/>
                  <a:pt x="680" y="3957"/>
                  <a:pt x="706" y="4784"/>
                </a:cubicBezTo>
                <a:cubicBezTo>
                  <a:pt x="720" y="4943"/>
                  <a:pt x="773" y="5090"/>
                  <a:pt x="840" y="5250"/>
                </a:cubicBezTo>
                <a:cubicBezTo>
                  <a:pt x="933" y="5490"/>
                  <a:pt x="960" y="5756"/>
                  <a:pt x="1026" y="6009"/>
                </a:cubicBezTo>
                <a:cubicBezTo>
                  <a:pt x="946" y="6076"/>
                  <a:pt x="893" y="6129"/>
                  <a:pt x="826" y="6182"/>
                </a:cubicBezTo>
                <a:cubicBezTo>
                  <a:pt x="800" y="6209"/>
                  <a:pt x="760" y="6222"/>
                  <a:pt x="733" y="6249"/>
                </a:cubicBezTo>
                <a:cubicBezTo>
                  <a:pt x="240" y="6622"/>
                  <a:pt x="0" y="7102"/>
                  <a:pt x="107" y="7715"/>
                </a:cubicBezTo>
                <a:cubicBezTo>
                  <a:pt x="134" y="7914"/>
                  <a:pt x="147" y="8101"/>
                  <a:pt x="174" y="8287"/>
                </a:cubicBezTo>
                <a:cubicBezTo>
                  <a:pt x="200" y="8594"/>
                  <a:pt x="387" y="8754"/>
                  <a:pt x="680" y="8767"/>
                </a:cubicBezTo>
                <a:cubicBezTo>
                  <a:pt x="906" y="8780"/>
                  <a:pt x="1066" y="8700"/>
                  <a:pt x="1226" y="8541"/>
                </a:cubicBezTo>
                <a:cubicBezTo>
                  <a:pt x="1586" y="8154"/>
                  <a:pt x="1786" y="7728"/>
                  <a:pt x="1759" y="7195"/>
                </a:cubicBezTo>
                <a:cubicBezTo>
                  <a:pt x="1746" y="7102"/>
                  <a:pt x="1772" y="7022"/>
                  <a:pt x="1799" y="6875"/>
                </a:cubicBezTo>
                <a:cubicBezTo>
                  <a:pt x="2119" y="7022"/>
                  <a:pt x="2292" y="7222"/>
                  <a:pt x="2425" y="7475"/>
                </a:cubicBezTo>
                <a:cubicBezTo>
                  <a:pt x="2518" y="7621"/>
                  <a:pt x="2572" y="7794"/>
                  <a:pt x="2638" y="7954"/>
                </a:cubicBezTo>
                <a:cubicBezTo>
                  <a:pt x="2732" y="8181"/>
                  <a:pt x="2732" y="8421"/>
                  <a:pt x="2652" y="8647"/>
                </a:cubicBezTo>
                <a:cubicBezTo>
                  <a:pt x="2572" y="8860"/>
                  <a:pt x="2545" y="9073"/>
                  <a:pt x="2572" y="9287"/>
                </a:cubicBezTo>
                <a:cubicBezTo>
                  <a:pt x="2585" y="9580"/>
                  <a:pt x="2532" y="9860"/>
                  <a:pt x="2438" y="10139"/>
                </a:cubicBezTo>
                <a:cubicBezTo>
                  <a:pt x="2372" y="10339"/>
                  <a:pt x="2345" y="10539"/>
                  <a:pt x="2319" y="10739"/>
                </a:cubicBezTo>
                <a:cubicBezTo>
                  <a:pt x="2252" y="11178"/>
                  <a:pt x="2172" y="11605"/>
                  <a:pt x="1972" y="12005"/>
                </a:cubicBezTo>
                <a:cubicBezTo>
                  <a:pt x="1852" y="12231"/>
                  <a:pt x="1719" y="12457"/>
                  <a:pt x="1666" y="12724"/>
                </a:cubicBezTo>
                <a:cubicBezTo>
                  <a:pt x="1652" y="12791"/>
                  <a:pt x="1626" y="12857"/>
                  <a:pt x="1586" y="12910"/>
                </a:cubicBezTo>
                <a:cubicBezTo>
                  <a:pt x="1426" y="13110"/>
                  <a:pt x="1359" y="13337"/>
                  <a:pt x="1293" y="13590"/>
                </a:cubicBezTo>
                <a:cubicBezTo>
                  <a:pt x="1239" y="13830"/>
                  <a:pt x="1159" y="14056"/>
                  <a:pt x="1093" y="14296"/>
                </a:cubicBezTo>
                <a:cubicBezTo>
                  <a:pt x="1026" y="14509"/>
                  <a:pt x="960" y="14709"/>
                  <a:pt x="973" y="14936"/>
                </a:cubicBezTo>
                <a:cubicBezTo>
                  <a:pt x="986" y="15002"/>
                  <a:pt x="973" y="15082"/>
                  <a:pt x="960" y="15135"/>
                </a:cubicBezTo>
                <a:cubicBezTo>
                  <a:pt x="786" y="15682"/>
                  <a:pt x="880" y="16228"/>
                  <a:pt x="920" y="16774"/>
                </a:cubicBezTo>
                <a:cubicBezTo>
                  <a:pt x="933" y="16881"/>
                  <a:pt x="986" y="16987"/>
                  <a:pt x="1040" y="17081"/>
                </a:cubicBezTo>
                <a:cubicBezTo>
                  <a:pt x="1186" y="17347"/>
                  <a:pt x="1333" y="17613"/>
                  <a:pt x="1479" y="17893"/>
                </a:cubicBezTo>
                <a:cubicBezTo>
                  <a:pt x="1439" y="17973"/>
                  <a:pt x="1399" y="18080"/>
                  <a:pt x="1333" y="18173"/>
                </a:cubicBezTo>
                <a:cubicBezTo>
                  <a:pt x="1239" y="18306"/>
                  <a:pt x="1159" y="18439"/>
                  <a:pt x="1146" y="18626"/>
                </a:cubicBezTo>
                <a:cubicBezTo>
                  <a:pt x="1146" y="18666"/>
                  <a:pt x="1106" y="18719"/>
                  <a:pt x="1080" y="18773"/>
                </a:cubicBezTo>
                <a:cubicBezTo>
                  <a:pt x="893" y="19119"/>
                  <a:pt x="773" y="19492"/>
                  <a:pt x="746" y="19905"/>
                </a:cubicBezTo>
                <a:cubicBezTo>
                  <a:pt x="733" y="19972"/>
                  <a:pt x="706" y="20038"/>
                  <a:pt x="706" y="20105"/>
                </a:cubicBezTo>
                <a:cubicBezTo>
                  <a:pt x="667" y="20385"/>
                  <a:pt x="600" y="20664"/>
                  <a:pt x="587" y="20957"/>
                </a:cubicBezTo>
                <a:cubicBezTo>
                  <a:pt x="573" y="21544"/>
                  <a:pt x="587" y="22143"/>
                  <a:pt x="587" y="22729"/>
                </a:cubicBezTo>
                <a:cubicBezTo>
                  <a:pt x="587" y="22823"/>
                  <a:pt x="587" y="22916"/>
                  <a:pt x="600" y="23009"/>
                </a:cubicBezTo>
                <a:cubicBezTo>
                  <a:pt x="667" y="23276"/>
                  <a:pt x="733" y="23515"/>
                  <a:pt x="733" y="23782"/>
                </a:cubicBezTo>
                <a:cubicBezTo>
                  <a:pt x="733" y="23902"/>
                  <a:pt x="786" y="24022"/>
                  <a:pt x="826" y="24142"/>
                </a:cubicBezTo>
                <a:cubicBezTo>
                  <a:pt x="973" y="24488"/>
                  <a:pt x="960" y="24861"/>
                  <a:pt x="1040" y="25221"/>
                </a:cubicBezTo>
                <a:cubicBezTo>
                  <a:pt x="1133" y="25687"/>
                  <a:pt x="1346" y="26100"/>
                  <a:pt x="1559" y="26513"/>
                </a:cubicBezTo>
                <a:cubicBezTo>
                  <a:pt x="1706" y="26806"/>
                  <a:pt x="1892" y="27086"/>
                  <a:pt x="2092" y="27352"/>
                </a:cubicBezTo>
                <a:cubicBezTo>
                  <a:pt x="2345" y="27699"/>
                  <a:pt x="2505" y="28099"/>
                  <a:pt x="2692" y="28472"/>
                </a:cubicBezTo>
                <a:cubicBezTo>
                  <a:pt x="2772" y="28645"/>
                  <a:pt x="2825" y="28831"/>
                  <a:pt x="2918" y="29005"/>
                </a:cubicBezTo>
                <a:cubicBezTo>
                  <a:pt x="3051" y="29231"/>
                  <a:pt x="3065" y="29484"/>
                  <a:pt x="3038" y="29724"/>
                </a:cubicBezTo>
                <a:cubicBezTo>
                  <a:pt x="3011" y="29910"/>
                  <a:pt x="2891" y="30097"/>
                  <a:pt x="2798" y="30284"/>
                </a:cubicBezTo>
                <a:cubicBezTo>
                  <a:pt x="2785" y="30323"/>
                  <a:pt x="2718" y="30350"/>
                  <a:pt x="2665" y="30350"/>
                </a:cubicBezTo>
                <a:cubicBezTo>
                  <a:pt x="2572" y="30363"/>
                  <a:pt x="2465" y="30363"/>
                  <a:pt x="2372" y="30337"/>
                </a:cubicBezTo>
                <a:cubicBezTo>
                  <a:pt x="2212" y="30297"/>
                  <a:pt x="2039" y="30230"/>
                  <a:pt x="1879" y="30150"/>
                </a:cubicBezTo>
                <a:cubicBezTo>
                  <a:pt x="1826" y="30124"/>
                  <a:pt x="1786" y="30057"/>
                  <a:pt x="1732" y="30004"/>
                </a:cubicBezTo>
                <a:cubicBezTo>
                  <a:pt x="1786" y="29884"/>
                  <a:pt x="1839" y="29764"/>
                  <a:pt x="1879" y="29644"/>
                </a:cubicBezTo>
                <a:cubicBezTo>
                  <a:pt x="2039" y="29564"/>
                  <a:pt x="2212" y="29591"/>
                  <a:pt x="2372" y="29564"/>
                </a:cubicBezTo>
                <a:cubicBezTo>
                  <a:pt x="2478" y="29537"/>
                  <a:pt x="2545" y="29484"/>
                  <a:pt x="2558" y="29378"/>
                </a:cubicBezTo>
                <a:cubicBezTo>
                  <a:pt x="2558" y="29231"/>
                  <a:pt x="2572" y="29098"/>
                  <a:pt x="2545" y="28965"/>
                </a:cubicBezTo>
                <a:cubicBezTo>
                  <a:pt x="2505" y="28791"/>
                  <a:pt x="2359" y="28698"/>
                  <a:pt x="2185" y="28658"/>
                </a:cubicBezTo>
                <a:cubicBezTo>
                  <a:pt x="2092" y="28618"/>
                  <a:pt x="1972" y="28605"/>
                  <a:pt x="1866" y="28605"/>
                </a:cubicBezTo>
                <a:cubicBezTo>
                  <a:pt x="1519" y="28592"/>
                  <a:pt x="1266" y="28831"/>
                  <a:pt x="1239" y="29178"/>
                </a:cubicBezTo>
                <a:cubicBezTo>
                  <a:pt x="1226" y="29338"/>
                  <a:pt x="1226" y="29484"/>
                  <a:pt x="1253" y="29631"/>
                </a:cubicBezTo>
                <a:cubicBezTo>
                  <a:pt x="1293" y="29817"/>
                  <a:pt x="1279" y="29990"/>
                  <a:pt x="1266" y="30164"/>
                </a:cubicBezTo>
                <a:cubicBezTo>
                  <a:pt x="1253" y="30577"/>
                  <a:pt x="1519" y="30910"/>
                  <a:pt x="1946" y="30950"/>
                </a:cubicBezTo>
                <a:cubicBezTo>
                  <a:pt x="2279" y="30990"/>
                  <a:pt x="2598" y="30976"/>
                  <a:pt x="2878" y="30723"/>
                </a:cubicBezTo>
                <a:cubicBezTo>
                  <a:pt x="3011" y="30603"/>
                  <a:pt x="3198" y="30537"/>
                  <a:pt x="3318" y="30377"/>
                </a:cubicBezTo>
                <a:cubicBezTo>
                  <a:pt x="3464" y="30177"/>
                  <a:pt x="3571" y="29990"/>
                  <a:pt x="3624" y="29751"/>
                </a:cubicBezTo>
                <a:cubicBezTo>
                  <a:pt x="3664" y="29497"/>
                  <a:pt x="3757" y="29244"/>
                  <a:pt x="3731" y="28991"/>
                </a:cubicBezTo>
                <a:cubicBezTo>
                  <a:pt x="3731" y="28818"/>
                  <a:pt x="3691" y="28671"/>
                  <a:pt x="3638" y="28512"/>
                </a:cubicBezTo>
                <a:cubicBezTo>
                  <a:pt x="3478" y="28072"/>
                  <a:pt x="3211" y="27712"/>
                  <a:pt x="2918" y="27366"/>
                </a:cubicBezTo>
                <a:cubicBezTo>
                  <a:pt x="2665" y="27099"/>
                  <a:pt x="2465" y="26780"/>
                  <a:pt x="2279" y="26460"/>
                </a:cubicBezTo>
                <a:cubicBezTo>
                  <a:pt x="2132" y="26207"/>
                  <a:pt x="2039" y="25914"/>
                  <a:pt x="1919" y="25634"/>
                </a:cubicBezTo>
                <a:cubicBezTo>
                  <a:pt x="1746" y="25181"/>
                  <a:pt x="1639" y="24715"/>
                  <a:pt x="1519" y="24248"/>
                </a:cubicBezTo>
                <a:cubicBezTo>
                  <a:pt x="1493" y="24115"/>
                  <a:pt x="1493" y="23982"/>
                  <a:pt x="1493" y="23835"/>
                </a:cubicBezTo>
                <a:cubicBezTo>
                  <a:pt x="1493" y="23542"/>
                  <a:pt x="1493" y="23236"/>
                  <a:pt x="1413" y="22943"/>
                </a:cubicBezTo>
                <a:cubicBezTo>
                  <a:pt x="1399" y="22876"/>
                  <a:pt x="1386" y="22809"/>
                  <a:pt x="1386" y="22729"/>
                </a:cubicBezTo>
                <a:cubicBezTo>
                  <a:pt x="1399" y="22223"/>
                  <a:pt x="1413" y="21717"/>
                  <a:pt x="1413" y="21211"/>
                </a:cubicBezTo>
                <a:cubicBezTo>
                  <a:pt x="1426" y="20824"/>
                  <a:pt x="1533" y="20451"/>
                  <a:pt x="1652" y="20091"/>
                </a:cubicBezTo>
                <a:cubicBezTo>
                  <a:pt x="1826" y="19585"/>
                  <a:pt x="2025" y="19092"/>
                  <a:pt x="2212" y="18599"/>
                </a:cubicBezTo>
                <a:cubicBezTo>
                  <a:pt x="2225" y="18573"/>
                  <a:pt x="2239" y="18546"/>
                  <a:pt x="2279" y="18506"/>
                </a:cubicBezTo>
                <a:cubicBezTo>
                  <a:pt x="2345" y="18506"/>
                  <a:pt x="2425" y="18506"/>
                  <a:pt x="2492" y="18519"/>
                </a:cubicBezTo>
                <a:cubicBezTo>
                  <a:pt x="2718" y="18586"/>
                  <a:pt x="2931" y="18559"/>
                  <a:pt x="3145" y="18479"/>
                </a:cubicBezTo>
                <a:cubicBezTo>
                  <a:pt x="3531" y="18333"/>
                  <a:pt x="3891" y="18160"/>
                  <a:pt x="4170" y="17840"/>
                </a:cubicBezTo>
                <a:cubicBezTo>
                  <a:pt x="4344" y="17640"/>
                  <a:pt x="4330" y="17573"/>
                  <a:pt x="4224" y="17320"/>
                </a:cubicBezTo>
                <a:cubicBezTo>
                  <a:pt x="4091" y="16987"/>
                  <a:pt x="3851" y="16827"/>
                  <a:pt x="3518" y="16747"/>
                </a:cubicBezTo>
                <a:cubicBezTo>
                  <a:pt x="3424" y="16721"/>
                  <a:pt x="3331" y="16707"/>
                  <a:pt x="3238" y="16747"/>
                </a:cubicBezTo>
                <a:cubicBezTo>
                  <a:pt x="3198" y="16774"/>
                  <a:pt x="3145" y="16801"/>
                  <a:pt x="3091" y="16814"/>
                </a:cubicBezTo>
                <a:cubicBezTo>
                  <a:pt x="2652" y="16894"/>
                  <a:pt x="2305" y="17120"/>
                  <a:pt x="2012" y="17454"/>
                </a:cubicBezTo>
                <a:cubicBezTo>
                  <a:pt x="1999" y="17467"/>
                  <a:pt x="1972" y="17480"/>
                  <a:pt x="1919" y="17507"/>
                </a:cubicBezTo>
                <a:cubicBezTo>
                  <a:pt x="1746" y="17387"/>
                  <a:pt x="1652" y="17187"/>
                  <a:pt x="1666" y="17001"/>
                </a:cubicBezTo>
                <a:cubicBezTo>
                  <a:pt x="1692" y="16774"/>
                  <a:pt x="1612" y="16561"/>
                  <a:pt x="1626" y="16348"/>
                </a:cubicBezTo>
                <a:cubicBezTo>
                  <a:pt x="1652" y="16121"/>
                  <a:pt x="1639" y="15908"/>
                  <a:pt x="1639" y="15682"/>
                </a:cubicBezTo>
                <a:cubicBezTo>
                  <a:pt x="1652" y="15522"/>
                  <a:pt x="1679" y="15362"/>
                  <a:pt x="1706" y="15202"/>
                </a:cubicBezTo>
                <a:cubicBezTo>
                  <a:pt x="1759" y="14909"/>
                  <a:pt x="1812" y="14629"/>
                  <a:pt x="1866" y="14349"/>
                </a:cubicBezTo>
                <a:cubicBezTo>
                  <a:pt x="1932" y="14070"/>
                  <a:pt x="1999" y="13790"/>
                  <a:pt x="2079" y="13510"/>
                </a:cubicBezTo>
                <a:cubicBezTo>
                  <a:pt x="2332" y="12724"/>
                  <a:pt x="2678" y="11978"/>
                  <a:pt x="3011" y="11232"/>
                </a:cubicBezTo>
                <a:cubicBezTo>
                  <a:pt x="3118" y="11005"/>
                  <a:pt x="3198" y="10765"/>
                  <a:pt x="3264" y="10539"/>
                </a:cubicBezTo>
                <a:cubicBezTo>
                  <a:pt x="3331" y="10339"/>
                  <a:pt x="3384" y="10139"/>
                  <a:pt x="3438" y="9939"/>
                </a:cubicBezTo>
                <a:cubicBezTo>
                  <a:pt x="3518" y="9660"/>
                  <a:pt x="3584" y="9393"/>
                  <a:pt x="3504" y="9100"/>
                </a:cubicBezTo>
                <a:cubicBezTo>
                  <a:pt x="3478" y="9007"/>
                  <a:pt x="3518" y="8887"/>
                  <a:pt x="3544" y="8780"/>
                </a:cubicBezTo>
                <a:cubicBezTo>
                  <a:pt x="3664" y="8354"/>
                  <a:pt x="3664" y="7941"/>
                  <a:pt x="3518" y="7528"/>
                </a:cubicBezTo>
                <a:cubicBezTo>
                  <a:pt x="3478" y="7435"/>
                  <a:pt x="3451" y="7341"/>
                  <a:pt x="3438" y="7248"/>
                </a:cubicBezTo>
                <a:cubicBezTo>
                  <a:pt x="3344" y="6835"/>
                  <a:pt x="3078" y="6542"/>
                  <a:pt x="2825" y="6236"/>
                </a:cubicBezTo>
                <a:cubicBezTo>
                  <a:pt x="2652" y="6023"/>
                  <a:pt x="2372" y="5996"/>
                  <a:pt x="2105" y="5956"/>
                </a:cubicBezTo>
                <a:cubicBezTo>
                  <a:pt x="1959" y="5943"/>
                  <a:pt x="1812" y="5943"/>
                  <a:pt x="1639" y="5943"/>
                </a:cubicBezTo>
                <a:cubicBezTo>
                  <a:pt x="1599" y="5836"/>
                  <a:pt x="1546" y="5743"/>
                  <a:pt x="1519" y="5636"/>
                </a:cubicBezTo>
                <a:cubicBezTo>
                  <a:pt x="1439" y="5236"/>
                  <a:pt x="1373" y="4823"/>
                  <a:pt x="1373" y="4410"/>
                </a:cubicBezTo>
                <a:cubicBezTo>
                  <a:pt x="1373" y="4091"/>
                  <a:pt x="1359" y="3784"/>
                  <a:pt x="1346" y="3465"/>
                </a:cubicBezTo>
                <a:cubicBezTo>
                  <a:pt x="1333" y="3225"/>
                  <a:pt x="1346" y="2998"/>
                  <a:pt x="1426" y="2772"/>
                </a:cubicBezTo>
                <a:cubicBezTo>
                  <a:pt x="1493" y="2572"/>
                  <a:pt x="1506" y="2345"/>
                  <a:pt x="1612" y="2146"/>
                </a:cubicBezTo>
                <a:cubicBezTo>
                  <a:pt x="1692" y="2012"/>
                  <a:pt x="1746" y="1879"/>
                  <a:pt x="1826" y="1746"/>
                </a:cubicBezTo>
                <a:cubicBezTo>
                  <a:pt x="2079" y="1320"/>
                  <a:pt x="2492" y="1120"/>
                  <a:pt x="2985" y="1066"/>
                </a:cubicBezTo>
                <a:cubicBezTo>
                  <a:pt x="3198" y="1026"/>
                  <a:pt x="3411" y="1026"/>
                  <a:pt x="3624" y="1013"/>
                </a:cubicBezTo>
                <a:cubicBezTo>
                  <a:pt x="3744" y="1399"/>
                  <a:pt x="3731" y="1439"/>
                  <a:pt x="3451" y="1626"/>
                </a:cubicBezTo>
                <a:cubicBezTo>
                  <a:pt x="3384" y="1573"/>
                  <a:pt x="3331" y="1493"/>
                  <a:pt x="3251" y="1453"/>
                </a:cubicBezTo>
                <a:cubicBezTo>
                  <a:pt x="3158" y="1413"/>
                  <a:pt x="3065" y="1399"/>
                  <a:pt x="2971" y="1399"/>
                </a:cubicBezTo>
                <a:cubicBezTo>
                  <a:pt x="2772" y="1399"/>
                  <a:pt x="2665" y="1493"/>
                  <a:pt x="2612" y="1679"/>
                </a:cubicBezTo>
                <a:cubicBezTo>
                  <a:pt x="2558" y="1852"/>
                  <a:pt x="2545" y="2026"/>
                  <a:pt x="2585" y="2212"/>
                </a:cubicBezTo>
                <a:cubicBezTo>
                  <a:pt x="2625" y="2385"/>
                  <a:pt x="2732" y="2505"/>
                  <a:pt x="2918" y="2545"/>
                </a:cubicBezTo>
                <a:cubicBezTo>
                  <a:pt x="3251" y="2599"/>
                  <a:pt x="3571" y="2585"/>
                  <a:pt x="3837" y="2319"/>
                </a:cubicBezTo>
                <a:cubicBezTo>
                  <a:pt x="3904" y="2239"/>
                  <a:pt x="3971" y="2172"/>
                  <a:pt x="4037" y="2106"/>
                </a:cubicBezTo>
                <a:cubicBezTo>
                  <a:pt x="4530" y="1706"/>
                  <a:pt x="4384" y="1040"/>
                  <a:pt x="4144" y="653"/>
                </a:cubicBezTo>
                <a:cubicBezTo>
                  <a:pt x="3931" y="334"/>
                  <a:pt x="3624" y="200"/>
                  <a:pt x="3291" y="134"/>
                </a:cubicBezTo>
                <a:cubicBezTo>
                  <a:pt x="2971" y="81"/>
                  <a:pt x="2652" y="1"/>
                  <a:pt x="2319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kkas"/>
              <a:buNone/>
              <a:defRPr sz="32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●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○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■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●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○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■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●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○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 Sans"/>
              <a:buChar char="■"/>
              <a:defRPr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1" r:id="rId9"/>
    <p:sldLayoutId id="2147483664" r:id="rId10"/>
    <p:sldLayoutId id="2147483665" r:id="rId11"/>
    <p:sldLayoutId id="2147483668" r:id="rId12"/>
    <p:sldLayoutId id="2147483669" r:id="rId13"/>
    <p:sldLayoutId id="2147483670" r:id="rId14"/>
    <p:sldLayoutId id="2147483676" r:id="rId15"/>
    <p:sldLayoutId id="2147483681" r:id="rId16"/>
    <p:sldLayoutId id="2147483682" r:id="rId17"/>
    <p:sldLayoutId id="2147483683" r:id="rId18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urses.lumenlearning.com/suny-ncc-zeliart/chapter/the-golden-haggadah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leanfax.com/medieval-cleaning-hardly-hygienic/" TargetMode="External"/><Relationship Id="rId13" Type="http://schemas.openxmlformats.org/officeDocument/2006/relationships/hyperlink" Target="https://www.knixteen.com/blogs/the-rag/the-history-of-periods" TargetMode="External"/><Relationship Id="rId3" Type="http://schemas.openxmlformats.org/officeDocument/2006/relationships/hyperlink" Target="https://www.bl.uk/the-middle-ages/articles/medicine-diagnosis-and-treatment-in-the-middle-ages" TargetMode="External"/><Relationship Id="rId7" Type="http://schemas.openxmlformats.org/officeDocument/2006/relationships/hyperlink" Target="http://www.midlandshistoricalreview.com/physician-apothecary-or-surgeon-the-medieval-roots-of-professional-boundaries-in-later-medical-practice/" TargetMode="External"/><Relationship Id="rId12" Type="http://schemas.openxmlformats.org/officeDocument/2006/relationships/hyperlink" Target="https://en.wikipedia.org/wiki/Medieval_medicine_of_Western_Europe" TargetMode="External"/><Relationship Id="rId2" Type="http://schemas.openxmlformats.org/officeDocument/2006/relationships/hyperlink" Target="https://www.medicalnewstoday.com/articles/323612#al-razi" TargetMode="External"/><Relationship Id="rId16" Type="http://schemas.openxmlformats.org/officeDocument/2006/relationships/hyperlink" Target="https://www.britannica.com/event/Black-Dea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3573364/" TargetMode="External"/><Relationship Id="rId11" Type="http://schemas.openxmlformats.org/officeDocument/2006/relationships/hyperlink" Target="https://www.thoughtco.com/hygiene-in-ancient-rome-and-baths-119136" TargetMode="External"/><Relationship Id="rId5" Type="http://schemas.openxmlformats.org/officeDocument/2006/relationships/hyperlink" Target="https://www.abdn.ac.uk/sll/disciplines/english/lion/medicine.shtml" TargetMode="External"/><Relationship Id="rId15" Type="http://schemas.openxmlformats.org/officeDocument/2006/relationships/hyperlink" Target="https://www.nationalgeographic.com/science/article/the-plague" TargetMode="External"/><Relationship Id="rId10" Type="http://schemas.openxmlformats.org/officeDocument/2006/relationships/hyperlink" Target="https://www.britannica.com/topic/public-health/The-Middle-Ages" TargetMode="External"/><Relationship Id="rId4" Type="http://schemas.openxmlformats.org/officeDocument/2006/relationships/hyperlink" Target="https://www.metmuseum.org/toah/hd/medm/hd_medm.htm" TargetMode="External"/><Relationship Id="rId9" Type="http://schemas.openxmlformats.org/officeDocument/2006/relationships/hyperlink" Target="https://www.worldhistory.org/Medieval_Hygiene/" TargetMode="External"/><Relationship Id="rId14" Type="http://schemas.openxmlformats.org/officeDocument/2006/relationships/hyperlink" Target="http://hosted.lib.uiowa.edu/histmed/plagu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>
            <a:spLocks noGrp="1"/>
          </p:cNvSpPr>
          <p:nvPr>
            <p:ph type="ctrTitle"/>
          </p:nvPr>
        </p:nvSpPr>
        <p:spPr>
          <a:xfrm>
            <a:off x="210741" y="2002331"/>
            <a:ext cx="8722518" cy="14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ZDRAVSTVO I HIGIJENA SREDNJOVJEKOVNE EUROPE</a:t>
            </a:r>
            <a:endParaRPr sz="5400" dirty="0"/>
          </a:p>
        </p:txBody>
      </p:sp>
      <p:sp>
        <p:nvSpPr>
          <p:cNvPr id="377" name="Google Shape;377;p40"/>
          <p:cNvSpPr txBox="1">
            <a:spLocks noGrp="1"/>
          </p:cNvSpPr>
          <p:nvPr>
            <p:ph type="subTitle" idx="1"/>
          </p:nvPr>
        </p:nvSpPr>
        <p:spPr>
          <a:xfrm>
            <a:off x="1895400" y="4099887"/>
            <a:ext cx="53532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3200" dirty="0" err="1">
                <a:solidFill>
                  <a:schemeClr val="tx1">
                    <a:lumMod val="50000"/>
                  </a:schemeClr>
                </a:solidFill>
              </a:rPr>
              <a:t>Tonća</a:t>
            </a:r>
            <a:r>
              <a:rPr lang="hr-HR" sz="3200" dirty="0">
                <a:solidFill>
                  <a:schemeClr val="tx1">
                    <a:lumMod val="50000"/>
                  </a:schemeClr>
                </a:solidFill>
              </a:rPr>
              <a:t> Mustapić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7DF65E6C-38D6-E9CF-5F62-38F448F4E1CA}"/>
              </a:ext>
            </a:extLst>
          </p:cNvPr>
          <p:cNvGrpSpPr/>
          <p:nvPr/>
        </p:nvGrpSpPr>
        <p:grpSpPr>
          <a:xfrm>
            <a:off x="757238" y="628514"/>
            <a:ext cx="7736680" cy="3886472"/>
            <a:chOff x="716274" y="605663"/>
            <a:chExt cx="7737834" cy="3886472"/>
          </a:xfrm>
        </p:grpSpPr>
        <p:pic>
          <p:nvPicPr>
            <p:cNvPr id="8194" name="Picture 2" descr="The Middle Ages Were Cleaner Than We Think - WSJ">
              <a:extLst>
                <a:ext uri="{FF2B5EF4-FFF2-40B4-BE49-F238E27FC236}">
                  <a16:creationId xmlns:a16="http://schemas.microsoft.com/office/drawing/2014/main" id="{90B57104-A10D-58FF-50BE-473CEB0EAD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72"/>
            <a:stretch/>
          </p:blipFill>
          <p:spPr bwMode="auto">
            <a:xfrm>
              <a:off x="3577098" y="605663"/>
              <a:ext cx="2257654" cy="2007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Medieval Cleaning: Hardly Hygienic - Cleanfax">
              <a:extLst>
                <a:ext uri="{FF2B5EF4-FFF2-40B4-BE49-F238E27FC236}">
                  <a16:creationId xmlns:a16="http://schemas.microsoft.com/office/drawing/2014/main" id="{82775B0A-B41A-B467-A901-706A9AC0D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74" y="605663"/>
              <a:ext cx="2729034" cy="336614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50E95C39-328A-9635-1EED-A42C04B4FC05}"/>
                </a:ext>
              </a:extLst>
            </p:cNvPr>
            <p:cNvGrpSpPr/>
            <p:nvPr/>
          </p:nvGrpSpPr>
          <p:grpSpPr>
            <a:xfrm>
              <a:off x="3577098" y="605663"/>
              <a:ext cx="4877010" cy="3886472"/>
              <a:chOff x="3181808" y="1458323"/>
              <a:chExt cx="4877010" cy="3886472"/>
            </a:xfrm>
          </p:grpSpPr>
          <p:pic>
            <p:nvPicPr>
              <p:cNvPr id="8200" name="Picture 8" descr="I assure you, medieval people bathed. – Going Medieval">
                <a:extLst>
                  <a:ext uri="{FF2B5EF4-FFF2-40B4-BE49-F238E27FC236}">
                    <a16:creationId xmlns:a16="http://schemas.microsoft.com/office/drawing/2014/main" id="{B7E2E1F5-5C53-2A97-9EAD-D9018E6C4A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1252" y="1458323"/>
                <a:ext cx="2487566" cy="336614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pic>
          <p:pic>
            <p:nvPicPr>
              <p:cNvPr id="8202" name="Picture 10" descr="What Was Dental Health Like in the Middle Ages?">
                <a:extLst>
                  <a:ext uri="{FF2B5EF4-FFF2-40B4-BE49-F238E27FC236}">
                    <a16:creationId xmlns:a16="http://schemas.microsoft.com/office/drawing/2014/main" id="{1BBA6F29-10F4-6166-EBDD-6A9EE6A4D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1808" y="3584891"/>
                <a:ext cx="2257654" cy="1759904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189762877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53"/>
          <p:cNvSpPr/>
          <p:nvPr/>
        </p:nvSpPr>
        <p:spPr>
          <a:xfrm rot="5400000">
            <a:off x="1132516" y="1853134"/>
            <a:ext cx="530949" cy="571469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1240" name="Google Shape;1240;p53"/>
          <p:cNvSpPr/>
          <p:nvPr/>
        </p:nvSpPr>
        <p:spPr>
          <a:xfrm rot="5400000">
            <a:off x="1132516" y="2405394"/>
            <a:ext cx="530949" cy="571469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1241" name="Google Shape;1241;p53"/>
          <p:cNvSpPr/>
          <p:nvPr/>
        </p:nvSpPr>
        <p:spPr>
          <a:xfrm rot="5400000">
            <a:off x="1132516" y="2957654"/>
            <a:ext cx="530949" cy="571469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1242" name="Google Shape;1242;p53"/>
          <p:cNvSpPr/>
          <p:nvPr/>
        </p:nvSpPr>
        <p:spPr>
          <a:xfrm rot="5400000">
            <a:off x="1132516" y="3509914"/>
            <a:ext cx="530949" cy="571469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1243" name="Google Shape;1243;p53"/>
          <p:cNvSpPr/>
          <p:nvPr/>
        </p:nvSpPr>
        <p:spPr>
          <a:xfrm rot="5400000">
            <a:off x="1132516" y="4062174"/>
            <a:ext cx="530949" cy="571469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1244" name="Google Shape;1244;p53"/>
          <p:cNvSpPr/>
          <p:nvPr/>
        </p:nvSpPr>
        <p:spPr>
          <a:xfrm>
            <a:off x="1847140" y="1363475"/>
            <a:ext cx="1658432" cy="3262104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5" name="Google Shape;1245;p53"/>
          <p:cNvSpPr/>
          <p:nvPr/>
        </p:nvSpPr>
        <p:spPr>
          <a:xfrm>
            <a:off x="3665725" y="1377375"/>
            <a:ext cx="4546011" cy="3262123"/>
          </a:xfrm>
          <a:custGeom>
            <a:avLst/>
            <a:gdLst/>
            <a:ahLst/>
            <a:cxnLst/>
            <a:rect l="l" t="t" r="r" b="b"/>
            <a:pathLst>
              <a:path w="27087" h="23518" extrusionOk="0">
                <a:moveTo>
                  <a:pt x="27086" y="1"/>
                </a:moveTo>
                <a:lnTo>
                  <a:pt x="27086" y="1736"/>
                </a:lnTo>
                <a:cubicBezTo>
                  <a:pt x="27053" y="4538"/>
                  <a:pt x="26953" y="7373"/>
                  <a:pt x="26919" y="10208"/>
                </a:cubicBezTo>
                <a:cubicBezTo>
                  <a:pt x="26886" y="12510"/>
                  <a:pt x="26886" y="14778"/>
                  <a:pt x="26919" y="17080"/>
                </a:cubicBezTo>
                <a:cubicBezTo>
                  <a:pt x="26919" y="18714"/>
                  <a:pt x="27019" y="20349"/>
                  <a:pt x="27053" y="22017"/>
                </a:cubicBezTo>
                <a:cubicBezTo>
                  <a:pt x="27019" y="22317"/>
                  <a:pt x="27019" y="22651"/>
                  <a:pt x="26953" y="22984"/>
                </a:cubicBezTo>
                <a:lnTo>
                  <a:pt x="25118" y="22984"/>
                </a:lnTo>
                <a:lnTo>
                  <a:pt x="18780" y="23084"/>
                </a:lnTo>
                <a:cubicBezTo>
                  <a:pt x="16745" y="23118"/>
                  <a:pt x="14711" y="23151"/>
                  <a:pt x="12676" y="23184"/>
                </a:cubicBezTo>
                <a:cubicBezTo>
                  <a:pt x="10207" y="23251"/>
                  <a:pt x="7772" y="23318"/>
                  <a:pt x="5304" y="23384"/>
                </a:cubicBezTo>
                <a:lnTo>
                  <a:pt x="400" y="23518"/>
                </a:lnTo>
                <a:cubicBezTo>
                  <a:pt x="300" y="21683"/>
                  <a:pt x="100" y="19982"/>
                  <a:pt x="67" y="18281"/>
                </a:cubicBezTo>
                <a:cubicBezTo>
                  <a:pt x="0" y="15979"/>
                  <a:pt x="34" y="13644"/>
                  <a:pt x="67" y="11309"/>
                </a:cubicBezTo>
                <a:cubicBezTo>
                  <a:pt x="67" y="8674"/>
                  <a:pt x="100" y="6039"/>
                  <a:pt x="134" y="3403"/>
                </a:cubicBezTo>
                <a:cubicBezTo>
                  <a:pt x="134" y="2403"/>
                  <a:pt x="234" y="1402"/>
                  <a:pt x="300" y="301"/>
                </a:cubicBezTo>
                <a:lnTo>
                  <a:pt x="1468" y="301"/>
                </a:lnTo>
                <a:lnTo>
                  <a:pt x="2369" y="301"/>
                </a:lnTo>
                <a:cubicBezTo>
                  <a:pt x="4170" y="301"/>
                  <a:pt x="5938" y="335"/>
                  <a:pt x="7739" y="301"/>
                </a:cubicBezTo>
                <a:cubicBezTo>
                  <a:pt x="10007" y="234"/>
                  <a:pt x="12242" y="134"/>
                  <a:pt x="14511" y="68"/>
                </a:cubicBezTo>
                <a:cubicBezTo>
                  <a:pt x="15711" y="34"/>
                  <a:pt x="16912" y="68"/>
                  <a:pt x="18113" y="68"/>
                </a:cubicBezTo>
                <a:cubicBezTo>
                  <a:pt x="19147" y="68"/>
                  <a:pt x="20181" y="1"/>
                  <a:pt x="21182" y="1"/>
                </a:cubicBezTo>
                <a:cubicBezTo>
                  <a:pt x="23083" y="1"/>
                  <a:pt x="25051" y="1"/>
                  <a:pt x="270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graphicFrame>
        <p:nvGraphicFramePr>
          <p:cNvPr id="1246" name="Google Shape;1246;p53"/>
          <p:cNvGraphicFramePr/>
          <p:nvPr>
            <p:extLst>
              <p:ext uri="{D42A27DB-BD31-4B8C-83A1-F6EECF244321}">
                <p14:modId xmlns:p14="http://schemas.microsoft.com/office/powerpoint/2010/main" val="2438728458"/>
              </p:ext>
            </p:extLst>
          </p:nvPr>
        </p:nvGraphicFramePr>
        <p:xfrm>
          <a:off x="953225" y="1414848"/>
          <a:ext cx="7472275" cy="3200220"/>
        </p:xfrm>
        <a:graphic>
          <a:graphicData uri="http://schemas.openxmlformats.org/drawingml/2006/table">
            <a:tbl>
              <a:tblPr>
                <a:noFill/>
                <a:tableStyleId>{E7A3712C-91F0-41D3-9937-2BA900DCB380}</a:tableStyleId>
              </a:tblPr>
              <a:tblGrid>
                <a:gridCol w="88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akkas"/>
                        <a:ea typeface="Rakkas"/>
                        <a:cs typeface="Rakkas"/>
                        <a:sym typeface="Rakk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solidFill>
                            <a:schemeClr val="dk1"/>
                          </a:solidFill>
                          <a:latin typeface="Rakkas"/>
                          <a:ea typeface="Rakkas"/>
                          <a:cs typeface="Rakkas"/>
                          <a:sym typeface="Rakkas"/>
                        </a:rPr>
                        <a:t>Detalji</a:t>
                      </a:r>
                      <a:endParaRPr sz="1800" dirty="0">
                        <a:solidFill>
                          <a:schemeClr val="dk1"/>
                        </a:solidFill>
                        <a:latin typeface="Rakkas"/>
                        <a:ea typeface="Rakkas"/>
                        <a:cs typeface="Rakkas"/>
                        <a:sym typeface="Rakk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Rakkas"/>
                          <a:ea typeface="Rakkas"/>
                          <a:cs typeface="Rakkas"/>
                          <a:sym typeface="Rakkas"/>
                        </a:rPr>
                        <a:t>01</a:t>
                      </a:r>
                      <a:endParaRPr sz="2400">
                        <a:solidFill>
                          <a:schemeClr val="accent1"/>
                        </a:solidFill>
                        <a:latin typeface="Rakkas"/>
                        <a:ea typeface="Rakkas"/>
                        <a:cs typeface="Rakkas"/>
                        <a:sym typeface="Rakk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b="1" dirty="0">
                          <a:solidFill>
                            <a:schemeClr val="dk2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Menstruacija</a:t>
                      </a:r>
                      <a:endParaRPr sz="1600" b="1" dirty="0">
                        <a:solidFill>
                          <a:schemeClr val="dk2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3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Pošto se bol smatrala kaznom Božjom, ženama tijekom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menstruacij</a:t>
                      </a:r>
                      <a:r>
                        <a:rPr lang="hr-HR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e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nisu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nudili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lijekove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 za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ublažavanje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bolova</a:t>
                      </a:r>
                      <a:endParaRPr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Rakkas"/>
                          <a:ea typeface="Rakkas"/>
                          <a:cs typeface="Rakkas"/>
                          <a:sym typeface="Rakkas"/>
                        </a:rPr>
                        <a:t>02</a:t>
                      </a:r>
                      <a:endParaRPr sz="2400">
                        <a:solidFill>
                          <a:schemeClr val="accent1"/>
                        </a:solidFill>
                        <a:latin typeface="Rakkas"/>
                        <a:ea typeface="Rakkas"/>
                        <a:cs typeface="Rakkas"/>
                        <a:sym typeface="Rakk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b="1" dirty="0">
                          <a:solidFill>
                            <a:schemeClr val="dk2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Ulošci</a:t>
                      </a:r>
                      <a:endParaRPr sz="1600" b="1" dirty="0">
                        <a:solidFill>
                          <a:schemeClr val="dk2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3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Koristili su se najčešće platnene krpe najčešće su se koristile lanene krpe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Rakkas"/>
                          <a:ea typeface="Rakkas"/>
                          <a:cs typeface="Rakkas"/>
                          <a:sym typeface="Rakkas"/>
                        </a:rPr>
                        <a:t>03</a:t>
                      </a:r>
                      <a:endParaRPr sz="2400">
                        <a:solidFill>
                          <a:schemeClr val="accent1"/>
                        </a:solidFill>
                        <a:latin typeface="Rakkas"/>
                        <a:ea typeface="Rakkas"/>
                        <a:cs typeface="Rakkas"/>
                        <a:sym typeface="Rakk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b="1" dirty="0">
                          <a:solidFill>
                            <a:schemeClr val="dk2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Kozmetika</a:t>
                      </a:r>
                      <a:endParaRPr sz="1600" b="1" dirty="0">
                        <a:solidFill>
                          <a:schemeClr val="dk2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3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Najčešće se koristila kozmetika bijele boje koja je imala dosta olova, cilj je bio izbjeljivanje lice. Također se koristilo bilje najčešće ljiljan.</a:t>
                      </a:r>
                      <a:endParaRPr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Rakkas"/>
                          <a:ea typeface="Rakkas"/>
                          <a:cs typeface="Rakkas"/>
                          <a:sym typeface="Rakkas"/>
                        </a:rPr>
                        <a:t>04</a:t>
                      </a:r>
                      <a:endParaRPr sz="2400">
                        <a:solidFill>
                          <a:schemeClr val="accent1"/>
                        </a:solidFill>
                        <a:latin typeface="Rakkas"/>
                        <a:ea typeface="Rakkas"/>
                        <a:cs typeface="Rakkas"/>
                        <a:sym typeface="Rakk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b="1" dirty="0">
                          <a:solidFill>
                            <a:schemeClr val="dk2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Moralnost</a:t>
                      </a:r>
                      <a:endParaRPr sz="1600" b="1" dirty="0">
                        <a:solidFill>
                          <a:schemeClr val="dk2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3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Iako se kozmetika koristila, žene koje su je često ili puno koristile smatrale su se nemoralnim</a:t>
                      </a:r>
                      <a:endParaRPr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Rakkas"/>
                          <a:ea typeface="Rakkas"/>
                          <a:cs typeface="Rakkas"/>
                          <a:sym typeface="Rakkas"/>
                        </a:rPr>
                        <a:t>05</a:t>
                      </a:r>
                      <a:endParaRPr sz="2400">
                        <a:solidFill>
                          <a:schemeClr val="accent1"/>
                        </a:solidFill>
                        <a:latin typeface="Rakkas"/>
                        <a:ea typeface="Rakkas"/>
                        <a:cs typeface="Rakkas"/>
                        <a:sym typeface="Rakk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b="1" dirty="0">
                          <a:solidFill>
                            <a:schemeClr val="dk2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Kosa</a:t>
                      </a:r>
                      <a:endParaRPr sz="1600" b="1" dirty="0">
                        <a:solidFill>
                          <a:schemeClr val="dk2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Udane žene su najčešće nosile veo ili imale upletenu kosu dok su neoženjene djevojke imale poštenu kosu </a:t>
                      </a:r>
                      <a:endParaRPr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47" name="Google Shape;1247;p53"/>
          <p:cNvSpPr txBox="1">
            <a:spLocks noGrp="1"/>
          </p:cNvSpPr>
          <p:nvPr>
            <p:ph type="title"/>
          </p:nvPr>
        </p:nvSpPr>
        <p:spPr>
          <a:xfrm>
            <a:off x="718500" y="5395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Ženska higijena</a:t>
            </a:r>
            <a:endParaRPr dirty="0"/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4"/>
          <p:cNvSpPr/>
          <p:nvPr/>
        </p:nvSpPr>
        <p:spPr>
          <a:xfrm rot="5400000">
            <a:off x="7083031" y="836925"/>
            <a:ext cx="290522" cy="590797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631" name="Google Shape;631;p44"/>
          <p:cNvSpPr txBox="1">
            <a:spLocks noGrp="1"/>
          </p:cNvSpPr>
          <p:nvPr>
            <p:ph type="title" idx="2"/>
          </p:nvPr>
        </p:nvSpPr>
        <p:spPr>
          <a:xfrm>
            <a:off x="650586" y="499869"/>
            <a:ext cx="4999703" cy="13120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-HR" sz="2800" dirty="0"/>
              <a:t>Medicina tijekom srednjeg vijeka</a:t>
            </a:r>
            <a:endParaRPr sz="2800" dirty="0"/>
          </a:p>
        </p:txBody>
      </p:sp>
      <p:sp>
        <p:nvSpPr>
          <p:cNvPr id="632" name="Google Shape;632;p44"/>
          <p:cNvSpPr txBox="1">
            <a:spLocks noGrp="1"/>
          </p:cNvSpPr>
          <p:nvPr>
            <p:ph type="title"/>
          </p:nvPr>
        </p:nvSpPr>
        <p:spPr>
          <a:xfrm>
            <a:off x="638669" y="2034964"/>
            <a:ext cx="5136609" cy="23286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990"/>
            </a:pPr>
            <a:r>
              <a:rPr lang="hr-HR" sz="13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hr-HR" sz="1300" b="1" dirty="0">
                <a:solidFill>
                  <a:schemeClr val="tx1">
                    <a:lumMod val="50000"/>
                  </a:schemeClr>
                </a:solidFill>
              </a:rPr>
              <a:t>Manjak teorijskih medicinskih spoznaja </a:t>
            </a:r>
            <a:r>
              <a:rPr lang="hr-HR" sz="1300" dirty="0">
                <a:solidFill>
                  <a:schemeClr val="tx1">
                    <a:lumMod val="50000"/>
                  </a:schemeClr>
                </a:solidFill>
              </a:rPr>
              <a:t>u odnosu na antiku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.</a:t>
            </a: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r-HR" sz="1300" dirty="0">
                <a:solidFill>
                  <a:schemeClr val="tx1">
                    <a:lumMod val="50000"/>
                  </a:schemeClr>
                </a:solidFill>
              </a:rPr>
              <a:t>-Velik utjecaj nad medicinom je imala knjiga Postanka: </a:t>
            </a: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r-HR" sz="1300" b="1" dirty="0">
                <a:solidFill>
                  <a:schemeClr val="tx1">
                    <a:lumMod val="50000"/>
                  </a:schemeClr>
                </a:solidFill>
              </a:rPr>
              <a:t>-"U bolima ćeš rađati djecu"...</a:t>
            </a: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r-HR" sz="1300" dirty="0">
                <a:solidFill>
                  <a:schemeClr val="tx1">
                    <a:lumMod val="50000"/>
                  </a:schemeClr>
                </a:solidFill>
              </a:rPr>
              <a:t> -Bol je, dakle, bila </a:t>
            </a:r>
            <a:r>
              <a:rPr lang="hr-HR" sz="1300" b="1" dirty="0">
                <a:solidFill>
                  <a:schemeClr val="tx1">
                    <a:lumMod val="50000"/>
                  </a:schemeClr>
                </a:solidFill>
              </a:rPr>
              <a:t>doživljavana kao kazna</a:t>
            </a: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r-HR" sz="1300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hr-HR" sz="1300" b="1" dirty="0">
                <a:solidFill>
                  <a:schemeClr val="tx1">
                    <a:lumMod val="50000"/>
                  </a:schemeClr>
                </a:solidFill>
              </a:rPr>
              <a:t>Od 12. stoljeća </a:t>
            </a:r>
            <a:r>
              <a:rPr lang="hr-HR" sz="1300" dirty="0">
                <a:solidFill>
                  <a:schemeClr val="tx1">
                    <a:lumMod val="50000"/>
                  </a:schemeClr>
                </a:solidFill>
              </a:rPr>
              <a:t>mišljenje o boli se djelomično mijenja, počinje se razvijati ideja </a:t>
            </a:r>
            <a:r>
              <a:rPr lang="hr-HR" sz="1300" b="1" dirty="0">
                <a:solidFill>
                  <a:schemeClr val="tx1">
                    <a:lumMod val="50000"/>
                  </a:schemeClr>
                </a:solidFill>
              </a:rPr>
              <a:t>kršćanskog milosrđa </a:t>
            </a:r>
            <a:r>
              <a:rPr lang="hr-HR" sz="1300" dirty="0">
                <a:solidFill>
                  <a:schemeClr val="tx1">
                    <a:lumMod val="50000"/>
                  </a:schemeClr>
                </a:solidFill>
              </a:rPr>
              <a:t>i osnivaju se prve bolnice.</a:t>
            </a: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r-HR" sz="1300" dirty="0">
                <a:solidFill>
                  <a:schemeClr val="tx1">
                    <a:lumMod val="50000"/>
                  </a:schemeClr>
                </a:solidFill>
              </a:rPr>
              <a:t> -Uloga je tijela bila primiti na sebe patnju kao put ka spasenju kroz pokoru. </a:t>
            </a:r>
            <a:br>
              <a:rPr lang="hr-HR" sz="13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r-HR" sz="1300" dirty="0">
                <a:solidFill>
                  <a:schemeClr val="tx1">
                    <a:lumMod val="50000"/>
                  </a:schemeClr>
                </a:solidFill>
              </a:rPr>
              <a:t>Od 12. stoljeća odnos se prema tijelu postupno mijenja. </a:t>
            </a:r>
            <a:br>
              <a:rPr lang="hr-HR" sz="1200" dirty="0"/>
            </a:br>
            <a:endParaRPr sz="1200" dirty="0"/>
          </a:p>
        </p:txBody>
      </p:sp>
      <p:sp>
        <p:nvSpPr>
          <p:cNvPr id="634" name="Google Shape;634;p44"/>
          <p:cNvSpPr/>
          <p:nvPr/>
        </p:nvSpPr>
        <p:spPr>
          <a:xfrm>
            <a:off x="1730545" y="4762555"/>
            <a:ext cx="1354805" cy="198073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7141" y="960"/>
                </a:moveTo>
                <a:cubicBezTo>
                  <a:pt x="7221" y="880"/>
                  <a:pt x="7315" y="827"/>
                  <a:pt x="7408" y="773"/>
                </a:cubicBezTo>
                <a:cubicBezTo>
                  <a:pt x="7728" y="547"/>
                  <a:pt x="7714" y="547"/>
                  <a:pt x="8154" y="640"/>
                </a:cubicBezTo>
                <a:cubicBezTo>
                  <a:pt x="8194" y="747"/>
                  <a:pt x="8101" y="813"/>
                  <a:pt x="8047" y="880"/>
                </a:cubicBezTo>
                <a:cubicBezTo>
                  <a:pt x="7887" y="1080"/>
                  <a:pt x="7634" y="1146"/>
                  <a:pt x="7408" y="1240"/>
                </a:cubicBezTo>
                <a:cubicBezTo>
                  <a:pt x="7275" y="1293"/>
                  <a:pt x="7128" y="1320"/>
                  <a:pt x="6915" y="1226"/>
                </a:cubicBezTo>
                <a:cubicBezTo>
                  <a:pt x="7008" y="1120"/>
                  <a:pt x="7061" y="1027"/>
                  <a:pt x="7141" y="960"/>
                </a:cubicBezTo>
                <a:close/>
                <a:moveTo>
                  <a:pt x="17586" y="3505"/>
                </a:moveTo>
                <a:cubicBezTo>
                  <a:pt x="17720" y="3185"/>
                  <a:pt x="17853" y="2878"/>
                  <a:pt x="18039" y="2599"/>
                </a:cubicBezTo>
                <a:cubicBezTo>
                  <a:pt x="18133" y="2652"/>
                  <a:pt x="18146" y="2732"/>
                  <a:pt x="18133" y="2812"/>
                </a:cubicBezTo>
                <a:cubicBezTo>
                  <a:pt x="18026" y="3145"/>
                  <a:pt x="17906" y="3478"/>
                  <a:pt x="17600" y="3784"/>
                </a:cubicBezTo>
                <a:cubicBezTo>
                  <a:pt x="17600" y="3651"/>
                  <a:pt x="17573" y="3571"/>
                  <a:pt x="17586" y="3505"/>
                </a:cubicBezTo>
                <a:close/>
                <a:moveTo>
                  <a:pt x="133" y="3291"/>
                </a:moveTo>
                <a:cubicBezTo>
                  <a:pt x="200" y="3624"/>
                  <a:pt x="333" y="3931"/>
                  <a:pt x="653" y="4144"/>
                </a:cubicBezTo>
                <a:cubicBezTo>
                  <a:pt x="1039" y="4384"/>
                  <a:pt x="1706" y="4530"/>
                  <a:pt x="2105" y="4037"/>
                </a:cubicBezTo>
                <a:cubicBezTo>
                  <a:pt x="2172" y="3971"/>
                  <a:pt x="2238" y="3904"/>
                  <a:pt x="2305" y="3838"/>
                </a:cubicBezTo>
                <a:cubicBezTo>
                  <a:pt x="2585" y="3571"/>
                  <a:pt x="2585" y="3251"/>
                  <a:pt x="2532" y="2918"/>
                </a:cubicBezTo>
                <a:cubicBezTo>
                  <a:pt x="2505" y="2732"/>
                  <a:pt x="2385" y="2625"/>
                  <a:pt x="2199" y="2585"/>
                </a:cubicBezTo>
                <a:cubicBezTo>
                  <a:pt x="2025" y="2545"/>
                  <a:pt x="1852" y="2559"/>
                  <a:pt x="1679" y="2612"/>
                </a:cubicBezTo>
                <a:cubicBezTo>
                  <a:pt x="1492" y="2665"/>
                  <a:pt x="1399" y="2772"/>
                  <a:pt x="1399" y="2972"/>
                </a:cubicBezTo>
                <a:cubicBezTo>
                  <a:pt x="1399" y="3065"/>
                  <a:pt x="1412" y="3158"/>
                  <a:pt x="1452" y="3251"/>
                </a:cubicBezTo>
                <a:cubicBezTo>
                  <a:pt x="1492" y="3331"/>
                  <a:pt x="1559" y="3385"/>
                  <a:pt x="1626" y="3451"/>
                </a:cubicBezTo>
                <a:cubicBezTo>
                  <a:pt x="1426" y="3731"/>
                  <a:pt x="1399" y="3731"/>
                  <a:pt x="1013" y="3624"/>
                </a:cubicBezTo>
                <a:cubicBezTo>
                  <a:pt x="1026" y="3411"/>
                  <a:pt x="1026" y="3198"/>
                  <a:pt x="1053" y="2985"/>
                </a:cubicBezTo>
                <a:cubicBezTo>
                  <a:pt x="1119" y="2492"/>
                  <a:pt x="1319" y="2079"/>
                  <a:pt x="1746" y="1813"/>
                </a:cubicBezTo>
                <a:cubicBezTo>
                  <a:pt x="1865" y="1746"/>
                  <a:pt x="2012" y="1693"/>
                  <a:pt x="2145" y="1613"/>
                </a:cubicBezTo>
                <a:cubicBezTo>
                  <a:pt x="2332" y="1506"/>
                  <a:pt x="2558" y="1493"/>
                  <a:pt x="2771" y="1426"/>
                </a:cubicBezTo>
                <a:cubicBezTo>
                  <a:pt x="2998" y="1346"/>
                  <a:pt x="3224" y="1333"/>
                  <a:pt x="3464" y="1346"/>
                </a:cubicBezTo>
                <a:cubicBezTo>
                  <a:pt x="3771" y="1360"/>
                  <a:pt x="4090" y="1373"/>
                  <a:pt x="4410" y="1373"/>
                </a:cubicBezTo>
                <a:cubicBezTo>
                  <a:pt x="4823" y="1373"/>
                  <a:pt x="5223" y="1440"/>
                  <a:pt x="5622" y="1519"/>
                </a:cubicBezTo>
                <a:cubicBezTo>
                  <a:pt x="5729" y="1546"/>
                  <a:pt x="5822" y="1599"/>
                  <a:pt x="5929" y="1639"/>
                </a:cubicBezTo>
                <a:cubicBezTo>
                  <a:pt x="5942" y="1813"/>
                  <a:pt x="5929" y="1959"/>
                  <a:pt x="5956" y="2106"/>
                </a:cubicBezTo>
                <a:cubicBezTo>
                  <a:pt x="5982" y="2372"/>
                  <a:pt x="6022" y="2652"/>
                  <a:pt x="6235" y="2825"/>
                </a:cubicBezTo>
                <a:cubicBezTo>
                  <a:pt x="6528" y="3078"/>
                  <a:pt x="6835" y="3345"/>
                  <a:pt x="7248" y="3425"/>
                </a:cubicBezTo>
                <a:cubicBezTo>
                  <a:pt x="7341" y="3451"/>
                  <a:pt x="7434" y="3478"/>
                  <a:pt x="7528" y="3518"/>
                </a:cubicBezTo>
                <a:cubicBezTo>
                  <a:pt x="7941" y="3664"/>
                  <a:pt x="8354" y="3664"/>
                  <a:pt x="8780" y="3545"/>
                </a:cubicBezTo>
                <a:cubicBezTo>
                  <a:pt x="8873" y="3518"/>
                  <a:pt x="8993" y="3478"/>
                  <a:pt x="9100" y="3505"/>
                </a:cubicBezTo>
                <a:cubicBezTo>
                  <a:pt x="9393" y="3584"/>
                  <a:pt x="9659" y="3518"/>
                  <a:pt x="9939" y="3438"/>
                </a:cubicBezTo>
                <a:cubicBezTo>
                  <a:pt x="10139" y="3385"/>
                  <a:pt x="10339" y="3331"/>
                  <a:pt x="10525" y="3265"/>
                </a:cubicBezTo>
                <a:cubicBezTo>
                  <a:pt x="10765" y="3198"/>
                  <a:pt x="10992" y="3118"/>
                  <a:pt x="11218" y="3012"/>
                </a:cubicBezTo>
                <a:cubicBezTo>
                  <a:pt x="11978" y="2679"/>
                  <a:pt x="12724" y="2332"/>
                  <a:pt x="13510" y="2079"/>
                </a:cubicBezTo>
                <a:cubicBezTo>
                  <a:pt x="13776" y="1999"/>
                  <a:pt x="14056" y="1932"/>
                  <a:pt x="14336" y="1866"/>
                </a:cubicBezTo>
                <a:cubicBezTo>
                  <a:pt x="14629" y="1813"/>
                  <a:pt x="14909" y="1759"/>
                  <a:pt x="15188" y="1706"/>
                </a:cubicBezTo>
                <a:cubicBezTo>
                  <a:pt x="15348" y="1679"/>
                  <a:pt x="15521" y="1653"/>
                  <a:pt x="15681" y="1639"/>
                </a:cubicBezTo>
                <a:cubicBezTo>
                  <a:pt x="15894" y="1639"/>
                  <a:pt x="16121" y="1653"/>
                  <a:pt x="16334" y="1626"/>
                </a:cubicBezTo>
                <a:cubicBezTo>
                  <a:pt x="16561" y="1613"/>
                  <a:pt x="16760" y="1693"/>
                  <a:pt x="16987" y="1666"/>
                </a:cubicBezTo>
                <a:cubicBezTo>
                  <a:pt x="17187" y="1653"/>
                  <a:pt x="17387" y="1746"/>
                  <a:pt x="17493" y="1919"/>
                </a:cubicBezTo>
                <a:cubicBezTo>
                  <a:pt x="17480" y="1972"/>
                  <a:pt x="17467" y="1999"/>
                  <a:pt x="17453" y="2012"/>
                </a:cubicBezTo>
                <a:cubicBezTo>
                  <a:pt x="17107" y="2305"/>
                  <a:pt x="16880" y="2652"/>
                  <a:pt x="16814" y="3092"/>
                </a:cubicBezTo>
                <a:cubicBezTo>
                  <a:pt x="16800" y="3145"/>
                  <a:pt x="16774" y="3198"/>
                  <a:pt x="16747" y="3238"/>
                </a:cubicBezTo>
                <a:cubicBezTo>
                  <a:pt x="16707" y="3331"/>
                  <a:pt x="16720" y="3425"/>
                  <a:pt x="16747" y="3518"/>
                </a:cubicBezTo>
                <a:cubicBezTo>
                  <a:pt x="16814" y="3851"/>
                  <a:pt x="16987" y="4091"/>
                  <a:pt x="17307" y="4224"/>
                </a:cubicBezTo>
                <a:cubicBezTo>
                  <a:pt x="17560" y="4331"/>
                  <a:pt x="17626" y="4344"/>
                  <a:pt x="17826" y="4171"/>
                </a:cubicBezTo>
                <a:cubicBezTo>
                  <a:pt x="18159" y="3891"/>
                  <a:pt x="18333" y="3531"/>
                  <a:pt x="18479" y="3132"/>
                </a:cubicBezTo>
                <a:cubicBezTo>
                  <a:pt x="18559" y="2932"/>
                  <a:pt x="18586" y="2719"/>
                  <a:pt x="18519" y="2492"/>
                </a:cubicBezTo>
                <a:cubicBezTo>
                  <a:pt x="18492" y="2425"/>
                  <a:pt x="18506" y="2332"/>
                  <a:pt x="18492" y="2279"/>
                </a:cubicBezTo>
                <a:cubicBezTo>
                  <a:pt x="18546" y="2239"/>
                  <a:pt x="18559" y="2226"/>
                  <a:pt x="18586" y="2212"/>
                </a:cubicBezTo>
                <a:cubicBezTo>
                  <a:pt x="19092" y="2026"/>
                  <a:pt x="19585" y="1826"/>
                  <a:pt x="20091" y="1653"/>
                </a:cubicBezTo>
                <a:cubicBezTo>
                  <a:pt x="20451" y="1533"/>
                  <a:pt x="20824" y="1426"/>
                  <a:pt x="21210" y="1413"/>
                </a:cubicBezTo>
                <a:cubicBezTo>
                  <a:pt x="21717" y="1413"/>
                  <a:pt x="22223" y="1400"/>
                  <a:pt x="22729" y="1386"/>
                </a:cubicBezTo>
                <a:cubicBezTo>
                  <a:pt x="22796" y="1386"/>
                  <a:pt x="22862" y="1400"/>
                  <a:pt x="22929" y="1413"/>
                </a:cubicBezTo>
                <a:cubicBezTo>
                  <a:pt x="23235" y="1493"/>
                  <a:pt x="23529" y="1493"/>
                  <a:pt x="23835" y="1493"/>
                </a:cubicBezTo>
                <a:cubicBezTo>
                  <a:pt x="23968" y="1493"/>
                  <a:pt x="24115" y="1493"/>
                  <a:pt x="24248" y="1519"/>
                </a:cubicBezTo>
                <a:cubicBezTo>
                  <a:pt x="24714" y="1639"/>
                  <a:pt x="25181" y="1746"/>
                  <a:pt x="25620" y="1919"/>
                </a:cubicBezTo>
                <a:cubicBezTo>
                  <a:pt x="25900" y="2039"/>
                  <a:pt x="26193" y="2132"/>
                  <a:pt x="26460" y="2279"/>
                </a:cubicBezTo>
                <a:cubicBezTo>
                  <a:pt x="26779" y="2465"/>
                  <a:pt x="27086" y="2665"/>
                  <a:pt x="27366" y="2918"/>
                </a:cubicBezTo>
                <a:cubicBezTo>
                  <a:pt x="27712" y="3211"/>
                  <a:pt x="28072" y="3478"/>
                  <a:pt x="28498" y="3624"/>
                </a:cubicBezTo>
                <a:cubicBezTo>
                  <a:pt x="28658" y="3691"/>
                  <a:pt x="28818" y="3731"/>
                  <a:pt x="28978" y="3731"/>
                </a:cubicBezTo>
                <a:cubicBezTo>
                  <a:pt x="29244" y="3744"/>
                  <a:pt x="29497" y="3664"/>
                  <a:pt x="29750" y="3624"/>
                </a:cubicBezTo>
                <a:cubicBezTo>
                  <a:pt x="29990" y="3571"/>
                  <a:pt x="30177" y="3465"/>
                  <a:pt x="30363" y="3318"/>
                </a:cubicBezTo>
                <a:cubicBezTo>
                  <a:pt x="30523" y="3198"/>
                  <a:pt x="30590" y="3012"/>
                  <a:pt x="30723" y="2865"/>
                </a:cubicBezTo>
                <a:cubicBezTo>
                  <a:pt x="30976" y="2599"/>
                  <a:pt x="30989" y="2279"/>
                  <a:pt x="30949" y="1946"/>
                </a:cubicBezTo>
                <a:cubicBezTo>
                  <a:pt x="30896" y="1519"/>
                  <a:pt x="30576" y="1253"/>
                  <a:pt x="30163" y="1266"/>
                </a:cubicBezTo>
                <a:cubicBezTo>
                  <a:pt x="29977" y="1280"/>
                  <a:pt x="29804" y="1293"/>
                  <a:pt x="29630" y="1253"/>
                </a:cubicBezTo>
                <a:cubicBezTo>
                  <a:pt x="29484" y="1226"/>
                  <a:pt x="29324" y="1226"/>
                  <a:pt x="29177" y="1240"/>
                </a:cubicBezTo>
                <a:cubicBezTo>
                  <a:pt x="28831" y="1266"/>
                  <a:pt x="28591" y="1519"/>
                  <a:pt x="28605" y="1866"/>
                </a:cubicBezTo>
                <a:cubicBezTo>
                  <a:pt x="28605" y="1972"/>
                  <a:pt x="28618" y="2092"/>
                  <a:pt x="28645" y="2186"/>
                </a:cubicBezTo>
                <a:cubicBezTo>
                  <a:pt x="28698" y="2359"/>
                  <a:pt x="28778" y="2505"/>
                  <a:pt x="28964" y="2545"/>
                </a:cubicBezTo>
                <a:cubicBezTo>
                  <a:pt x="29084" y="2572"/>
                  <a:pt x="29231" y="2559"/>
                  <a:pt x="29364" y="2545"/>
                </a:cubicBezTo>
                <a:cubicBezTo>
                  <a:pt x="29471" y="2545"/>
                  <a:pt x="29537" y="2479"/>
                  <a:pt x="29564" y="2359"/>
                </a:cubicBezTo>
                <a:cubicBezTo>
                  <a:pt x="29590" y="2212"/>
                  <a:pt x="29564" y="2039"/>
                  <a:pt x="29644" y="1879"/>
                </a:cubicBezTo>
                <a:cubicBezTo>
                  <a:pt x="29764" y="1839"/>
                  <a:pt x="29870" y="1786"/>
                  <a:pt x="30003" y="1733"/>
                </a:cubicBezTo>
                <a:cubicBezTo>
                  <a:pt x="30057" y="1786"/>
                  <a:pt x="30123" y="1826"/>
                  <a:pt x="30150" y="1879"/>
                </a:cubicBezTo>
                <a:cubicBezTo>
                  <a:pt x="30217" y="2039"/>
                  <a:pt x="30283" y="2212"/>
                  <a:pt x="30337" y="2372"/>
                </a:cubicBezTo>
                <a:cubicBezTo>
                  <a:pt x="30363" y="2465"/>
                  <a:pt x="30350" y="2572"/>
                  <a:pt x="30350" y="2665"/>
                </a:cubicBezTo>
                <a:cubicBezTo>
                  <a:pt x="30337" y="2719"/>
                  <a:pt x="30310" y="2785"/>
                  <a:pt x="30270" y="2798"/>
                </a:cubicBezTo>
                <a:cubicBezTo>
                  <a:pt x="30097" y="2892"/>
                  <a:pt x="29910" y="3012"/>
                  <a:pt x="29710" y="3038"/>
                </a:cubicBezTo>
                <a:cubicBezTo>
                  <a:pt x="29471" y="3065"/>
                  <a:pt x="29231" y="3052"/>
                  <a:pt x="28991" y="2918"/>
                </a:cubicBezTo>
                <a:cubicBezTo>
                  <a:pt x="28831" y="2812"/>
                  <a:pt x="28645" y="2772"/>
                  <a:pt x="28471" y="2692"/>
                </a:cubicBezTo>
                <a:cubicBezTo>
                  <a:pt x="28085" y="2492"/>
                  <a:pt x="27685" y="2345"/>
                  <a:pt x="27352" y="2092"/>
                </a:cubicBezTo>
                <a:cubicBezTo>
                  <a:pt x="27086" y="1892"/>
                  <a:pt x="26806" y="1706"/>
                  <a:pt x="26513" y="1559"/>
                </a:cubicBezTo>
                <a:cubicBezTo>
                  <a:pt x="26100" y="1346"/>
                  <a:pt x="25687" y="1133"/>
                  <a:pt x="25221" y="1040"/>
                </a:cubicBezTo>
                <a:cubicBezTo>
                  <a:pt x="24861" y="960"/>
                  <a:pt x="24488" y="973"/>
                  <a:pt x="24128" y="827"/>
                </a:cubicBezTo>
                <a:cubicBezTo>
                  <a:pt x="24021" y="787"/>
                  <a:pt x="23902" y="733"/>
                  <a:pt x="23782" y="733"/>
                </a:cubicBezTo>
                <a:cubicBezTo>
                  <a:pt x="23515" y="733"/>
                  <a:pt x="23262" y="667"/>
                  <a:pt x="23009" y="600"/>
                </a:cubicBezTo>
                <a:cubicBezTo>
                  <a:pt x="22916" y="587"/>
                  <a:pt x="22822" y="587"/>
                  <a:pt x="22716" y="587"/>
                </a:cubicBezTo>
                <a:cubicBezTo>
                  <a:pt x="22130" y="587"/>
                  <a:pt x="21543" y="574"/>
                  <a:pt x="20944" y="587"/>
                </a:cubicBezTo>
                <a:cubicBezTo>
                  <a:pt x="20664" y="600"/>
                  <a:pt x="20384" y="653"/>
                  <a:pt x="20091" y="707"/>
                </a:cubicBezTo>
                <a:cubicBezTo>
                  <a:pt x="20025" y="707"/>
                  <a:pt x="19958" y="733"/>
                  <a:pt x="19891" y="747"/>
                </a:cubicBezTo>
                <a:cubicBezTo>
                  <a:pt x="19492" y="773"/>
                  <a:pt x="19119" y="880"/>
                  <a:pt x="18759" y="1080"/>
                </a:cubicBezTo>
                <a:cubicBezTo>
                  <a:pt x="18719" y="1106"/>
                  <a:pt x="18666" y="1146"/>
                  <a:pt x="18612" y="1146"/>
                </a:cubicBezTo>
                <a:cubicBezTo>
                  <a:pt x="18439" y="1160"/>
                  <a:pt x="18306" y="1240"/>
                  <a:pt x="18159" y="1333"/>
                </a:cubicBezTo>
                <a:cubicBezTo>
                  <a:pt x="18079" y="1386"/>
                  <a:pt x="17973" y="1440"/>
                  <a:pt x="17880" y="1479"/>
                </a:cubicBezTo>
                <a:cubicBezTo>
                  <a:pt x="17600" y="1320"/>
                  <a:pt x="17333" y="1186"/>
                  <a:pt x="17067" y="1040"/>
                </a:cubicBezTo>
                <a:cubicBezTo>
                  <a:pt x="16974" y="987"/>
                  <a:pt x="16880" y="920"/>
                  <a:pt x="16774" y="920"/>
                </a:cubicBezTo>
                <a:cubicBezTo>
                  <a:pt x="16228" y="880"/>
                  <a:pt x="15681" y="787"/>
                  <a:pt x="15135" y="960"/>
                </a:cubicBezTo>
                <a:cubicBezTo>
                  <a:pt x="15068" y="973"/>
                  <a:pt x="15002" y="987"/>
                  <a:pt x="14935" y="973"/>
                </a:cubicBezTo>
                <a:cubicBezTo>
                  <a:pt x="14709" y="960"/>
                  <a:pt x="14496" y="1027"/>
                  <a:pt x="14282" y="1080"/>
                </a:cubicBezTo>
                <a:cubicBezTo>
                  <a:pt x="14056" y="1160"/>
                  <a:pt x="13816" y="1240"/>
                  <a:pt x="13576" y="1293"/>
                </a:cubicBezTo>
                <a:cubicBezTo>
                  <a:pt x="13336" y="1360"/>
                  <a:pt x="13097" y="1426"/>
                  <a:pt x="12897" y="1586"/>
                </a:cubicBezTo>
                <a:cubicBezTo>
                  <a:pt x="12844" y="1626"/>
                  <a:pt x="12777" y="1639"/>
                  <a:pt x="12710" y="1666"/>
                </a:cubicBezTo>
                <a:cubicBezTo>
                  <a:pt x="12457" y="1719"/>
                  <a:pt x="12231" y="1853"/>
                  <a:pt x="12004" y="1959"/>
                </a:cubicBezTo>
                <a:cubicBezTo>
                  <a:pt x="11604" y="2159"/>
                  <a:pt x="11165" y="2252"/>
                  <a:pt x="10739" y="2319"/>
                </a:cubicBezTo>
                <a:cubicBezTo>
                  <a:pt x="10539" y="2345"/>
                  <a:pt x="10325" y="2372"/>
                  <a:pt x="10139" y="2439"/>
                </a:cubicBezTo>
                <a:cubicBezTo>
                  <a:pt x="9859" y="2532"/>
                  <a:pt x="9579" y="2585"/>
                  <a:pt x="9286" y="2559"/>
                </a:cubicBezTo>
                <a:cubicBezTo>
                  <a:pt x="9060" y="2545"/>
                  <a:pt x="8847" y="2572"/>
                  <a:pt x="8633" y="2652"/>
                </a:cubicBezTo>
                <a:cubicBezTo>
                  <a:pt x="8407" y="2732"/>
                  <a:pt x="8181" y="2732"/>
                  <a:pt x="7954" y="2639"/>
                </a:cubicBezTo>
                <a:cubicBezTo>
                  <a:pt x="7794" y="2572"/>
                  <a:pt x="7621" y="2505"/>
                  <a:pt x="7461" y="2425"/>
                </a:cubicBezTo>
                <a:cubicBezTo>
                  <a:pt x="7221" y="2292"/>
                  <a:pt x="7008" y="2119"/>
                  <a:pt x="6875" y="1799"/>
                </a:cubicBezTo>
                <a:cubicBezTo>
                  <a:pt x="7008" y="1773"/>
                  <a:pt x="7101" y="1746"/>
                  <a:pt x="7195" y="1759"/>
                </a:cubicBezTo>
                <a:cubicBezTo>
                  <a:pt x="7728" y="1786"/>
                  <a:pt x="8154" y="1586"/>
                  <a:pt x="8527" y="1226"/>
                </a:cubicBezTo>
                <a:cubicBezTo>
                  <a:pt x="8700" y="1066"/>
                  <a:pt x="8767" y="907"/>
                  <a:pt x="8753" y="680"/>
                </a:cubicBezTo>
                <a:cubicBezTo>
                  <a:pt x="8753" y="387"/>
                  <a:pt x="8580" y="200"/>
                  <a:pt x="8287" y="161"/>
                </a:cubicBezTo>
                <a:cubicBezTo>
                  <a:pt x="8101" y="147"/>
                  <a:pt x="7901" y="134"/>
                  <a:pt x="7714" y="94"/>
                </a:cubicBezTo>
                <a:cubicBezTo>
                  <a:pt x="7088" y="1"/>
                  <a:pt x="6622" y="240"/>
                  <a:pt x="6249" y="733"/>
                </a:cubicBezTo>
                <a:cubicBezTo>
                  <a:pt x="6222" y="760"/>
                  <a:pt x="6195" y="800"/>
                  <a:pt x="6169" y="827"/>
                </a:cubicBezTo>
                <a:cubicBezTo>
                  <a:pt x="6115" y="893"/>
                  <a:pt x="6075" y="947"/>
                  <a:pt x="6009" y="1027"/>
                </a:cubicBezTo>
                <a:cubicBezTo>
                  <a:pt x="5742" y="960"/>
                  <a:pt x="5489" y="933"/>
                  <a:pt x="5249" y="840"/>
                </a:cubicBezTo>
                <a:cubicBezTo>
                  <a:pt x="5090" y="773"/>
                  <a:pt x="4943" y="720"/>
                  <a:pt x="4770" y="707"/>
                </a:cubicBezTo>
                <a:cubicBezTo>
                  <a:pt x="3957" y="680"/>
                  <a:pt x="3131" y="653"/>
                  <a:pt x="2305" y="627"/>
                </a:cubicBezTo>
                <a:cubicBezTo>
                  <a:pt x="2199" y="627"/>
                  <a:pt x="2092" y="653"/>
                  <a:pt x="1985" y="667"/>
                </a:cubicBezTo>
                <a:cubicBezTo>
                  <a:pt x="1586" y="733"/>
                  <a:pt x="1226" y="907"/>
                  <a:pt x="880" y="1106"/>
                </a:cubicBezTo>
                <a:cubicBezTo>
                  <a:pt x="546" y="1306"/>
                  <a:pt x="333" y="1599"/>
                  <a:pt x="147" y="1919"/>
                </a:cubicBezTo>
                <a:cubicBezTo>
                  <a:pt x="80" y="2026"/>
                  <a:pt x="67" y="2186"/>
                  <a:pt x="54" y="2319"/>
                </a:cubicBezTo>
                <a:cubicBezTo>
                  <a:pt x="0" y="2652"/>
                  <a:pt x="67" y="2972"/>
                  <a:pt x="133" y="32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4"/>
          <p:cNvSpPr/>
          <p:nvPr/>
        </p:nvSpPr>
        <p:spPr>
          <a:xfrm>
            <a:off x="369838" y="4762556"/>
            <a:ext cx="1354237" cy="198073"/>
          </a:xfrm>
          <a:custGeom>
            <a:avLst/>
            <a:gdLst/>
            <a:ahLst/>
            <a:cxnLst/>
            <a:rect l="l" t="t" r="r" b="b"/>
            <a:pathLst>
              <a:path w="30977" h="4531" extrusionOk="0">
                <a:moveTo>
                  <a:pt x="24062" y="1226"/>
                </a:moveTo>
                <a:cubicBezTo>
                  <a:pt x="23862" y="1320"/>
                  <a:pt x="23715" y="1293"/>
                  <a:pt x="23569" y="1240"/>
                </a:cubicBezTo>
                <a:cubicBezTo>
                  <a:pt x="23342" y="1146"/>
                  <a:pt x="23102" y="1080"/>
                  <a:pt x="22929" y="880"/>
                </a:cubicBezTo>
                <a:cubicBezTo>
                  <a:pt x="22876" y="813"/>
                  <a:pt x="22783" y="747"/>
                  <a:pt x="22823" y="640"/>
                </a:cubicBezTo>
                <a:cubicBezTo>
                  <a:pt x="23262" y="547"/>
                  <a:pt x="23262" y="547"/>
                  <a:pt x="23582" y="773"/>
                </a:cubicBezTo>
                <a:cubicBezTo>
                  <a:pt x="23662" y="827"/>
                  <a:pt x="23769" y="880"/>
                  <a:pt x="23835" y="960"/>
                </a:cubicBezTo>
                <a:cubicBezTo>
                  <a:pt x="23915" y="1027"/>
                  <a:pt x="23982" y="1120"/>
                  <a:pt x="24062" y="1226"/>
                </a:cubicBezTo>
                <a:close/>
                <a:moveTo>
                  <a:pt x="13377" y="3784"/>
                </a:moveTo>
                <a:cubicBezTo>
                  <a:pt x="13070" y="3478"/>
                  <a:pt x="12950" y="3145"/>
                  <a:pt x="12857" y="2812"/>
                </a:cubicBezTo>
                <a:cubicBezTo>
                  <a:pt x="12830" y="2732"/>
                  <a:pt x="12844" y="2652"/>
                  <a:pt x="12950" y="2599"/>
                </a:cubicBezTo>
                <a:cubicBezTo>
                  <a:pt x="13137" y="2878"/>
                  <a:pt x="13270" y="3185"/>
                  <a:pt x="13390" y="3505"/>
                </a:cubicBezTo>
                <a:cubicBezTo>
                  <a:pt x="13417" y="3571"/>
                  <a:pt x="13390" y="3651"/>
                  <a:pt x="13377" y="3784"/>
                </a:cubicBezTo>
                <a:close/>
                <a:moveTo>
                  <a:pt x="30936" y="2319"/>
                </a:moveTo>
                <a:cubicBezTo>
                  <a:pt x="30910" y="2186"/>
                  <a:pt x="30910" y="2026"/>
                  <a:pt x="30843" y="1919"/>
                </a:cubicBezTo>
                <a:cubicBezTo>
                  <a:pt x="30656" y="1599"/>
                  <a:pt x="30430" y="1306"/>
                  <a:pt x="30097" y="1106"/>
                </a:cubicBezTo>
                <a:cubicBezTo>
                  <a:pt x="29764" y="907"/>
                  <a:pt x="29404" y="733"/>
                  <a:pt x="29004" y="667"/>
                </a:cubicBezTo>
                <a:cubicBezTo>
                  <a:pt x="28898" y="653"/>
                  <a:pt x="28791" y="627"/>
                  <a:pt x="28671" y="627"/>
                </a:cubicBezTo>
                <a:cubicBezTo>
                  <a:pt x="27859" y="653"/>
                  <a:pt x="27033" y="680"/>
                  <a:pt x="26207" y="707"/>
                </a:cubicBezTo>
                <a:cubicBezTo>
                  <a:pt x="26047" y="720"/>
                  <a:pt x="25887" y="773"/>
                  <a:pt x="25740" y="840"/>
                </a:cubicBezTo>
                <a:cubicBezTo>
                  <a:pt x="25501" y="933"/>
                  <a:pt x="25234" y="960"/>
                  <a:pt x="24968" y="1027"/>
                </a:cubicBezTo>
                <a:cubicBezTo>
                  <a:pt x="24914" y="947"/>
                  <a:pt x="24861" y="893"/>
                  <a:pt x="24808" y="827"/>
                </a:cubicBezTo>
                <a:cubicBezTo>
                  <a:pt x="24781" y="800"/>
                  <a:pt x="24768" y="760"/>
                  <a:pt x="24741" y="733"/>
                </a:cubicBezTo>
                <a:cubicBezTo>
                  <a:pt x="24368" y="240"/>
                  <a:pt x="23888" y="1"/>
                  <a:pt x="23262" y="94"/>
                </a:cubicBezTo>
                <a:cubicBezTo>
                  <a:pt x="23076" y="134"/>
                  <a:pt x="22889" y="147"/>
                  <a:pt x="22689" y="161"/>
                </a:cubicBezTo>
                <a:cubicBezTo>
                  <a:pt x="22396" y="200"/>
                  <a:pt x="22236" y="387"/>
                  <a:pt x="22223" y="680"/>
                </a:cubicBezTo>
                <a:cubicBezTo>
                  <a:pt x="22210" y="907"/>
                  <a:pt x="22290" y="1066"/>
                  <a:pt x="22450" y="1226"/>
                </a:cubicBezTo>
                <a:cubicBezTo>
                  <a:pt x="22836" y="1586"/>
                  <a:pt x="23262" y="1786"/>
                  <a:pt x="23782" y="1759"/>
                </a:cubicBezTo>
                <a:cubicBezTo>
                  <a:pt x="23875" y="1746"/>
                  <a:pt x="23968" y="1773"/>
                  <a:pt x="24115" y="1799"/>
                </a:cubicBezTo>
                <a:cubicBezTo>
                  <a:pt x="23968" y="2119"/>
                  <a:pt x="23755" y="2292"/>
                  <a:pt x="23515" y="2425"/>
                </a:cubicBezTo>
                <a:cubicBezTo>
                  <a:pt x="23369" y="2505"/>
                  <a:pt x="23196" y="2572"/>
                  <a:pt x="23022" y="2639"/>
                </a:cubicBezTo>
                <a:cubicBezTo>
                  <a:pt x="22796" y="2732"/>
                  <a:pt x="22569" y="2732"/>
                  <a:pt x="22343" y="2652"/>
                </a:cubicBezTo>
                <a:cubicBezTo>
                  <a:pt x="22130" y="2572"/>
                  <a:pt x="21917" y="2545"/>
                  <a:pt x="21690" y="2559"/>
                </a:cubicBezTo>
                <a:cubicBezTo>
                  <a:pt x="21397" y="2585"/>
                  <a:pt x="21117" y="2532"/>
                  <a:pt x="20851" y="2439"/>
                </a:cubicBezTo>
                <a:cubicBezTo>
                  <a:pt x="20651" y="2372"/>
                  <a:pt x="20438" y="2345"/>
                  <a:pt x="20238" y="2319"/>
                </a:cubicBezTo>
                <a:cubicBezTo>
                  <a:pt x="19812" y="2252"/>
                  <a:pt x="19372" y="2159"/>
                  <a:pt x="18986" y="1959"/>
                </a:cubicBezTo>
                <a:cubicBezTo>
                  <a:pt x="18746" y="1853"/>
                  <a:pt x="18519" y="1719"/>
                  <a:pt x="18266" y="1666"/>
                </a:cubicBezTo>
                <a:cubicBezTo>
                  <a:pt x="18200" y="1639"/>
                  <a:pt x="18133" y="1626"/>
                  <a:pt x="18080" y="1586"/>
                </a:cubicBezTo>
                <a:cubicBezTo>
                  <a:pt x="17880" y="1426"/>
                  <a:pt x="17640" y="1360"/>
                  <a:pt x="17400" y="1293"/>
                </a:cubicBezTo>
                <a:cubicBezTo>
                  <a:pt x="17160" y="1240"/>
                  <a:pt x="16934" y="1160"/>
                  <a:pt x="16694" y="1080"/>
                </a:cubicBezTo>
                <a:cubicBezTo>
                  <a:pt x="16481" y="1027"/>
                  <a:pt x="16268" y="960"/>
                  <a:pt x="16055" y="973"/>
                </a:cubicBezTo>
                <a:cubicBezTo>
                  <a:pt x="15988" y="987"/>
                  <a:pt x="15908" y="973"/>
                  <a:pt x="15841" y="960"/>
                </a:cubicBezTo>
                <a:cubicBezTo>
                  <a:pt x="15308" y="787"/>
                  <a:pt x="14749" y="880"/>
                  <a:pt x="14203" y="920"/>
                </a:cubicBezTo>
                <a:cubicBezTo>
                  <a:pt x="14109" y="920"/>
                  <a:pt x="14003" y="987"/>
                  <a:pt x="13910" y="1040"/>
                </a:cubicBezTo>
                <a:cubicBezTo>
                  <a:pt x="13643" y="1186"/>
                  <a:pt x="13377" y="1320"/>
                  <a:pt x="13097" y="1479"/>
                </a:cubicBezTo>
                <a:cubicBezTo>
                  <a:pt x="13004" y="1440"/>
                  <a:pt x="12910" y="1386"/>
                  <a:pt x="12817" y="1333"/>
                </a:cubicBezTo>
                <a:cubicBezTo>
                  <a:pt x="12684" y="1240"/>
                  <a:pt x="12537" y="1160"/>
                  <a:pt x="12364" y="1146"/>
                </a:cubicBezTo>
                <a:cubicBezTo>
                  <a:pt x="12311" y="1146"/>
                  <a:pt x="12271" y="1106"/>
                  <a:pt x="12218" y="1080"/>
                </a:cubicBezTo>
                <a:cubicBezTo>
                  <a:pt x="11871" y="880"/>
                  <a:pt x="11485" y="773"/>
                  <a:pt x="11085" y="747"/>
                </a:cubicBezTo>
                <a:cubicBezTo>
                  <a:pt x="11019" y="733"/>
                  <a:pt x="10952" y="707"/>
                  <a:pt x="10885" y="707"/>
                </a:cubicBezTo>
                <a:cubicBezTo>
                  <a:pt x="10605" y="653"/>
                  <a:pt x="10312" y="600"/>
                  <a:pt x="10033" y="587"/>
                </a:cubicBezTo>
                <a:cubicBezTo>
                  <a:pt x="9446" y="574"/>
                  <a:pt x="8847" y="587"/>
                  <a:pt x="8261" y="587"/>
                </a:cubicBezTo>
                <a:cubicBezTo>
                  <a:pt x="8167" y="587"/>
                  <a:pt x="8061" y="587"/>
                  <a:pt x="7968" y="600"/>
                </a:cubicBezTo>
                <a:cubicBezTo>
                  <a:pt x="7714" y="667"/>
                  <a:pt x="7475" y="733"/>
                  <a:pt x="7208" y="733"/>
                </a:cubicBezTo>
                <a:cubicBezTo>
                  <a:pt x="7088" y="733"/>
                  <a:pt x="6968" y="787"/>
                  <a:pt x="6848" y="827"/>
                </a:cubicBezTo>
                <a:cubicBezTo>
                  <a:pt x="6502" y="973"/>
                  <a:pt x="6129" y="960"/>
                  <a:pt x="5756" y="1040"/>
                </a:cubicBezTo>
                <a:cubicBezTo>
                  <a:pt x="5303" y="1133"/>
                  <a:pt x="4877" y="1346"/>
                  <a:pt x="4464" y="1559"/>
                </a:cubicBezTo>
                <a:cubicBezTo>
                  <a:pt x="4184" y="1706"/>
                  <a:pt x="3891" y="1892"/>
                  <a:pt x="3638" y="2092"/>
                </a:cubicBezTo>
                <a:cubicBezTo>
                  <a:pt x="3291" y="2345"/>
                  <a:pt x="2892" y="2492"/>
                  <a:pt x="2518" y="2692"/>
                </a:cubicBezTo>
                <a:cubicBezTo>
                  <a:pt x="2345" y="2772"/>
                  <a:pt x="2145" y="2812"/>
                  <a:pt x="1986" y="2918"/>
                </a:cubicBezTo>
                <a:cubicBezTo>
                  <a:pt x="1759" y="3052"/>
                  <a:pt x="1506" y="3065"/>
                  <a:pt x="1266" y="3038"/>
                </a:cubicBezTo>
                <a:cubicBezTo>
                  <a:pt x="1066" y="3012"/>
                  <a:pt x="893" y="2892"/>
                  <a:pt x="707" y="2798"/>
                </a:cubicBezTo>
                <a:cubicBezTo>
                  <a:pt x="667" y="2785"/>
                  <a:pt x="640" y="2719"/>
                  <a:pt x="640" y="2665"/>
                </a:cubicBezTo>
                <a:cubicBezTo>
                  <a:pt x="627" y="2572"/>
                  <a:pt x="613" y="2465"/>
                  <a:pt x="640" y="2372"/>
                </a:cubicBezTo>
                <a:cubicBezTo>
                  <a:pt x="693" y="2212"/>
                  <a:pt x="760" y="2039"/>
                  <a:pt x="826" y="1879"/>
                </a:cubicBezTo>
                <a:cubicBezTo>
                  <a:pt x="853" y="1826"/>
                  <a:pt x="933" y="1786"/>
                  <a:pt x="986" y="1733"/>
                </a:cubicBezTo>
                <a:cubicBezTo>
                  <a:pt x="1106" y="1786"/>
                  <a:pt x="1213" y="1839"/>
                  <a:pt x="1333" y="1879"/>
                </a:cubicBezTo>
                <a:cubicBezTo>
                  <a:pt x="1413" y="2039"/>
                  <a:pt x="1399" y="2212"/>
                  <a:pt x="1426" y="2359"/>
                </a:cubicBezTo>
                <a:cubicBezTo>
                  <a:pt x="1439" y="2479"/>
                  <a:pt x="1506" y="2545"/>
                  <a:pt x="1613" y="2545"/>
                </a:cubicBezTo>
                <a:cubicBezTo>
                  <a:pt x="1746" y="2559"/>
                  <a:pt x="1892" y="2572"/>
                  <a:pt x="2026" y="2545"/>
                </a:cubicBezTo>
                <a:cubicBezTo>
                  <a:pt x="2199" y="2505"/>
                  <a:pt x="2292" y="2359"/>
                  <a:pt x="2332" y="2186"/>
                </a:cubicBezTo>
                <a:cubicBezTo>
                  <a:pt x="2359" y="2092"/>
                  <a:pt x="2372" y="1972"/>
                  <a:pt x="2385" y="1866"/>
                </a:cubicBezTo>
                <a:cubicBezTo>
                  <a:pt x="2385" y="1519"/>
                  <a:pt x="2145" y="1266"/>
                  <a:pt x="1799" y="1240"/>
                </a:cubicBezTo>
                <a:cubicBezTo>
                  <a:pt x="1652" y="1226"/>
                  <a:pt x="1493" y="1226"/>
                  <a:pt x="1359" y="1253"/>
                </a:cubicBezTo>
                <a:cubicBezTo>
                  <a:pt x="1173" y="1293"/>
                  <a:pt x="1000" y="1280"/>
                  <a:pt x="826" y="1266"/>
                </a:cubicBezTo>
                <a:cubicBezTo>
                  <a:pt x="413" y="1253"/>
                  <a:pt x="80" y="1519"/>
                  <a:pt x="40" y="1946"/>
                </a:cubicBezTo>
                <a:cubicBezTo>
                  <a:pt x="0" y="2279"/>
                  <a:pt x="0" y="2599"/>
                  <a:pt x="254" y="2865"/>
                </a:cubicBezTo>
                <a:cubicBezTo>
                  <a:pt x="387" y="3012"/>
                  <a:pt x="453" y="3198"/>
                  <a:pt x="613" y="3318"/>
                </a:cubicBezTo>
                <a:cubicBezTo>
                  <a:pt x="800" y="3465"/>
                  <a:pt x="986" y="3571"/>
                  <a:pt x="1239" y="3624"/>
                </a:cubicBezTo>
                <a:cubicBezTo>
                  <a:pt x="1493" y="3664"/>
                  <a:pt x="1732" y="3744"/>
                  <a:pt x="1999" y="3731"/>
                </a:cubicBezTo>
                <a:cubicBezTo>
                  <a:pt x="2172" y="3731"/>
                  <a:pt x="2319" y="3691"/>
                  <a:pt x="2479" y="3624"/>
                </a:cubicBezTo>
                <a:cubicBezTo>
                  <a:pt x="2905" y="3478"/>
                  <a:pt x="3265" y="3211"/>
                  <a:pt x="3611" y="2918"/>
                </a:cubicBezTo>
                <a:cubicBezTo>
                  <a:pt x="3891" y="2665"/>
                  <a:pt x="4210" y="2465"/>
                  <a:pt x="4530" y="2279"/>
                </a:cubicBezTo>
                <a:cubicBezTo>
                  <a:pt x="4783" y="2132"/>
                  <a:pt x="5076" y="2039"/>
                  <a:pt x="5356" y="1919"/>
                </a:cubicBezTo>
                <a:cubicBezTo>
                  <a:pt x="5796" y="1746"/>
                  <a:pt x="6276" y="1639"/>
                  <a:pt x="6742" y="1519"/>
                </a:cubicBezTo>
                <a:cubicBezTo>
                  <a:pt x="6862" y="1493"/>
                  <a:pt x="7008" y="1493"/>
                  <a:pt x="7142" y="1493"/>
                </a:cubicBezTo>
                <a:cubicBezTo>
                  <a:pt x="7448" y="1493"/>
                  <a:pt x="7754" y="1493"/>
                  <a:pt x="8047" y="1413"/>
                </a:cubicBezTo>
                <a:cubicBezTo>
                  <a:pt x="8114" y="1400"/>
                  <a:pt x="8181" y="1386"/>
                  <a:pt x="8247" y="1386"/>
                </a:cubicBezTo>
                <a:cubicBezTo>
                  <a:pt x="8754" y="1400"/>
                  <a:pt x="9260" y="1413"/>
                  <a:pt x="9779" y="1413"/>
                </a:cubicBezTo>
                <a:cubicBezTo>
                  <a:pt x="10166" y="1426"/>
                  <a:pt x="10526" y="1533"/>
                  <a:pt x="10899" y="1653"/>
                </a:cubicBezTo>
                <a:cubicBezTo>
                  <a:pt x="11392" y="1826"/>
                  <a:pt x="11898" y="2026"/>
                  <a:pt x="12391" y="2212"/>
                </a:cubicBezTo>
                <a:cubicBezTo>
                  <a:pt x="12417" y="2226"/>
                  <a:pt x="12431" y="2239"/>
                  <a:pt x="12484" y="2279"/>
                </a:cubicBezTo>
                <a:cubicBezTo>
                  <a:pt x="12471" y="2332"/>
                  <a:pt x="12484" y="2425"/>
                  <a:pt x="12457" y="2492"/>
                </a:cubicBezTo>
                <a:cubicBezTo>
                  <a:pt x="12391" y="2719"/>
                  <a:pt x="12417" y="2932"/>
                  <a:pt x="12497" y="3132"/>
                </a:cubicBezTo>
                <a:cubicBezTo>
                  <a:pt x="12657" y="3531"/>
                  <a:pt x="12830" y="3891"/>
                  <a:pt x="13150" y="4171"/>
                </a:cubicBezTo>
                <a:cubicBezTo>
                  <a:pt x="13350" y="4344"/>
                  <a:pt x="13417" y="4331"/>
                  <a:pt x="13670" y="4224"/>
                </a:cubicBezTo>
                <a:cubicBezTo>
                  <a:pt x="13990" y="4091"/>
                  <a:pt x="14163" y="3851"/>
                  <a:pt x="14243" y="3518"/>
                </a:cubicBezTo>
                <a:cubicBezTo>
                  <a:pt x="14256" y="3425"/>
                  <a:pt x="14283" y="3331"/>
                  <a:pt x="14229" y="3238"/>
                </a:cubicBezTo>
                <a:cubicBezTo>
                  <a:pt x="14203" y="3198"/>
                  <a:pt x="14176" y="3145"/>
                  <a:pt x="14176" y="3092"/>
                </a:cubicBezTo>
                <a:cubicBezTo>
                  <a:pt x="14096" y="2652"/>
                  <a:pt x="13870" y="2305"/>
                  <a:pt x="13537" y="2012"/>
                </a:cubicBezTo>
                <a:cubicBezTo>
                  <a:pt x="13510" y="1999"/>
                  <a:pt x="13510" y="1972"/>
                  <a:pt x="13483" y="1919"/>
                </a:cubicBezTo>
                <a:cubicBezTo>
                  <a:pt x="13603" y="1746"/>
                  <a:pt x="13803" y="1653"/>
                  <a:pt x="13990" y="1666"/>
                </a:cubicBezTo>
                <a:cubicBezTo>
                  <a:pt x="14216" y="1693"/>
                  <a:pt x="14416" y="1613"/>
                  <a:pt x="14642" y="1626"/>
                </a:cubicBezTo>
                <a:cubicBezTo>
                  <a:pt x="14856" y="1653"/>
                  <a:pt x="15082" y="1639"/>
                  <a:pt x="15295" y="1639"/>
                </a:cubicBezTo>
                <a:cubicBezTo>
                  <a:pt x="15468" y="1653"/>
                  <a:pt x="15628" y="1679"/>
                  <a:pt x="15788" y="1706"/>
                </a:cubicBezTo>
                <a:cubicBezTo>
                  <a:pt x="16068" y="1759"/>
                  <a:pt x="16361" y="1813"/>
                  <a:pt x="16641" y="1866"/>
                </a:cubicBezTo>
                <a:cubicBezTo>
                  <a:pt x="16921" y="1932"/>
                  <a:pt x="17200" y="1999"/>
                  <a:pt x="17480" y="2079"/>
                </a:cubicBezTo>
                <a:cubicBezTo>
                  <a:pt x="18266" y="2332"/>
                  <a:pt x="19012" y="2679"/>
                  <a:pt x="19758" y="3012"/>
                </a:cubicBezTo>
                <a:cubicBezTo>
                  <a:pt x="19985" y="3118"/>
                  <a:pt x="20225" y="3198"/>
                  <a:pt x="20451" y="3265"/>
                </a:cubicBezTo>
                <a:cubicBezTo>
                  <a:pt x="20651" y="3331"/>
                  <a:pt x="20851" y="3385"/>
                  <a:pt x="21051" y="3438"/>
                </a:cubicBezTo>
                <a:cubicBezTo>
                  <a:pt x="21317" y="3518"/>
                  <a:pt x="21597" y="3584"/>
                  <a:pt x="21890" y="3505"/>
                </a:cubicBezTo>
                <a:cubicBezTo>
                  <a:pt x="21983" y="3478"/>
                  <a:pt x="22103" y="3518"/>
                  <a:pt x="22210" y="3545"/>
                </a:cubicBezTo>
                <a:cubicBezTo>
                  <a:pt x="22623" y="3664"/>
                  <a:pt x="23049" y="3664"/>
                  <a:pt x="23462" y="3518"/>
                </a:cubicBezTo>
                <a:cubicBezTo>
                  <a:pt x="23542" y="3478"/>
                  <a:pt x="23635" y="3451"/>
                  <a:pt x="23729" y="3425"/>
                </a:cubicBezTo>
                <a:cubicBezTo>
                  <a:pt x="24142" y="3345"/>
                  <a:pt x="24448" y="3078"/>
                  <a:pt x="24754" y="2825"/>
                </a:cubicBezTo>
                <a:cubicBezTo>
                  <a:pt x="24954" y="2652"/>
                  <a:pt x="24994" y="2372"/>
                  <a:pt x="25021" y="2106"/>
                </a:cubicBezTo>
                <a:cubicBezTo>
                  <a:pt x="25048" y="1959"/>
                  <a:pt x="25048" y="1813"/>
                  <a:pt x="25048" y="1639"/>
                </a:cubicBezTo>
                <a:cubicBezTo>
                  <a:pt x="25154" y="1599"/>
                  <a:pt x="25247" y="1546"/>
                  <a:pt x="25354" y="1519"/>
                </a:cubicBezTo>
                <a:cubicBezTo>
                  <a:pt x="25754" y="1440"/>
                  <a:pt x="26167" y="1373"/>
                  <a:pt x="26580" y="1373"/>
                </a:cubicBezTo>
                <a:cubicBezTo>
                  <a:pt x="26886" y="1373"/>
                  <a:pt x="27206" y="1360"/>
                  <a:pt x="27526" y="1346"/>
                </a:cubicBezTo>
                <a:cubicBezTo>
                  <a:pt x="27765" y="1333"/>
                  <a:pt x="27992" y="1346"/>
                  <a:pt x="28218" y="1426"/>
                </a:cubicBezTo>
                <a:cubicBezTo>
                  <a:pt x="28418" y="1493"/>
                  <a:pt x="28645" y="1506"/>
                  <a:pt x="28845" y="1613"/>
                </a:cubicBezTo>
                <a:cubicBezTo>
                  <a:pt x="28964" y="1693"/>
                  <a:pt x="29111" y="1746"/>
                  <a:pt x="29244" y="1813"/>
                </a:cubicBezTo>
                <a:cubicBezTo>
                  <a:pt x="29671" y="2079"/>
                  <a:pt x="29857" y="2492"/>
                  <a:pt x="29924" y="2985"/>
                </a:cubicBezTo>
                <a:cubicBezTo>
                  <a:pt x="29950" y="3198"/>
                  <a:pt x="29950" y="3411"/>
                  <a:pt x="29964" y="3624"/>
                </a:cubicBezTo>
                <a:cubicBezTo>
                  <a:pt x="29577" y="3731"/>
                  <a:pt x="29551" y="3731"/>
                  <a:pt x="29364" y="3451"/>
                </a:cubicBezTo>
                <a:cubicBezTo>
                  <a:pt x="29417" y="3385"/>
                  <a:pt x="29497" y="3331"/>
                  <a:pt x="29537" y="3251"/>
                </a:cubicBezTo>
                <a:cubicBezTo>
                  <a:pt x="29564" y="3158"/>
                  <a:pt x="29591" y="3065"/>
                  <a:pt x="29591" y="2972"/>
                </a:cubicBezTo>
                <a:cubicBezTo>
                  <a:pt x="29591" y="2772"/>
                  <a:pt x="29497" y="2665"/>
                  <a:pt x="29311" y="2612"/>
                </a:cubicBezTo>
                <a:cubicBezTo>
                  <a:pt x="29138" y="2559"/>
                  <a:pt x="28951" y="2545"/>
                  <a:pt x="28778" y="2585"/>
                </a:cubicBezTo>
                <a:cubicBezTo>
                  <a:pt x="28591" y="2625"/>
                  <a:pt x="28472" y="2732"/>
                  <a:pt x="28445" y="2918"/>
                </a:cubicBezTo>
                <a:cubicBezTo>
                  <a:pt x="28392" y="3251"/>
                  <a:pt x="28405" y="3571"/>
                  <a:pt x="28671" y="3838"/>
                </a:cubicBezTo>
                <a:cubicBezTo>
                  <a:pt x="28738" y="3904"/>
                  <a:pt x="28818" y="3971"/>
                  <a:pt x="28871" y="4037"/>
                </a:cubicBezTo>
                <a:cubicBezTo>
                  <a:pt x="29284" y="4530"/>
                  <a:pt x="29937" y="4384"/>
                  <a:pt x="30337" y="4144"/>
                </a:cubicBezTo>
                <a:cubicBezTo>
                  <a:pt x="30656" y="3931"/>
                  <a:pt x="30790" y="3624"/>
                  <a:pt x="30856" y="3291"/>
                </a:cubicBezTo>
                <a:cubicBezTo>
                  <a:pt x="30910" y="2972"/>
                  <a:pt x="30976" y="2652"/>
                  <a:pt x="30936" y="2319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908;p46">
            <a:extLst>
              <a:ext uri="{FF2B5EF4-FFF2-40B4-BE49-F238E27FC236}">
                <a16:creationId xmlns:a16="http://schemas.microsoft.com/office/drawing/2014/main" id="{3551A87C-71E6-8293-7A5C-BBB583218281}"/>
              </a:ext>
            </a:extLst>
          </p:cNvPr>
          <p:cNvGrpSpPr/>
          <p:nvPr/>
        </p:nvGrpSpPr>
        <p:grpSpPr>
          <a:xfrm>
            <a:off x="6063692" y="874097"/>
            <a:ext cx="2329199" cy="3888458"/>
            <a:chOff x="2743775" y="1103250"/>
            <a:chExt cx="2130625" cy="3556950"/>
          </a:xfrm>
          <a:solidFill>
            <a:schemeClr val="tx1"/>
          </a:solidFill>
        </p:grpSpPr>
        <p:sp>
          <p:nvSpPr>
            <p:cNvPr id="3" name="Google Shape;4909;p46">
              <a:extLst>
                <a:ext uri="{FF2B5EF4-FFF2-40B4-BE49-F238E27FC236}">
                  <a16:creationId xmlns:a16="http://schemas.microsoft.com/office/drawing/2014/main" id="{01AEFEEB-4D75-EE4E-00E4-DC2C66016D45}"/>
                </a:ext>
              </a:extLst>
            </p:cNvPr>
            <p:cNvSpPr/>
            <p:nvPr/>
          </p:nvSpPr>
          <p:spPr>
            <a:xfrm>
              <a:off x="2743775" y="1103250"/>
              <a:ext cx="2130625" cy="3556950"/>
            </a:xfrm>
            <a:custGeom>
              <a:avLst/>
              <a:gdLst/>
              <a:ahLst/>
              <a:cxnLst/>
              <a:rect l="l" t="t" r="r" b="b"/>
              <a:pathLst>
                <a:path w="85225" h="142278" fill="none" extrusionOk="0">
                  <a:moveTo>
                    <a:pt x="83976" y="121649"/>
                  </a:moveTo>
                  <a:cubicBezTo>
                    <a:pt x="83590" y="118715"/>
                    <a:pt x="82629" y="113666"/>
                    <a:pt x="82484" y="110637"/>
                  </a:cubicBezTo>
                  <a:cubicBezTo>
                    <a:pt x="82341" y="107608"/>
                    <a:pt x="82436" y="97605"/>
                    <a:pt x="81668" y="93470"/>
                  </a:cubicBezTo>
                  <a:cubicBezTo>
                    <a:pt x="80900" y="89335"/>
                    <a:pt x="80416" y="85921"/>
                    <a:pt x="79022" y="82844"/>
                  </a:cubicBezTo>
                  <a:cubicBezTo>
                    <a:pt x="77628" y="79765"/>
                    <a:pt x="76641" y="72095"/>
                    <a:pt x="76461" y="70474"/>
                  </a:cubicBezTo>
                  <a:cubicBezTo>
                    <a:pt x="76281" y="68852"/>
                    <a:pt x="76448" y="66537"/>
                    <a:pt x="76461" y="65137"/>
                  </a:cubicBezTo>
                  <a:cubicBezTo>
                    <a:pt x="76512" y="60170"/>
                    <a:pt x="77214" y="57246"/>
                    <a:pt x="75841" y="52412"/>
                  </a:cubicBezTo>
                  <a:cubicBezTo>
                    <a:pt x="74472" y="47578"/>
                    <a:pt x="73360" y="46598"/>
                    <a:pt x="69503" y="44360"/>
                  </a:cubicBezTo>
                  <a:cubicBezTo>
                    <a:pt x="68776" y="43939"/>
                    <a:pt x="67811" y="43519"/>
                    <a:pt x="66721" y="43101"/>
                  </a:cubicBezTo>
                  <a:cubicBezTo>
                    <a:pt x="61985" y="41293"/>
                    <a:pt x="50275" y="38568"/>
                    <a:pt x="49712" y="37445"/>
                  </a:cubicBezTo>
                  <a:cubicBezTo>
                    <a:pt x="49019" y="36061"/>
                    <a:pt x="48593" y="33607"/>
                    <a:pt x="48738" y="32150"/>
                  </a:cubicBezTo>
                  <a:cubicBezTo>
                    <a:pt x="48883" y="30692"/>
                    <a:pt x="51270" y="30120"/>
                    <a:pt x="52250" y="27680"/>
                  </a:cubicBezTo>
                  <a:cubicBezTo>
                    <a:pt x="52475" y="27120"/>
                    <a:pt x="53212" y="24847"/>
                    <a:pt x="53531" y="21910"/>
                  </a:cubicBezTo>
                  <a:cubicBezTo>
                    <a:pt x="53698" y="22115"/>
                    <a:pt x="53958" y="22286"/>
                    <a:pt x="54334" y="22201"/>
                  </a:cubicBezTo>
                  <a:cubicBezTo>
                    <a:pt x="55140" y="22017"/>
                    <a:pt x="55093" y="20708"/>
                    <a:pt x="55330" y="20133"/>
                  </a:cubicBezTo>
                  <a:cubicBezTo>
                    <a:pt x="55564" y="19558"/>
                    <a:pt x="56401" y="18249"/>
                    <a:pt x="56480" y="17174"/>
                  </a:cubicBezTo>
                  <a:cubicBezTo>
                    <a:pt x="56560" y="16099"/>
                    <a:pt x="56275" y="14999"/>
                    <a:pt x="55380" y="14790"/>
                  </a:cubicBezTo>
                  <a:cubicBezTo>
                    <a:pt x="54846" y="14664"/>
                    <a:pt x="54460" y="14850"/>
                    <a:pt x="54214" y="15049"/>
                  </a:cubicBezTo>
                  <a:cubicBezTo>
                    <a:pt x="55080" y="4"/>
                    <a:pt x="42614" y="832"/>
                    <a:pt x="42614" y="832"/>
                  </a:cubicBezTo>
                  <a:cubicBezTo>
                    <a:pt x="42614" y="832"/>
                    <a:pt x="30145" y="1"/>
                    <a:pt x="31012" y="15053"/>
                  </a:cubicBezTo>
                  <a:cubicBezTo>
                    <a:pt x="30765" y="14850"/>
                    <a:pt x="30379" y="14667"/>
                    <a:pt x="29845" y="14793"/>
                  </a:cubicBezTo>
                  <a:cubicBezTo>
                    <a:pt x="28953" y="15002"/>
                    <a:pt x="28669" y="16102"/>
                    <a:pt x="28745" y="17177"/>
                  </a:cubicBezTo>
                  <a:cubicBezTo>
                    <a:pt x="28824" y="18249"/>
                    <a:pt x="29662" y="19558"/>
                    <a:pt x="29899" y="20136"/>
                  </a:cubicBezTo>
                  <a:cubicBezTo>
                    <a:pt x="30133" y="20712"/>
                    <a:pt x="30085" y="22020"/>
                    <a:pt x="30895" y="22204"/>
                  </a:cubicBezTo>
                  <a:cubicBezTo>
                    <a:pt x="31271" y="22289"/>
                    <a:pt x="31530" y="22118"/>
                    <a:pt x="31698" y="21910"/>
                  </a:cubicBezTo>
                  <a:cubicBezTo>
                    <a:pt x="32017" y="24850"/>
                    <a:pt x="32750" y="27120"/>
                    <a:pt x="32975" y="27680"/>
                  </a:cubicBezTo>
                  <a:cubicBezTo>
                    <a:pt x="33958" y="30123"/>
                    <a:pt x="36345" y="30696"/>
                    <a:pt x="36490" y="32153"/>
                  </a:cubicBezTo>
                  <a:cubicBezTo>
                    <a:pt x="36636" y="33611"/>
                    <a:pt x="36209" y="36061"/>
                    <a:pt x="35517" y="37445"/>
                  </a:cubicBezTo>
                  <a:cubicBezTo>
                    <a:pt x="34954" y="38571"/>
                    <a:pt x="23244" y="41296"/>
                    <a:pt x="18505" y="43104"/>
                  </a:cubicBezTo>
                  <a:cubicBezTo>
                    <a:pt x="17417" y="43522"/>
                    <a:pt x="16453" y="43942"/>
                    <a:pt x="15726" y="44363"/>
                  </a:cubicBezTo>
                  <a:cubicBezTo>
                    <a:pt x="11866" y="46598"/>
                    <a:pt x="10756" y="47581"/>
                    <a:pt x="9384" y="52412"/>
                  </a:cubicBezTo>
                  <a:cubicBezTo>
                    <a:pt x="8015" y="57246"/>
                    <a:pt x="8717" y="60170"/>
                    <a:pt x="8764" y="65137"/>
                  </a:cubicBezTo>
                  <a:cubicBezTo>
                    <a:pt x="8777" y="66537"/>
                    <a:pt x="8944" y="68852"/>
                    <a:pt x="8764" y="70477"/>
                  </a:cubicBezTo>
                  <a:cubicBezTo>
                    <a:pt x="8584" y="72099"/>
                    <a:pt x="7598" y="79768"/>
                    <a:pt x="6203" y="82844"/>
                  </a:cubicBezTo>
                  <a:cubicBezTo>
                    <a:pt x="4809" y="85921"/>
                    <a:pt x="4329" y="89338"/>
                    <a:pt x="3560" y="93473"/>
                  </a:cubicBezTo>
                  <a:cubicBezTo>
                    <a:pt x="2789" y="97609"/>
                    <a:pt x="2887" y="107608"/>
                    <a:pt x="2742" y="110640"/>
                  </a:cubicBezTo>
                  <a:cubicBezTo>
                    <a:pt x="2596" y="113669"/>
                    <a:pt x="1635" y="118718"/>
                    <a:pt x="1253" y="121652"/>
                  </a:cubicBezTo>
                  <a:cubicBezTo>
                    <a:pt x="867" y="124582"/>
                    <a:pt x="1" y="130450"/>
                    <a:pt x="48" y="131990"/>
                  </a:cubicBezTo>
                  <a:cubicBezTo>
                    <a:pt x="95" y="133526"/>
                    <a:pt x="1635" y="138142"/>
                    <a:pt x="2116" y="138815"/>
                  </a:cubicBezTo>
                  <a:cubicBezTo>
                    <a:pt x="2596" y="139489"/>
                    <a:pt x="6011" y="142277"/>
                    <a:pt x="6444" y="142084"/>
                  </a:cubicBezTo>
                  <a:cubicBezTo>
                    <a:pt x="6874" y="141892"/>
                    <a:pt x="7051" y="141338"/>
                    <a:pt x="6744" y="140709"/>
                  </a:cubicBezTo>
                  <a:cubicBezTo>
                    <a:pt x="6437" y="140077"/>
                    <a:pt x="4506" y="138436"/>
                    <a:pt x="4310" y="137968"/>
                  </a:cubicBezTo>
                  <a:cubicBezTo>
                    <a:pt x="4111" y="137497"/>
                    <a:pt x="4145" y="132666"/>
                    <a:pt x="4237" y="132161"/>
                  </a:cubicBezTo>
                  <a:cubicBezTo>
                    <a:pt x="4329" y="131655"/>
                    <a:pt x="4939" y="130321"/>
                    <a:pt x="5031" y="130286"/>
                  </a:cubicBezTo>
                  <a:cubicBezTo>
                    <a:pt x="5119" y="130248"/>
                    <a:pt x="5410" y="131892"/>
                    <a:pt x="5426" y="132360"/>
                  </a:cubicBezTo>
                  <a:cubicBezTo>
                    <a:pt x="5442" y="132828"/>
                    <a:pt x="5299" y="134974"/>
                    <a:pt x="5280" y="135262"/>
                  </a:cubicBezTo>
                  <a:cubicBezTo>
                    <a:pt x="5264" y="135550"/>
                    <a:pt x="5084" y="136596"/>
                    <a:pt x="5119" y="136849"/>
                  </a:cubicBezTo>
                  <a:cubicBezTo>
                    <a:pt x="5154" y="137102"/>
                    <a:pt x="5568" y="137715"/>
                    <a:pt x="6365" y="137285"/>
                  </a:cubicBezTo>
                  <a:cubicBezTo>
                    <a:pt x="7158" y="136852"/>
                    <a:pt x="7338" y="135806"/>
                    <a:pt x="7462" y="135426"/>
                  </a:cubicBezTo>
                  <a:cubicBezTo>
                    <a:pt x="7588" y="135047"/>
                    <a:pt x="8167" y="132613"/>
                    <a:pt x="8255" y="132306"/>
                  </a:cubicBezTo>
                  <a:cubicBezTo>
                    <a:pt x="8347" y="131999"/>
                    <a:pt x="8094" y="125313"/>
                    <a:pt x="7914" y="123723"/>
                  </a:cubicBezTo>
                  <a:cubicBezTo>
                    <a:pt x="7734" y="122135"/>
                    <a:pt x="7067" y="120621"/>
                    <a:pt x="7032" y="119486"/>
                  </a:cubicBezTo>
                  <a:cubicBezTo>
                    <a:pt x="6994" y="118351"/>
                    <a:pt x="9302" y="111263"/>
                    <a:pt x="10095" y="109388"/>
                  </a:cubicBezTo>
                  <a:cubicBezTo>
                    <a:pt x="10889" y="107514"/>
                    <a:pt x="13342" y="101165"/>
                    <a:pt x="14063" y="99003"/>
                  </a:cubicBezTo>
                  <a:cubicBezTo>
                    <a:pt x="14784" y="96837"/>
                    <a:pt x="15830" y="92547"/>
                    <a:pt x="15865" y="90634"/>
                  </a:cubicBezTo>
                  <a:cubicBezTo>
                    <a:pt x="15903" y="88725"/>
                    <a:pt x="20244" y="77511"/>
                    <a:pt x="21157" y="71460"/>
                  </a:cubicBezTo>
                  <a:cubicBezTo>
                    <a:pt x="21957" y="71605"/>
                    <a:pt x="24284" y="88570"/>
                    <a:pt x="23924" y="91450"/>
                  </a:cubicBezTo>
                  <a:cubicBezTo>
                    <a:pt x="23560" y="94330"/>
                    <a:pt x="23193" y="101908"/>
                    <a:pt x="22463" y="105187"/>
                  </a:cubicBezTo>
                  <a:cubicBezTo>
                    <a:pt x="21736" y="108465"/>
                    <a:pt x="20753" y="114915"/>
                    <a:pt x="20389" y="120270"/>
                  </a:cubicBezTo>
                  <a:cubicBezTo>
                    <a:pt x="20022" y="125626"/>
                    <a:pt x="20038" y="142094"/>
                    <a:pt x="20038" y="142094"/>
                  </a:cubicBezTo>
                  <a:lnTo>
                    <a:pt x="37629" y="142094"/>
                  </a:lnTo>
                  <a:cubicBezTo>
                    <a:pt x="37629" y="142094"/>
                    <a:pt x="38498" y="139748"/>
                    <a:pt x="39440" y="136919"/>
                  </a:cubicBezTo>
                  <a:cubicBezTo>
                    <a:pt x="40313" y="134310"/>
                    <a:pt x="40863" y="131493"/>
                    <a:pt x="40863" y="131493"/>
                  </a:cubicBezTo>
                  <a:cubicBezTo>
                    <a:pt x="40863" y="131493"/>
                    <a:pt x="40882" y="131503"/>
                    <a:pt x="40917" y="131519"/>
                  </a:cubicBezTo>
                  <a:cubicBezTo>
                    <a:pt x="41991" y="132021"/>
                    <a:pt x="43234" y="132021"/>
                    <a:pt x="44312" y="131519"/>
                  </a:cubicBezTo>
                  <a:cubicBezTo>
                    <a:pt x="44344" y="131503"/>
                    <a:pt x="44363" y="131493"/>
                    <a:pt x="44363" y="131493"/>
                  </a:cubicBezTo>
                  <a:cubicBezTo>
                    <a:pt x="44363" y="131493"/>
                    <a:pt x="44916" y="134310"/>
                    <a:pt x="45785" y="136919"/>
                  </a:cubicBezTo>
                  <a:cubicBezTo>
                    <a:pt x="46730" y="139748"/>
                    <a:pt x="47597" y="142094"/>
                    <a:pt x="47597" y="142094"/>
                  </a:cubicBezTo>
                  <a:lnTo>
                    <a:pt x="65187" y="142094"/>
                  </a:lnTo>
                  <a:cubicBezTo>
                    <a:pt x="65187" y="142094"/>
                    <a:pt x="65203" y="125629"/>
                    <a:pt x="64839" y="120270"/>
                  </a:cubicBezTo>
                  <a:cubicBezTo>
                    <a:pt x="64476" y="114915"/>
                    <a:pt x="63490" y="108465"/>
                    <a:pt x="62762" y="105187"/>
                  </a:cubicBezTo>
                  <a:cubicBezTo>
                    <a:pt x="62032" y="101908"/>
                    <a:pt x="61668" y="94327"/>
                    <a:pt x="61305" y="91450"/>
                  </a:cubicBezTo>
                  <a:cubicBezTo>
                    <a:pt x="60941" y="88570"/>
                    <a:pt x="63268" y="71605"/>
                    <a:pt x="64071" y="71460"/>
                  </a:cubicBezTo>
                  <a:cubicBezTo>
                    <a:pt x="64985" y="77508"/>
                    <a:pt x="69322" y="88722"/>
                    <a:pt x="69360" y="90631"/>
                  </a:cubicBezTo>
                  <a:cubicBezTo>
                    <a:pt x="69395" y="92544"/>
                    <a:pt x="70442" y="96837"/>
                    <a:pt x="71162" y="99000"/>
                  </a:cubicBezTo>
                  <a:cubicBezTo>
                    <a:pt x="71883" y="101162"/>
                    <a:pt x="74337" y="107510"/>
                    <a:pt x="75130" y="109385"/>
                  </a:cubicBezTo>
                  <a:cubicBezTo>
                    <a:pt x="75924" y="111260"/>
                    <a:pt x="78232" y="118348"/>
                    <a:pt x="78194" y="119483"/>
                  </a:cubicBezTo>
                  <a:cubicBezTo>
                    <a:pt x="78159" y="120621"/>
                    <a:pt x="77492" y="122135"/>
                    <a:pt x="77312" y="123723"/>
                  </a:cubicBezTo>
                  <a:cubicBezTo>
                    <a:pt x="77131" y="125310"/>
                    <a:pt x="76878" y="131999"/>
                    <a:pt x="76970" y="132306"/>
                  </a:cubicBezTo>
                  <a:cubicBezTo>
                    <a:pt x="77062" y="132613"/>
                    <a:pt x="77637" y="135047"/>
                    <a:pt x="77764" y="135423"/>
                  </a:cubicBezTo>
                  <a:cubicBezTo>
                    <a:pt x="77887" y="135803"/>
                    <a:pt x="78070" y="136846"/>
                    <a:pt x="78864" y="137282"/>
                  </a:cubicBezTo>
                  <a:cubicBezTo>
                    <a:pt x="79657" y="137715"/>
                    <a:pt x="80071" y="137102"/>
                    <a:pt x="80106" y="136846"/>
                  </a:cubicBezTo>
                  <a:cubicBezTo>
                    <a:pt x="80141" y="136593"/>
                    <a:pt x="79961" y="135550"/>
                    <a:pt x="79945" y="135259"/>
                  </a:cubicBezTo>
                  <a:cubicBezTo>
                    <a:pt x="79926" y="134971"/>
                    <a:pt x="79781" y="132824"/>
                    <a:pt x="79800" y="132357"/>
                  </a:cubicBezTo>
                  <a:cubicBezTo>
                    <a:pt x="79819" y="131889"/>
                    <a:pt x="80106" y="130248"/>
                    <a:pt x="80195" y="130283"/>
                  </a:cubicBezTo>
                  <a:cubicBezTo>
                    <a:pt x="80283" y="130321"/>
                    <a:pt x="80900" y="131655"/>
                    <a:pt x="80988" y="132157"/>
                  </a:cubicBezTo>
                  <a:cubicBezTo>
                    <a:pt x="81077" y="132663"/>
                    <a:pt x="81115" y="137497"/>
                    <a:pt x="80916" y="137965"/>
                  </a:cubicBezTo>
                  <a:cubicBezTo>
                    <a:pt x="80716" y="138433"/>
                    <a:pt x="78788" y="140074"/>
                    <a:pt x="78481" y="140706"/>
                  </a:cubicBezTo>
                  <a:cubicBezTo>
                    <a:pt x="78175" y="141338"/>
                    <a:pt x="78348" y="141892"/>
                    <a:pt x="78782" y="142081"/>
                  </a:cubicBezTo>
                  <a:cubicBezTo>
                    <a:pt x="79215" y="142274"/>
                    <a:pt x="82629" y="139486"/>
                    <a:pt x="83110" y="138812"/>
                  </a:cubicBezTo>
                  <a:cubicBezTo>
                    <a:pt x="83590" y="138139"/>
                    <a:pt x="85130" y="133523"/>
                    <a:pt x="85177" y="131983"/>
                  </a:cubicBezTo>
                  <a:cubicBezTo>
                    <a:pt x="85225" y="130447"/>
                    <a:pt x="84362" y="124582"/>
                    <a:pt x="83976" y="121649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910;p46">
              <a:extLst>
                <a:ext uri="{FF2B5EF4-FFF2-40B4-BE49-F238E27FC236}">
                  <a16:creationId xmlns:a16="http://schemas.microsoft.com/office/drawing/2014/main" id="{BFA6CDCE-5A98-CFE4-125B-E3AD004D0B39}"/>
                </a:ext>
              </a:extLst>
            </p:cNvPr>
            <p:cNvSpPr/>
            <p:nvPr/>
          </p:nvSpPr>
          <p:spPr>
            <a:xfrm>
              <a:off x="3626775" y="1899875"/>
              <a:ext cx="543575" cy="1762225"/>
            </a:xfrm>
            <a:custGeom>
              <a:avLst/>
              <a:gdLst/>
              <a:ahLst/>
              <a:cxnLst/>
              <a:rect l="l" t="t" r="r" b="b"/>
              <a:pathLst>
                <a:path w="21743" h="70489" fill="none" extrusionOk="0">
                  <a:moveTo>
                    <a:pt x="16709" y="53098"/>
                  </a:moveTo>
                  <a:cubicBezTo>
                    <a:pt x="13886" y="51112"/>
                    <a:pt x="9842" y="51419"/>
                    <a:pt x="9001" y="48751"/>
                  </a:cubicBezTo>
                  <a:cubicBezTo>
                    <a:pt x="8164" y="46082"/>
                    <a:pt x="7968" y="38602"/>
                    <a:pt x="7968" y="38602"/>
                  </a:cubicBezTo>
                  <a:lnTo>
                    <a:pt x="7968" y="633"/>
                  </a:lnTo>
                  <a:cubicBezTo>
                    <a:pt x="7968" y="282"/>
                    <a:pt x="7683" y="0"/>
                    <a:pt x="7335" y="0"/>
                  </a:cubicBezTo>
                  <a:lnTo>
                    <a:pt x="7335" y="0"/>
                  </a:lnTo>
                  <a:cubicBezTo>
                    <a:pt x="6988" y="0"/>
                    <a:pt x="6703" y="282"/>
                    <a:pt x="6706" y="630"/>
                  </a:cubicBezTo>
                  <a:lnTo>
                    <a:pt x="6706" y="38602"/>
                  </a:lnTo>
                  <a:cubicBezTo>
                    <a:pt x="6706" y="38602"/>
                    <a:pt x="6102" y="50578"/>
                    <a:pt x="8315" y="54242"/>
                  </a:cubicBezTo>
                  <a:cubicBezTo>
                    <a:pt x="10528" y="57903"/>
                    <a:pt x="10023" y="61488"/>
                    <a:pt x="6690" y="61640"/>
                  </a:cubicBezTo>
                  <a:cubicBezTo>
                    <a:pt x="3358" y="61792"/>
                    <a:pt x="307" y="62098"/>
                    <a:pt x="1" y="65987"/>
                  </a:cubicBezTo>
                  <a:lnTo>
                    <a:pt x="1" y="70489"/>
                  </a:lnTo>
                  <a:lnTo>
                    <a:pt x="1297" y="70489"/>
                  </a:lnTo>
                  <a:cubicBezTo>
                    <a:pt x="1297" y="70489"/>
                    <a:pt x="1297" y="65149"/>
                    <a:pt x="3813" y="65225"/>
                  </a:cubicBezTo>
                  <a:cubicBezTo>
                    <a:pt x="6333" y="65301"/>
                    <a:pt x="11063" y="69496"/>
                    <a:pt x="16402" y="65073"/>
                  </a:cubicBezTo>
                  <a:cubicBezTo>
                    <a:pt x="21742" y="60647"/>
                    <a:pt x="19532" y="55080"/>
                    <a:pt x="16709" y="53098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911;p46">
              <a:extLst>
                <a:ext uri="{FF2B5EF4-FFF2-40B4-BE49-F238E27FC236}">
                  <a16:creationId xmlns:a16="http://schemas.microsoft.com/office/drawing/2014/main" id="{0A92E5CD-8121-E571-75AD-371E73B7ABFD}"/>
                </a:ext>
              </a:extLst>
            </p:cNvPr>
            <p:cNvSpPr/>
            <p:nvPr/>
          </p:nvSpPr>
          <p:spPr>
            <a:xfrm>
              <a:off x="3689700" y="2437000"/>
              <a:ext cx="256100" cy="314050"/>
            </a:xfrm>
            <a:custGeom>
              <a:avLst/>
              <a:gdLst/>
              <a:ahLst/>
              <a:cxnLst/>
              <a:rect l="l" t="t" r="r" b="b"/>
              <a:pathLst>
                <a:path w="10244" h="12562" fill="none" extrusionOk="0">
                  <a:moveTo>
                    <a:pt x="6462" y="3526"/>
                  </a:moveTo>
                  <a:cubicBezTo>
                    <a:pt x="6279" y="3504"/>
                    <a:pt x="5862" y="3409"/>
                    <a:pt x="5666" y="2966"/>
                  </a:cubicBezTo>
                  <a:cubicBezTo>
                    <a:pt x="5410" y="2397"/>
                    <a:pt x="7009" y="946"/>
                    <a:pt x="8871" y="873"/>
                  </a:cubicBezTo>
                  <a:lnTo>
                    <a:pt x="8799" y="26"/>
                  </a:lnTo>
                  <a:cubicBezTo>
                    <a:pt x="8799" y="26"/>
                    <a:pt x="6892" y="1"/>
                    <a:pt x="5264" y="1443"/>
                  </a:cubicBezTo>
                  <a:cubicBezTo>
                    <a:pt x="5014" y="1661"/>
                    <a:pt x="4110" y="2669"/>
                    <a:pt x="3775" y="2669"/>
                  </a:cubicBezTo>
                  <a:cubicBezTo>
                    <a:pt x="3367" y="2669"/>
                    <a:pt x="2934" y="2366"/>
                    <a:pt x="2653" y="1974"/>
                  </a:cubicBezTo>
                  <a:cubicBezTo>
                    <a:pt x="2498" y="1765"/>
                    <a:pt x="2324" y="1569"/>
                    <a:pt x="2137" y="1392"/>
                  </a:cubicBezTo>
                  <a:cubicBezTo>
                    <a:pt x="2109" y="1363"/>
                    <a:pt x="2071" y="1338"/>
                    <a:pt x="2039" y="1303"/>
                  </a:cubicBezTo>
                  <a:lnTo>
                    <a:pt x="2027" y="1291"/>
                  </a:lnTo>
                  <a:cubicBezTo>
                    <a:pt x="1986" y="1256"/>
                    <a:pt x="1945" y="1218"/>
                    <a:pt x="1897" y="1180"/>
                  </a:cubicBezTo>
                  <a:cubicBezTo>
                    <a:pt x="1881" y="1167"/>
                    <a:pt x="1866" y="1158"/>
                    <a:pt x="1866" y="1158"/>
                  </a:cubicBezTo>
                  <a:cubicBezTo>
                    <a:pt x="1641" y="1003"/>
                    <a:pt x="1363" y="873"/>
                    <a:pt x="1018" y="873"/>
                  </a:cubicBezTo>
                  <a:lnTo>
                    <a:pt x="727" y="858"/>
                  </a:lnTo>
                  <a:lnTo>
                    <a:pt x="727" y="1759"/>
                  </a:lnTo>
                  <a:cubicBezTo>
                    <a:pt x="727" y="1759"/>
                    <a:pt x="1401" y="1983"/>
                    <a:pt x="1717" y="2467"/>
                  </a:cubicBezTo>
                  <a:cubicBezTo>
                    <a:pt x="2033" y="2938"/>
                    <a:pt x="2333" y="3589"/>
                    <a:pt x="2068" y="4139"/>
                  </a:cubicBezTo>
                  <a:cubicBezTo>
                    <a:pt x="1594" y="5132"/>
                    <a:pt x="0" y="7209"/>
                    <a:pt x="1075" y="9473"/>
                  </a:cubicBezTo>
                  <a:cubicBezTo>
                    <a:pt x="2150" y="11736"/>
                    <a:pt x="5877" y="12561"/>
                    <a:pt x="7464" y="12043"/>
                  </a:cubicBezTo>
                  <a:cubicBezTo>
                    <a:pt x="9052" y="11528"/>
                    <a:pt x="10243" y="4123"/>
                    <a:pt x="6462" y="352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12;p46">
              <a:extLst>
                <a:ext uri="{FF2B5EF4-FFF2-40B4-BE49-F238E27FC236}">
                  <a16:creationId xmlns:a16="http://schemas.microsoft.com/office/drawing/2014/main" id="{21E3C42D-96B7-B171-5925-50B2A78C00DA}"/>
                </a:ext>
              </a:extLst>
            </p:cNvPr>
            <p:cNvSpPr/>
            <p:nvPr/>
          </p:nvSpPr>
          <p:spPr>
            <a:xfrm>
              <a:off x="3356625" y="2937075"/>
              <a:ext cx="433225" cy="586250"/>
            </a:xfrm>
            <a:custGeom>
              <a:avLst/>
              <a:gdLst/>
              <a:ahLst/>
              <a:cxnLst/>
              <a:rect l="l" t="t" r="r" b="b"/>
              <a:pathLst>
                <a:path w="17329" h="23450" fill="none" extrusionOk="0">
                  <a:moveTo>
                    <a:pt x="14398" y="1856"/>
                  </a:moveTo>
                  <a:cubicBezTo>
                    <a:pt x="14057" y="2018"/>
                    <a:pt x="12928" y="2435"/>
                    <a:pt x="12631" y="2346"/>
                  </a:cubicBezTo>
                  <a:cubicBezTo>
                    <a:pt x="12615" y="2343"/>
                    <a:pt x="12596" y="2337"/>
                    <a:pt x="12577" y="2327"/>
                  </a:cubicBezTo>
                  <a:cubicBezTo>
                    <a:pt x="12245" y="2188"/>
                    <a:pt x="12008" y="1885"/>
                    <a:pt x="11954" y="1528"/>
                  </a:cubicBezTo>
                  <a:cubicBezTo>
                    <a:pt x="11910" y="1259"/>
                    <a:pt x="11859" y="889"/>
                    <a:pt x="11825" y="434"/>
                  </a:cubicBezTo>
                  <a:cubicBezTo>
                    <a:pt x="11825" y="434"/>
                    <a:pt x="11584" y="1"/>
                    <a:pt x="10001" y="386"/>
                  </a:cubicBezTo>
                  <a:cubicBezTo>
                    <a:pt x="10001" y="386"/>
                    <a:pt x="10019" y="1828"/>
                    <a:pt x="9258" y="2125"/>
                  </a:cubicBezTo>
                  <a:cubicBezTo>
                    <a:pt x="9254" y="2125"/>
                    <a:pt x="9251" y="2125"/>
                    <a:pt x="9251" y="2128"/>
                  </a:cubicBezTo>
                  <a:cubicBezTo>
                    <a:pt x="6257" y="3994"/>
                    <a:pt x="3384" y="807"/>
                    <a:pt x="1167" y="5448"/>
                  </a:cubicBezTo>
                  <a:cubicBezTo>
                    <a:pt x="1" y="7892"/>
                    <a:pt x="311" y="11145"/>
                    <a:pt x="526" y="13706"/>
                  </a:cubicBezTo>
                  <a:cubicBezTo>
                    <a:pt x="756" y="16437"/>
                    <a:pt x="1907" y="20547"/>
                    <a:pt x="2094" y="21717"/>
                  </a:cubicBezTo>
                  <a:cubicBezTo>
                    <a:pt x="2369" y="23449"/>
                    <a:pt x="3384" y="22988"/>
                    <a:pt x="3643" y="22687"/>
                  </a:cubicBezTo>
                  <a:cubicBezTo>
                    <a:pt x="3902" y="22390"/>
                    <a:pt x="4617" y="21505"/>
                    <a:pt x="5306" y="21429"/>
                  </a:cubicBezTo>
                  <a:cubicBezTo>
                    <a:pt x="5995" y="21350"/>
                    <a:pt x="7234" y="20655"/>
                    <a:pt x="7686" y="20244"/>
                  </a:cubicBezTo>
                  <a:lnTo>
                    <a:pt x="7686" y="20241"/>
                  </a:lnTo>
                  <a:cubicBezTo>
                    <a:pt x="8458" y="19792"/>
                    <a:pt x="11436" y="17914"/>
                    <a:pt x="13355" y="14414"/>
                  </a:cubicBezTo>
                  <a:cubicBezTo>
                    <a:pt x="13545" y="14076"/>
                    <a:pt x="13627" y="13677"/>
                    <a:pt x="13680" y="13333"/>
                  </a:cubicBezTo>
                  <a:cubicBezTo>
                    <a:pt x="16156" y="12906"/>
                    <a:pt x="17190" y="11670"/>
                    <a:pt x="17262" y="8353"/>
                  </a:cubicBezTo>
                  <a:cubicBezTo>
                    <a:pt x="17329" y="5461"/>
                    <a:pt x="17221" y="513"/>
                    <a:pt x="14398" y="185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13;p46">
              <a:extLst>
                <a:ext uri="{FF2B5EF4-FFF2-40B4-BE49-F238E27FC236}">
                  <a16:creationId xmlns:a16="http://schemas.microsoft.com/office/drawing/2014/main" id="{4B156A2A-507C-FF1A-57AE-DF4D3B40F6BD}"/>
                </a:ext>
              </a:extLst>
            </p:cNvPr>
            <p:cNvSpPr/>
            <p:nvPr/>
          </p:nvSpPr>
          <p:spPr>
            <a:xfrm>
              <a:off x="3271425" y="2360750"/>
              <a:ext cx="469125" cy="822250"/>
            </a:xfrm>
            <a:custGeom>
              <a:avLst/>
              <a:gdLst/>
              <a:ahLst/>
              <a:cxnLst/>
              <a:rect l="l" t="t" r="r" b="b"/>
              <a:pathLst>
                <a:path w="18765" h="32890" fill="none" extrusionOk="0">
                  <a:moveTo>
                    <a:pt x="16361" y="28"/>
                  </a:moveTo>
                  <a:cubicBezTo>
                    <a:pt x="17120" y="0"/>
                    <a:pt x="17784" y="569"/>
                    <a:pt x="17847" y="1328"/>
                  </a:cubicBezTo>
                  <a:cubicBezTo>
                    <a:pt x="17879" y="1720"/>
                    <a:pt x="17879" y="2115"/>
                    <a:pt x="17847" y="2507"/>
                  </a:cubicBezTo>
                  <a:cubicBezTo>
                    <a:pt x="17705" y="4594"/>
                    <a:pt x="17278" y="8400"/>
                    <a:pt x="17190" y="10031"/>
                  </a:cubicBezTo>
                  <a:cubicBezTo>
                    <a:pt x="17104" y="11663"/>
                    <a:pt x="17661" y="14066"/>
                    <a:pt x="17642" y="15551"/>
                  </a:cubicBezTo>
                  <a:cubicBezTo>
                    <a:pt x="17620" y="17040"/>
                    <a:pt x="17790" y="18757"/>
                    <a:pt x="18050" y="21331"/>
                  </a:cubicBezTo>
                  <a:cubicBezTo>
                    <a:pt x="18306" y="23904"/>
                    <a:pt x="18764" y="26765"/>
                    <a:pt x="17762" y="27654"/>
                  </a:cubicBezTo>
                  <a:cubicBezTo>
                    <a:pt x="16763" y="28542"/>
                    <a:pt x="12672" y="28599"/>
                    <a:pt x="10152" y="29285"/>
                  </a:cubicBezTo>
                  <a:cubicBezTo>
                    <a:pt x="7636" y="29971"/>
                    <a:pt x="5400" y="32889"/>
                    <a:pt x="3658" y="31372"/>
                  </a:cubicBezTo>
                  <a:cubicBezTo>
                    <a:pt x="2049" y="29971"/>
                    <a:pt x="1" y="651"/>
                    <a:pt x="16361" y="28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14;p46">
              <a:extLst>
                <a:ext uri="{FF2B5EF4-FFF2-40B4-BE49-F238E27FC236}">
                  <a16:creationId xmlns:a16="http://schemas.microsoft.com/office/drawing/2014/main" id="{61B191E8-5AD5-B680-6B8C-A95ADC22DE84}"/>
                </a:ext>
              </a:extLst>
            </p:cNvPr>
            <p:cNvSpPr/>
            <p:nvPr/>
          </p:nvSpPr>
          <p:spPr>
            <a:xfrm>
              <a:off x="3879850" y="2360750"/>
              <a:ext cx="469025" cy="822250"/>
            </a:xfrm>
            <a:custGeom>
              <a:avLst/>
              <a:gdLst/>
              <a:ahLst/>
              <a:cxnLst/>
              <a:rect l="l" t="t" r="r" b="b"/>
              <a:pathLst>
                <a:path w="18761" h="32890" fill="none" extrusionOk="0">
                  <a:moveTo>
                    <a:pt x="2403" y="28"/>
                  </a:moveTo>
                  <a:cubicBezTo>
                    <a:pt x="1645" y="0"/>
                    <a:pt x="981" y="569"/>
                    <a:pt x="914" y="1328"/>
                  </a:cubicBezTo>
                  <a:cubicBezTo>
                    <a:pt x="883" y="1720"/>
                    <a:pt x="883" y="2115"/>
                    <a:pt x="914" y="2507"/>
                  </a:cubicBezTo>
                  <a:cubicBezTo>
                    <a:pt x="1057" y="4594"/>
                    <a:pt x="1487" y="8400"/>
                    <a:pt x="1572" y="10031"/>
                  </a:cubicBezTo>
                  <a:cubicBezTo>
                    <a:pt x="1657" y="11663"/>
                    <a:pt x="1101" y="14066"/>
                    <a:pt x="1123" y="15551"/>
                  </a:cubicBezTo>
                  <a:cubicBezTo>
                    <a:pt x="1145" y="17037"/>
                    <a:pt x="971" y="18757"/>
                    <a:pt x="715" y="21331"/>
                  </a:cubicBezTo>
                  <a:cubicBezTo>
                    <a:pt x="456" y="23904"/>
                    <a:pt x="1" y="26765"/>
                    <a:pt x="1000" y="27654"/>
                  </a:cubicBezTo>
                  <a:cubicBezTo>
                    <a:pt x="2002" y="28542"/>
                    <a:pt x="6093" y="28596"/>
                    <a:pt x="8609" y="29285"/>
                  </a:cubicBezTo>
                  <a:cubicBezTo>
                    <a:pt x="11129" y="29971"/>
                    <a:pt x="13364" y="32889"/>
                    <a:pt x="15103" y="31372"/>
                  </a:cubicBezTo>
                  <a:cubicBezTo>
                    <a:pt x="16712" y="29971"/>
                    <a:pt x="18761" y="651"/>
                    <a:pt x="2403" y="28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15;p46">
              <a:extLst>
                <a:ext uri="{FF2B5EF4-FFF2-40B4-BE49-F238E27FC236}">
                  <a16:creationId xmlns:a16="http://schemas.microsoft.com/office/drawing/2014/main" id="{B738A000-3FBE-ADE3-5492-DFEF31852E79}"/>
                </a:ext>
              </a:extLst>
            </p:cNvPr>
            <p:cNvSpPr/>
            <p:nvPr/>
          </p:nvSpPr>
          <p:spPr>
            <a:xfrm>
              <a:off x="3527900" y="3696475"/>
              <a:ext cx="588375" cy="486325"/>
            </a:xfrm>
            <a:custGeom>
              <a:avLst/>
              <a:gdLst/>
              <a:ahLst/>
              <a:cxnLst/>
              <a:rect l="l" t="t" r="r" b="b"/>
              <a:pathLst>
                <a:path w="23535" h="19453" fill="none" extrusionOk="0">
                  <a:moveTo>
                    <a:pt x="3662" y="16819"/>
                  </a:moveTo>
                  <a:cubicBezTo>
                    <a:pt x="3662" y="16819"/>
                    <a:pt x="4616" y="18116"/>
                    <a:pt x="6902" y="17926"/>
                  </a:cubicBezTo>
                  <a:cubicBezTo>
                    <a:pt x="6902" y="17926"/>
                    <a:pt x="7895" y="19453"/>
                    <a:pt x="10525" y="19032"/>
                  </a:cubicBezTo>
                  <a:lnTo>
                    <a:pt x="16668" y="17126"/>
                  </a:lnTo>
                  <a:lnTo>
                    <a:pt x="20177" y="15485"/>
                  </a:lnTo>
                  <a:cubicBezTo>
                    <a:pt x="20177" y="15485"/>
                    <a:pt x="22235" y="12510"/>
                    <a:pt x="22390" y="11672"/>
                  </a:cubicBezTo>
                  <a:cubicBezTo>
                    <a:pt x="22542" y="10832"/>
                    <a:pt x="23038" y="4461"/>
                    <a:pt x="22770" y="3127"/>
                  </a:cubicBezTo>
                  <a:cubicBezTo>
                    <a:pt x="22504" y="1793"/>
                    <a:pt x="23535" y="304"/>
                    <a:pt x="20139" y="152"/>
                  </a:cubicBezTo>
                  <a:cubicBezTo>
                    <a:pt x="16744" y="0"/>
                    <a:pt x="10449" y="304"/>
                    <a:pt x="8733" y="455"/>
                  </a:cubicBezTo>
                  <a:cubicBezTo>
                    <a:pt x="7019" y="610"/>
                    <a:pt x="4003" y="0"/>
                    <a:pt x="2745" y="1066"/>
                  </a:cubicBezTo>
                  <a:cubicBezTo>
                    <a:pt x="1487" y="2134"/>
                    <a:pt x="77" y="4768"/>
                    <a:pt x="39" y="7894"/>
                  </a:cubicBezTo>
                  <a:cubicBezTo>
                    <a:pt x="1" y="11021"/>
                    <a:pt x="2214" y="15333"/>
                    <a:pt x="3662" y="16819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16;p46">
              <a:extLst>
                <a:ext uri="{FF2B5EF4-FFF2-40B4-BE49-F238E27FC236}">
                  <a16:creationId xmlns:a16="http://schemas.microsoft.com/office/drawing/2014/main" id="{85A9AFC2-2C1F-D939-FE32-503F42BC0BA6}"/>
                </a:ext>
              </a:extLst>
            </p:cNvPr>
            <p:cNvSpPr/>
            <p:nvPr/>
          </p:nvSpPr>
          <p:spPr>
            <a:xfrm>
              <a:off x="3675700" y="3765075"/>
              <a:ext cx="119225" cy="251750"/>
            </a:xfrm>
            <a:custGeom>
              <a:avLst/>
              <a:gdLst/>
              <a:ahLst/>
              <a:cxnLst/>
              <a:rect l="l" t="t" r="r" b="b"/>
              <a:pathLst>
                <a:path w="4769" h="10070" fill="none" extrusionOk="0">
                  <a:moveTo>
                    <a:pt x="3700" y="0"/>
                  </a:moveTo>
                  <a:cubicBezTo>
                    <a:pt x="3700" y="0"/>
                    <a:pt x="4768" y="2558"/>
                    <a:pt x="3700" y="3699"/>
                  </a:cubicBezTo>
                  <a:cubicBezTo>
                    <a:pt x="2634" y="4844"/>
                    <a:pt x="1373" y="5416"/>
                    <a:pt x="1031" y="6447"/>
                  </a:cubicBezTo>
                  <a:cubicBezTo>
                    <a:pt x="1031" y="6447"/>
                    <a:pt x="1" y="9042"/>
                    <a:pt x="2252" y="10070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17;p46">
              <a:extLst>
                <a:ext uri="{FF2B5EF4-FFF2-40B4-BE49-F238E27FC236}">
                  <a16:creationId xmlns:a16="http://schemas.microsoft.com/office/drawing/2014/main" id="{FD713DEE-3034-98D0-246C-9202E8AF6983}"/>
                </a:ext>
              </a:extLst>
            </p:cNvPr>
            <p:cNvSpPr/>
            <p:nvPr/>
          </p:nvSpPr>
          <p:spPr>
            <a:xfrm>
              <a:off x="3761075" y="3864750"/>
              <a:ext cx="93900" cy="71950"/>
            </a:xfrm>
            <a:custGeom>
              <a:avLst/>
              <a:gdLst/>
              <a:ahLst/>
              <a:cxnLst/>
              <a:rect l="l" t="t" r="r" b="b"/>
              <a:pathLst>
                <a:path w="3756" h="2878" fill="none" extrusionOk="0">
                  <a:moveTo>
                    <a:pt x="0" y="0"/>
                  </a:moveTo>
                  <a:cubicBezTo>
                    <a:pt x="0" y="0"/>
                    <a:pt x="3756" y="471"/>
                    <a:pt x="3715" y="2877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918;p46">
              <a:extLst>
                <a:ext uri="{FF2B5EF4-FFF2-40B4-BE49-F238E27FC236}">
                  <a16:creationId xmlns:a16="http://schemas.microsoft.com/office/drawing/2014/main" id="{910C36DE-EAE3-EC05-3947-E45A670862DE}"/>
                </a:ext>
              </a:extLst>
            </p:cNvPr>
            <p:cNvSpPr/>
            <p:nvPr/>
          </p:nvSpPr>
          <p:spPr>
            <a:xfrm>
              <a:off x="3561250" y="3952950"/>
              <a:ext cx="134625" cy="57175"/>
            </a:xfrm>
            <a:custGeom>
              <a:avLst/>
              <a:gdLst/>
              <a:ahLst/>
              <a:cxnLst/>
              <a:rect l="l" t="t" r="r" b="b"/>
              <a:pathLst>
                <a:path w="5385" h="2287" fill="none" extrusionOk="0">
                  <a:moveTo>
                    <a:pt x="5385" y="0"/>
                  </a:moveTo>
                  <a:cubicBezTo>
                    <a:pt x="5385" y="0"/>
                    <a:pt x="2998" y="2286"/>
                    <a:pt x="1" y="0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919;p46">
              <a:extLst>
                <a:ext uri="{FF2B5EF4-FFF2-40B4-BE49-F238E27FC236}">
                  <a16:creationId xmlns:a16="http://schemas.microsoft.com/office/drawing/2014/main" id="{D224B2F6-D44D-9C12-BF34-C0213063A15A}"/>
                </a:ext>
              </a:extLst>
            </p:cNvPr>
            <p:cNvSpPr/>
            <p:nvPr/>
          </p:nvSpPr>
          <p:spPr>
            <a:xfrm>
              <a:off x="3848325" y="3854700"/>
              <a:ext cx="83875" cy="57250"/>
            </a:xfrm>
            <a:custGeom>
              <a:avLst/>
              <a:gdLst/>
              <a:ahLst/>
              <a:cxnLst/>
              <a:rect l="l" t="t" r="r" b="b"/>
              <a:pathLst>
                <a:path w="3355" h="2290" fill="none" extrusionOk="0">
                  <a:moveTo>
                    <a:pt x="0" y="2289"/>
                  </a:moveTo>
                  <a:cubicBezTo>
                    <a:pt x="0" y="2289"/>
                    <a:pt x="648" y="1"/>
                    <a:pt x="3355" y="402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920;p46">
              <a:extLst>
                <a:ext uri="{FF2B5EF4-FFF2-40B4-BE49-F238E27FC236}">
                  <a16:creationId xmlns:a16="http://schemas.microsoft.com/office/drawing/2014/main" id="{24479D42-7F34-439A-9A69-160CC44FE6EF}"/>
                </a:ext>
              </a:extLst>
            </p:cNvPr>
            <p:cNvSpPr/>
            <p:nvPr/>
          </p:nvSpPr>
          <p:spPr>
            <a:xfrm>
              <a:off x="3732600" y="3887750"/>
              <a:ext cx="127125" cy="203450"/>
            </a:xfrm>
            <a:custGeom>
              <a:avLst/>
              <a:gdLst/>
              <a:ahLst/>
              <a:cxnLst/>
              <a:rect l="l" t="t" r="r" b="b"/>
              <a:pathLst>
                <a:path w="5085" h="8138" fill="none" extrusionOk="0">
                  <a:moveTo>
                    <a:pt x="3633" y="0"/>
                  </a:moveTo>
                  <a:cubicBezTo>
                    <a:pt x="3633" y="0"/>
                    <a:pt x="1" y="4856"/>
                    <a:pt x="5085" y="8138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21;p46">
              <a:extLst>
                <a:ext uri="{FF2B5EF4-FFF2-40B4-BE49-F238E27FC236}">
                  <a16:creationId xmlns:a16="http://schemas.microsoft.com/office/drawing/2014/main" id="{9CB894F8-CFC2-3E6D-8185-E3D7B15DA49D}"/>
                </a:ext>
              </a:extLst>
            </p:cNvPr>
            <p:cNvSpPr/>
            <p:nvPr/>
          </p:nvSpPr>
          <p:spPr>
            <a:xfrm>
              <a:off x="3865475" y="3739300"/>
              <a:ext cx="66725" cy="124275"/>
            </a:xfrm>
            <a:custGeom>
              <a:avLst/>
              <a:gdLst/>
              <a:ahLst/>
              <a:cxnLst/>
              <a:rect l="l" t="t" r="r" b="b"/>
              <a:pathLst>
                <a:path w="2669" h="4971" fill="none" extrusionOk="0">
                  <a:moveTo>
                    <a:pt x="1793" y="4971"/>
                  </a:moveTo>
                  <a:cubicBezTo>
                    <a:pt x="1793" y="4971"/>
                    <a:pt x="0" y="1717"/>
                    <a:pt x="2669" y="1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22;p46">
              <a:extLst>
                <a:ext uri="{FF2B5EF4-FFF2-40B4-BE49-F238E27FC236}">
                  <a16:creationId xmlns:a16="http://schemas.microsoft.com/office/drawing/2014/main" id="{E4911F4A-120B-F62C-9E45-82039424B853}"/>
                </a:ext>
              </a:extLst>
            </p:cNvPr>
            <p:cNvSpPr/>
            <p:nvPr/>
          </p:nvSpPr>
          <p:spPr>
            <a:xfrm>
              <a:off x="3895575" y="3918650"/>
              <a:ext cx="140550" cy="92500"/>
            </a:xfrm>
            <a:custGeom>
              <a:avLst/>
              <a:gdLst/>
              <a:ahLst/>
              <a:cxnLst/>
              <a:rect l="l" t="t" r="r" b="b"/>
              <a:pathLst>
                <a:path w="5622" h="3700" fill="none" extrusionOk="0">
                  <a:moveTo>
                    <a:pt x="1" y="0"/>
                  </a:moveTo>
                  <a:cubicBezTo>
                    <a:pt x="1" y="0"/>
                    <a:pt x="627" y="3699"/>
                    <a:pt x="5622" y="3241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23;p46">
              <a:extLst>
                <a:ext uri="{FF2B5EF4-FFF2-40B4-BE49-F238E27FC236}">
                  <a16:creationId xmlns:a16="http://schemas.microsoft.com/office/drawing/2014/main" id="{EA7700D4-EAD4-02FA-F45D-DDC495F82513}"/>
                </a:ext>
              </a:extLst>
            </p:cNvPr>
            <p:cNvSpPr/>
            <p:nvPr/>
          </p:nvSpPr>
          <p:spPr>
            <a:xfrm>
              <a:off x="3704075" y="4029700"/>
              <a:ext cx="98575" cy="119275"/>
            </a:xfrm>
            <a:custGeom>
              <a:avLst/>
              <a:gdLst/>
              <a:ahLst/>
              <a:cxnLst/>
              <a:rect l="l" t="t" r="r" b="b"/>
              <a:pathLst>
                <a:path w="3943" h="4771" fill="none" extrusionOk="0">
                  <a:moveTo>
                    <a:pt x="3943" y="0"/>
                  </a:moveTo>
                  <a:cubicBezTo>
                    <a:pt x="3943" y="0"/>
                    <a:pt x="295" y="408"/>
                    <a:pt x="1" y="4771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24;p46">
              <a:extLst>
                <a:ext uri="{FF2B5EF4-FFF2-40B4-BE49-F238E27FC236}">
                  <a16:creationId xmlns:a16="http://schemas.microsoft.com/office/drawing/2014/main" id="{85E882F0-0F17-B261-E16F-E006C41C2951}"/>
                </a:ext>
              </a:extLst>
            </p:cNvPr>
            <p:cNvSpPr/>
            <p:nvPr/>
          </p:nvSpPr>
          <p:spPr>
            <a:xfrm>
              <a:off x="3939225" y="3852800"/>
              <a:ext cx="127425" cy="127825"/>
            </a:xfrm>
            <a:custGeom>
              <a:avLst/>
              <a:gdLst/>
              <a:ahLst/>
              <a:cxnLst/>
              <a:rect l="l" t="t" r="r" b="b"/>
              <a:pathLst>
                <a:path w="5097" h="5113" fill="none" extrusionOk="0">
                  <a:moveTo>
                    <a:pt x="0" y="5113"/>
                  </a:moveTo>
                  <a:cubicBezTo>
                    <a:pt x="0" y="5113"/>
                    <a:pt x="253" y="1"/>
                    <a:pt x="5096" y="383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925;p46">
              <a:extLst>
                <a:ext uri="{FF2B5EF4-FFF2-40B4-BE49-F238E27FC236}">
                  <a16:creationId xmlns:a16="http://schemas.microsoft.com/office/drawing/2014/main" id="{B4F98C32-5BCE-4B40-8D3C-62B88ECE4654}"/>
                </a:ext>
              </a:extLst>
            </p:cNvPr>
            <p:cNvSpPr/>
            <p:nvPr/>
          </p:nvSpPr>
          <p:spPr>
            <a:xfrm>
              <a:off x="3859700" y="3983450"/>
              <a:ext cx="72500" cy="100175"/>
            </a:xfrm>
            <a:custGeom>
              <a:avLst/>
              <a:gdLst/>
              <a:ahLst/>
              <a:cxnLst/>
              <a:rect l="l" t="t" r="r" b="b"/>
              <a:pathLst>
                <a:path w="2900" h="4007" fill="none" extrusionOk="0">
                  <a:moveTo>
                    <a:pt x="1" y="383"/>
                  </a:moveTo>
                  <a:cubicBezTo>
                    <a:pt x="1" y="383"/>
                    <a:pt x="2824" y="1"/>
                    <a:pt x="2900" y="4006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926;p46">
              <a:extLst>
                <a:ext uri="{FF2B5EF4-FFF2-40B4-BE49-F238E27FC236}">
                  <a16:creationId xmlns:a16="http://schemas.microsoft.com/office/drawing/2014/main" id="{96093958-1AF3-51D4-5C36-143DD500D1C3}"/>
                </a:ext>
              </a:extLst>
            </p:cNvPr>
            <p:cNvSpPr/>
            <p:nvPr/>
          </p:nvSpPr>
          <p:spPr>
            <a:xfrm>
              <a:off x="3612800" y="4035925"/>
              <a:ext cx="107025" cy="53475"/>
            </a:xfrm>
            <a:custGeom>
              <a:avLst/>
              <a:gdLst/>
              <a:ahLst/>
              <a:cxnLst/>
              <a:rect l="l" t="t" r="r" b="b"/>
              <a:pathLst>
                <a:path w="4281" h="2139" fill="none" extrusionOk="0">
                  <a:moveTo>
                    <a:pt x="0" y="1354"/>
                  </a:moveTo>
                  <a:cubicBezTo>
                    <a:pt x="0" y="1354"/>
                    <a:pt x="2422" y="1"/>
                    <a:pt x="4281" y="2138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927;p46">
              <a:extLst>
                <a:ext uri="{FF2B5EF4-FFF2-40B4-BE49-F238E27FC236}">
                  <a16:creationId xmlns:a16="http://schemas.microsoft.com/office/drawing/2014/main" id="{C116405C-E500-964B-F2CF-355E404119EB}"/>
                </a:ext>
              </a:extLst>
            </p:cNvPr>
            <p:cNvSpPr/>
            <p:nvPr/>
          </p:nvSpPr>
          <p:spPr>
            <a:xfrm>
              <a:off x="3626850" y="3747200"/>
              <a:ext cx="57500" cy="115200"/>
            </a:xfrm>
            <a:custGeom>
              <a:avLst/>
              <a:gdLst/>
              <a:ahLst/>
              <a:cxnLst/>
              <a:rect l="l" t="t" r="r" b="b"/>
              <a:pathLst>
                <a:path w="2300" h="4608" fill="none" extrusionOk="0">
                  <a:moveTo>
                    <a:pt x="1" y="4607"/>
                  </a:moveTo>
                  <a:cubicBezTo>
                    <a:pt x="1" y="4607"/>
                    <a:pt x="2299" y="3833"/>
                    <a:pt x="1009" y="1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928;p46">
              <a:extLst>
                <a:ext uri="{FF2B5EF4-FFF2-40B4-BE49-F238E27FC236}">
                  <a16:creationId xmlns:a16="http://schemas.microsoft.com/office/drawing/2014/main" id="{2D61A7F9-38DB-5A2F-411E-9A363554EAE3}"/>
                </a:ext>
              </a:extLst>
            </p:cNvPr>
            <p:cNvSpPr/>
            <p:nvPr/>
          </p:nvSpPr>
          <p:spPr>
            <a:xfrm>
              <a:off x="3478500" y="3627775"/>
              <a:ext cx="695475" cy="731300"/>
            </a:xfrm>
            <a:custGeom>
              <a:avLst/>
              <a:gdLst/>
              <a:ahLst/>
              <a:cxnLst/>
              <a:rect l="l" t="t" r="r" b="b"/>
              <a:pathLst>
                <a:path w="27819" h="29252" fill="none" extrusionOk="0">
                  <a:moveTo>
                    <a:pt x="26655" y="11196"/>
                  </a:moveTo>
                  <a:cubicBezTo>
                    <a:pt x="26769" y="10529"/>
                    <a:pt x="27819" y="10013"/>
                    <a:pt x="27379" y="8736"/>
                  </a:cubicBezTo>
                  <a:cubicBezTo>
                    <a:pt x="26940" y="7459"/>
                    <a:pt x="26481" y="6846"/>
                    <a:pt x="26462" y="6141"/>
                  </a:cubicBezTo>
                  <a:cubicBezTo>
                    <a:pt x="26443" y="5436"/>
                    <a:pt x="27531" y="3946"/>
                    <a:pt x="26845" y="2995"/>
                  </a:cubicBezTo>
                  <a:cubicBezTo>
                    <a:pt x="26159" y="2040"/>
                    <a:pt x="25549" y="2252"/>
                    <a:pt x="24882" y="1756"/>
                  </a:cubicBezTo>
                  <a:cubicBezTo>
                    <a:pt x="24215" y="1259"/>
                    <a:pt x="24060" y="478"/>
                    <a:pt x="23013" y="323"/>
                  </a:cubicBezTo>
                  <a:cubicBezTo>
                    <a:pt x="21964" y="172"/>
                    <a:pt x="21657" y="918"/>
                    <a:pt x="20914" y="971"/>
                  </a:cubicBezTo>
                  <a:cubicBezTo>
                    <a:pt x="20171" y="1028"/>
                    <a:pt x="20114" y="630"/>
                    <a:pt x="18932" y="820"/>
                  </a:cubicBezTo>
                  <a:cubicBezTo>
                    <a:pt x="17749" y="1013"/>
                    <a:pt x="16624" y="1812"/>
                    <a:pt x="15650" y="1907"/>
                  </a:cubicBezTo>
                  <a:cubicBezTo>
                    <a:pt x="14680" y="2002"/>
                    <a:pt x="13990" y="1278"/>
                    <a:pt x="13020" y="1215"/>
                  </a:cubicBezTo>
                  <a:cubicBezTo>
                    <a:pt x="12046" y="1149"/>
                    <a:pt x="11129" y="2078"/>
                    <a:pt x="10253" y="1964"/>
                  </a:cubicBezTo>
                  <a:cubicBezTo>
                    <a:pt x="9375" y="1850"/>
                    <a:pt x="8783" y="1009"/>
                    <a:pt x="7832" y="915"/>
                  </a:cubicBezTo>
                  <a:cubicBezTo>
                    <a:pt x="6877" y="820"/>
                    <a:pt x="6305" y="1069"/>
                    <a:pt x="5695" y="744"/>
                  </a:cubicBezTo>
                  <a:cubicBezTo>
                    <a:pt x="5084" y="418"/>
                    <a:pt x="4952" y="1"/>
                    <a:pt x="3731" y="248"/>
                  </a:cubicBezTo>
                  <a:cubicBezTo>
                    <a:pt x="2511" y="497"/>
                    <a:pt x="2090" y="1680"/>
                    <a:pt x="1996" y="2271"/>
                  </a:cubicBezTo>
                  <a:cubicBezTo>
                    <a:pt x="1901" y="2862"/>
                    <a:pt x="709" y="2688"/>
                    <a:pt x="522" y="4636"/>
                  </a:cubicBezTo>
                  <a:cubicBezTo>
                    <a:pt x="465" y="5214"/>
                    <a:pt x="639" y="5669"/>
                    <a:pt x="627" y="5998"/>
                  </a:cubicBezTo>
                  <a:cubicBezTo>
                    <a:pt x="605" y="6548"/>
                    <a:pt x="469" y="7079"/>
                    <a:pt x="295" y="7604"/>
                  </a:cubicBezTo>
                  <a:cubicBezTo>
                    <a:pt x="1" y="8508"/>
                    <a:pt x="418" y="9489"/>
                    <a:pt x="405" y="9912"/>
                  </a:cubicBezTo>
                  <a:cubicBezTo>
                    <a:pt x="393" y="10456"/>
                    <a:pt x="235" y="11072"/>
                    <a:pt x="121" y="11945"/>
                  </a:cubicBezTo>
                  <a:cubicBezTo>
                    <a:pt x="7" y="12818"/>
                    <a:pt x="892" y="14190"/>
                    <a:pt x="1095" y="14632"/>
                  </a:cubicBezTo>
                  <a:cubicBezTo>
                    <a:pt x="1294" y="15072"/>
                    <a:pt x="937" y="15205"/>
                    <a:pt x="1164" y="16390"/>
                  </a:cubicBezTo>
                  <a:cubicBezTo>
                    <a:pt x="1395" y="17579"/>
                    <a:pt x="2552" y="17993"/>
                    <a:pt x="3010" y="18492"/>
                  </a:cubicBezTo>
                  <a:cubicBezTo>
                    <a:pt x="3469" y="18995"/>
                    <a:pt x="3080" y="19122"/>
                    <a:pt x="4054" y="20209"/>
                  </a:cubicBezTo>
                  <a:cubicBezTo>
                    <a:pt x="4433" y="20633"/>
                    <a:pt x="4838" y="20778"/>
                    <a:pt x="5195" y="20804"/>
                  </a:cubicBezTo>
                  <a:cubicBezTo>
                    <a:pt x="5802" y="20841"/>
                    <a:pt x="6368" y="20427"/>
                    <a:pt x="6542" y="19842"/>
                  </a:cubicBezTo>
                  <a:cubicBezTo>
                    <a:pt x="6551" y="19811"/>
                    <a:pt x="6558" y="19779"/>
                    <a:pt x="6561" y="19748"/>
                  </a:cubicBezTo>
                  <a:cubicBezTo>
                    <a:pt x="6640" y="18651"/>
                    <a:pt x="5929" y="18252"/>
                    <a:pt x="5369" y="17680"/>
                  </a:cubicBezTo>
                  <a:cubicBezTo>
                    <a:pt x="4809" y="17108"/>
                    <a:pt x="5328" y="16994"/>
                    <a:pt x="5340" y="15992"/>
                  </a:cubicBezTo>
                  <a:cubicBezTo>
                    <a:pt x="5356" y="14990"/>
                    <a:pt x="4553" y="15062"/>
                    <a:pt x="4224" y="14218"/>
                  </a:cubicBezTo>
                  <a:cubicBezTo>
                    <a:pt x="3896" y="13374"/>
                    <a:pt x="4297" y="13058"/>
                    <a:pt x="4212" y="12315"/>
                  </a:cubicBezTo>
                  <a:cubicBezTo>
                    <a:pt x="4126" y="11572"/>
                    <a:pt x="3453" y="10984"/>
                    <a:pt x="3412" y="10459"/>
                  </a:cubicBezTo>
                  <a:cubicBezTo>
                    <a:pt x="3368" y="9931"/>
                    <a:pt x="3624" y="9428"/>
                    <a:pt x="3624" y="8799"/>
                  </a:cubicBezTo>
                  <a:cubicBezTo>
                    <a:pt x="3624" y="8689"/>
                    <a:pt x="3611" y="8534"/>
                    <a:pt x="3595" y="8392"/>
                  </a:cubicBezTo>
                  <a:cubicBezTo>
                    <a:pt x="3538" y="7911"/>
                    <a:pt x="3576" y="7424"/>
                    <a:pt x="3709" y="6959"/>
                  </a:cubicBezTo>
                  <a:cubicBezTo>
                    <a:pt x="3731" y="6890"/>
                    <a:pt x="3757" y="6820"/>
                    <a:pt x="3782" y="6754"/>
                  </a:cubicBezTo>
                  <a:cubicBezTo>
                    <a:pt x="3997" y="6210"/>
                    <a:pt x="4556" y="6409"/>
                    <a:pt x="4967" y="5967"/>
                  </a:cubicBezTo>
                  <a:cubicBezTo>
                    <a:pt x="5382" y="5524"/>
                    <a:pt x="5587" y="5050"/>
                    <a:pt x="5932" y="4923"/>
                  </a:cubicBezTo>
                  <a:cubicBezTo>
                    <a:pt x="6273" y="4794"/>
                    <a:pt x="7329" y="5809"/>
                    <a:pt x="8129" y="5881"/>
                  </a:cubicBezTo>
                  <a:cubicBezTo>
                    <a:pt x="8929" y="5951"/>
                    <a:pt x="9517" y="5524"/>
                    <a:pt x="10089" y="5679"/>
                  </a:cubicBezTo>
                  <a:cubicBezTo>
                    <a:pt x="10661" y="5837"/>
                    <a:pt x="11448" y="6668"/>
                    <a:pt x="12147" y="6608"/>
                  </a:cubicBezTo>
                  <a:cubicBezTo>
                    <a:pt x="12849" y="6552"/>
                    <a:pt x="13127" y="5922"/>
                    <a:pt x="13794" y="5881"/>
                  </a:cubicBezTo>
                  <a:cubicBezTo>
                    <a:pt x="14465" y="5837"/>
                    <a:pt x="15568" y="6738"/>
                    <a:pt x="16339" y="6438"/>
                  </a:cubicBezTo>
                  <a:cubicBezTo>
                    <a:pt x="17111" y="6137"/>
                    <a:pt x="17281" y="5195"/>
                    <a:pt x="17999" y="5123"/>
                  </a:cubicBezTo>
                  <a:cubicBezTo>
                    <a:pt x="18714" y="5050"/>
                    <a:pt x="18612" y="6036"/>
                    <a:pt x="19671" y="5938"/>
                  </a:cubicBezTo>
                  <a:cubicBezTo>
                    <a:pt x="20731" y="5837"/>
                    <a:pt x="21287" y="4534"/>
                    <a:pt x="21818" y="4778"/>
                  </a:cubicBezTo>
                  <a:cubicBezTo>
                    <a:pt x="22346" y="5021"/>
                    <a:pt x="21932" y="5796"/>
                    <a:pt x="22074" y="6766"/>
                  </a:cubicBezTo>
                  <a:cubicBezTo>
                    <a:pt x="22216" y="7740"/>
                    <a:pt x="23064" y="7927"/>
                    <a:pt x="23064" y="8641"/>
                  </a:cubicBezTo>
                  <a:cubicBezTo>
                    <a:pt x="23064" y="9356"/>
                    <a:pt x="22533" y="9713"/>
                    <a:pt x="22447" y="10601"/>
                  </a:cubicBezTo>
                  <a:cubicBezTo>
                    <a:pt x="22362" y="11487"/>
                    <a:pt x="23190" y="12359"/>
                    <a:pt x="22950" y="13017"/>
                  </a:cubicBezTo>
                  <a:cubicBezTo>
                    <a:pt x="22707" y="13674"/>
                    <a:pt x="22062" y="13690"/>
                    <a:pt x="21591" y="14749"/>
                  </a:cubicBezTo>
                  <a:cubicBezTo>
                    <a:pt x="21116" y="15808"/>
                    <a:pt x="21777" y="16795"/>
                    <a:pt x="20844" y="17253"/>
                  </a:cubicBezTo>
                  <a:cubicBezTo>
                    <a:pt x="19915" y="17708"/>
                    <a:pt x="19359" y="17209"/>
                    <a:pt x="18328" y="17395"/>
                  </a:cubicBezTo>
                  <a:cubicBezTo>
                    <a:pt x="17297" y="17582"/>
                    <a:pt x="17313" y="18252"/>
                    <a:pt x="16554" y="18353"/>
                  </a:cubicBezTo>
                  <a:cubicBezTo>
                    <a:pt x="15796" y="18455"/>
                    <a:pt x="15783" y="18110"/>
                    <a:pt x="14452" y="18353"/>
                  </a:cubicBezTo>
                  <a:cubicBezTo>
                    <a:pt x="13121" y="18597"/>
                    <a:pt x="13295" y="19482"/>
                    <a:pt x="13023" y="19827"/>
                  </a:cubicBezTo>
                  <a:cubicBezTo>
                    <a:pt x="12751" y="20171"/>
                    <a:pt x="12236" y="20440"/>
                    <a:pt x="11793" y="21442"/>
                  </a:cubicBezTo>
                  <a:cubicBezTo>
                    <a:pt x="11347" y="22444"/>
                    <a:pt x="11806" y="22988"/>
                    <a:pt x="11834" y="23545"/>
                  </a:cubicBezTo>
                  <a:cubicBezTo>
                    <a:pt x="11863" y="24104"/>
                    <a:pt x="11262" y="24446"/>
                    <a:pt x="11505" y="24989"/>
                  </a:cubicBezTo>
                  <a:cubicBezTo>
                    <a:pt x="11654" y="25318"/>
                    <a:pt x="11910" y="25916"/>
                    <a:pt x="12116" y="26399"/>
                  </a:cubicBezTo>
                  <a:cubicBezTo>
                    <a:pt x="12277" y="26798"/>
                    <a:pt x="12375" y="27218"/>
                    <a:pt x="12400" y="27648"/>
                  </a:cubicBezTo>
                  <a:cubicBezTo>
                    <a:pt x="12422" y="27923"/>
                    <a:pt x="12466" y="28198"/>
                    <a:pt x="12536" y="28467"/>
                  </a:cubicBezTo>
                  <a:cubicBezTo>
                    <a:pt x="12735" y="29251"/>
                    <a:pt x="13178" y="29181"/>
                    <a:pt x="13266" y="28638"/>
                  </a:cubicBezTo>
                  <a:cubicBezTo>
                    <a:pt x="13352" y="28094"/>
                    <a:pt x="13051" y="27108"/>
                    <a:pt x="13051" y="27108"/>
                  </a:cubicBezTo>
                  <a:cubicBezTo>
                    <a:pt x="13051" y="27108"/>
                    <a:pt x="12972" y="26614"/>
                    <a:pt x="13073" y="26396"/>
                  </a:cubicBezTo>
                  <a:cubicBezTo>
                    <a:pt x="13178" y="26178"/>
                    <a:pt x="13703" y="25309"/>
                    <a:pt x="13380" y="24604"/>
                  </a:cubicBezTo>
                  <a:cubicBezTo>
                    <a:pt x="13055" y="23899"/>
                    <a:pt x="13510" y="23345"/>
                    <a:pt x="14256" y="22849"/>
                  </a:cubicBezTo>
                  <a:cubicBezTo>
                    <a:pt x="15005" y="22349"/>
                    <a:pt x="15078" y="22849"/>
                    <a:pt x="16010" y="22542"/>
                  </a:cubicBezTo>
                  <a:cubicBezTo>
                    <a:pt x="16946" y="22239"/>
                    <a:pt x="17519" y="21379"/>
                    <a:pt x="18167" y="21379"/>
                  </a:cubicBezTo>
                  <a:cubicBezTo>
                    <a:pt x="18815" y="21379"/>
                    <a:pt x="19023" y="22065"/>
                    <a:pt x="20607" y="21780"/>
                  </a:cubicBezTo>
                  <a:cubicBezTo>
                    <a:pt x="22191" y="21493"/>
                    <a:pt x="21904" y="20427"/>
                    <a:pt x="22782" y="20121"/>
                  </a:cubicBezTo>
                  <a:cubicBezTo>
                    <a:pt x="23658" y="19814"/>
                    <a:pt x="24575" y="20367"/>
                    <a:pt x="25223" y="19337"/>
                  </a:cubicBezTo>
                  <a:cubicBezTo>
                    <a:pt x="25871" y="18309"/>
                    <a:pt x="25318" y="17013"/>
                    <a:pt x="25640" y="16286"/>
                  </a:cubicBezTo>
                  <a:cubicBezTo>
                    <a:pt x="25966" y="15562"/>
                    <a:pt x="27035" y="15296"/>
                    <a:pt x="26978" y="14035"/>
                  </a:cubicBezTo>
                  <a:cubicBezTo>
                    <a:pt x="26921" y="12776"/>
                    <a:pt x="26541" y="11863"/>
                    <a:pt x="26655" y="1119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4929;p46">
              <a:extLst>
                <a:ext uri="{FF2B5EF4-FFF2-40B4-BE49-F238E27FC236}">
                  <a16:creationId xmlns:a16="http://schemas.microsoft.com/office/drawing/2014/main" id="{F40030BF-96A3-9C81-547D-5325D6200B9A}"/>
                </a:ext>
              </a:extLst>
            </p:cNvPr>
            <p:cNvSpPr/>
            <p:nvPr/>
          </p:nvSpPr>
          <p:spPr>
            <a:xfrm>
              <a:off x="3547025" y="1140250"/>
              <a:ext cx="260450" cy="319950"/>
            </a:xfrm>
            <a:custGeom>
              <a:avLst/>
              <a:gdLst/>
              <a:ahLst/>
              <a:cxnLst/>
              <a:rect l="l" t="t" r="r" b="b"/>
              <a:pathLst>
                <a:path w="10418" h="12798" fill="none" extrusionOk="0">
                  <a:moveTo>
                    <a:pt x="6406" y="1470"/>
                  </a:moveTo>
                  <a:cubicBezTo>
                    <a:pt x="5723" y="1470"/>
                    <a:pt x="4892" y="1663"/>
                    <a:pt x="4294" y="2438"/>
                  </a:cubicBezTo>
                  <a:cubicBezTo>
                    <a:pt x="4120" y="2662"/>
                    <a:pt x="3867" y="2808"/>
                    <a:pt x="3586" y="2849"/>
                  </a:cubicBezTo>
                  <a:cubicBezTo>
                    <a:pt x="2558" y="3007"/>
                    <a:pt x="2072" y="3753"/>
                    <a:pt x="1847" y="4335"/>
                  </a:cubicBezTo>
                  <a:cubicBezTo>
                    <a:pt x="1702" y="4708"/>
                    <a:pt x="1458" y="5040"/>
                    <a:pt x="1107" y="5229"/>
                  </a:cubicBezTo>
                  <a:cubicBezTo>
                    <a:pt x="728" y="5432"/>
                    <a:pt x="273" y="5859"/>
                    <a:pt x="124" y="6756"/>
                  </a:cubicBezTo>
                  <a:cubicBezTo>
                    <a:pt x="1" y="7496"/>
                    <a:pt x="187" y="8030"/>
                    <a:pt x="367" y="8356"/>
                  </a:cubicBezTo>
                  <a:cubicBezTo>
                    <a:pt x="510" y="8600"/>
                    <a:pt x="560" y="8887"/>
                    <a:pt x="516" y="9165"/>
                  </a:cubicBezTo>
                  <a:cubicBezTo>
                    <a:pt x="443" y="9567"/>
                    <a:pt x="421" y="10174"/>
                    <a:pt x="772" y="10667"/>
                  </a:cubicBezTo>
                  <a:cubicBezTo>
                    <a:pt x="1325" y="11445"/>
                    <a:pt x="2100" y="11502"/>
                    <a:pt x="2622" y="11429"/>
                  </a:cubicBezTo>
                  <a:cubicBezTo>
                    <a:pt x="2938" y="11382"/>
                    <a:pt x="3257" y="11492"/>
                    <a:pt x="3475" y="11726"/>
                  </a:cubicBezTo>
                  <a:cubicBezTo>
                    <a:pt x="3763" y="12039"/>
                    <a:pt x="4326" y="12415"/>
                    <a:pt x="5397" y="12507"/>
                  </a:cubicBezTo>
                  <a:cubicBezTo>
                    <a:pt x="5922" y="12555"/>
                    <a:pt x="6330" y="12447"/>
                    <a:pt x="6634" y="12302"/>
                  </a:cubicBezTo>
                  <a:cubicBezTo>
                    <a:pt x="7038" y="12102"/>
                    <a:pt x="7519" y="12147"/>
                    <a:pt x="7879" y="12419"/>
                  </a:cubicBezTo>
                  <a:cubicBezTo>
                    <a:pt x="8198" y="12662"/>
                    <a:pt x="8587" y="12795"/>
                    <a:pt x="8986" y="12795"/>
                  </a:cubicBezTo>
                  <a:cubicBezTo>
                    <a:pt x="9903" y="12798"/>
                    <a:pt x="10288" y="12393"/>
                    <a:pt x="10361" y="11135"/>
                  </a:cubicBezTo>
                  <a:cubicBezTo>
                    <a:pt x="10418" y="10095"/>
                    <a:pt x="10412" y="3339"/>
                    <a:pt x="10405" y="996"/>
                  </a:cubicBezTo>
                  <a:cubicBezTo>
                    <a:pt x="10405" y="784"/>
                    <a:pt x="10225" y="0"/>
                    <a:pt x="9314" y="101"/>
                  </a:cubicBezTo>
                  <a:cubicBezTo>
                    <a:pt x="8711" y="168"/>
                    <a:pt x="8296" y="440"/>
                    <a:pt x="8031" y="753"/>
                  </a:cubicBezTo>
                  <a:cubicBezTo>
                    <a:pt x="7633" y="1227"/>
                    <a:pt x="7022" y="1470"/>
                    <a:pt x="6406" y="147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930;p46">
              <a:extLst>
                <a:ext uri="{FF2B5EF4-FFF2-40B4-BE49-F238E27FC236}">
                  <a16:creationId xmlns:a16="http://schemas.microsoft.com/office/drawing/2014/main" id="{3AFC5722-9279-42B2-443F-BCC4409E05F3}"/>
                </a:ext>
              </a:extLst>
            </p:cNvPr>
            <p:cNvSpPr/>
            <p:nvPr/>
          </p:nvSpPr>
          <p:spPr>
            <a:xfrm>
              <a:off x="3620850" y="1237450"/>
              <a:ext cx="35050" cy="38375"/>
            </a:xfrm>
            <a:custGeom>
              <a:avLst/>
              <a:gdLst/>
              <a:ahLst/>
              <a:cxnLst/>
              <a:rect l="l" t="t" r="r" b="b"/>
              <a:pathLst>
                <a:path w="1402" h="1535" fill="none" extrusionOk="0">
                  <a:moveTo>
                    <a:pt x="1401" y="26"/>
                  </a:moveTo>
                  <a:cubicBezTo>
                    <a:pt x="1401" y="26"/>
                    <a:pt x="235" y="1"/>
                    <a:pt x="1" y="1534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31;p46">
              <a:extLst>
                <a:ext uri="{FF2B5EF4-FFF2-40B4-BE49-F238E27FC236}">
                  <a16:creationId xmlns:a16="http://schemas.microsoft.com/office/drawing/2014/main" id="{A0F1932D-A286-6B05-3256-B67EB407F93B}"/>
                </a:ext>
              </a:extLst>
            </p:cNvPr>
            <p:cNvSpPr/>
            <p:nvPr/>
          </p:nvSpPr>
          <p:spPr>
            <a:xfrm>
              <a:off x="3653500" y="1403675"/>
              <a:ext cx="49350" cy="26500"/>
            </a:xfrm>
            <a:custGeom>
              <a:avLst/>
              <a:gdLst/>
              <a:ahLst/>
              <a:cxnLst/>
              <a:rect l="l" t="t" r="r" b="b"/>
              <a:pathLst>
                <a:path w="1974" h="1060" fill="none" extrusionOk="0">
                  <a:moveTo>
                    <a:pt x="0" y="1"/>
                  </a:moveTo>
                  <a:cubicBezTo>
                    <a:pt x="0" y="1"/>
                    <a:pt x="493" y="1060"/>
                    <a:pt x="1973" y="589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32;p46">
              <a:extLst>
                <a:ext uri="{FF2B5EF4-FFF2-40B4-BE49-F238E27FC236}">
                  <a16:creationId xmlns:a16="http://schemas.microsoft.com/office/drawing/2014/main" id="{1E96EF9F-CE31-C8FF-021A-105112816229}"/>
                </a:ext>
              </a:extLst>
            </p:cNvPr>
            <p:cNvSpPr/>
            <p:nvPr/>
          </p:nvSpPr>
          <p:spPr>
            <a:xfrm>
              <a:off x="3587175" y="1352225"/>
              <a:ext cx="23825" cy="51400"/>
            </a:xfrm>
            <a:custGeom>
              <a:avLst/>
              <a:gdLst/>
              <a:ahLst/>
              <a:cxnLst/>
              <a:rect l="l" t="t" r="r" b="b"/>
              <a:pathLst>
                <a:path w="953" h="2056" fill="none" extrusionOk="0">
                  <a:moveTo>
                    <a:pt x="823" y="0"/>
                  </a:moveTo>
                  <a:cubicBezTo>
                    <a:pt x="823" y="0"/>
                    <a:pt x="1" y="832"/>
                    <a:pt x="952" y="2055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33;p46">
              <a:extLst>
                <a:ext uri="{FF2B5EF4-FFF2-40B4-BE49-F238E27FC236}">
                  <a16:creationId xmlns:a16="http://schemas.microsoft.com/office/drawing/2014/main" id="{DCECD60F-B606-ABE6-77EB-C0DDD9C0AAD5}"/>
                </a:ext>
              </a:extLst>
            </p:cNvPr>
            <p:cNvSpPr/>
            <p:nvPr/>
          </p:nvSpPr>
          <p:spPr>
            <a:xfrm>
              <a:off x="3722800" y="1341225"/>
              <a:ext cx="27225" cy="48250"/>
            </a:xfrm>
            <a:custGeom>
              <a:avLst/>
              <a:gdLst/>
              <a:ahLst/>
              <a:cxnLst/>
              <a:rect l="l" t="t" r="r" b="b"/>
              <a:pathLst>
                <a:path w="1089" h="1930" fill="none" extrusionOk="0">
                  <a:moveTo>
                    <a:pt x="1" y="1929"/>
                  </a:moveTo>
                  <a:cubicBezTo>
                    <a:pt x="1" y="1929"/>
                    <a:pt x="1088" y="1506"/>
                    <a:pt x="719" y="1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34;p46">
              <a:extLst>
                <a:ext uri="{FF2B5EF4-FFF2-40B4-BE49-F238E27FC236}">
                  <a16:creationId xmlns:a16="http://schemas.microsoft.com/office/drawing/2014/main" id="{4564D721-5918-8F6E-F9F6-047B6B0A6C59}"/>
                </a:ext>
              </a:extLst>
            </p:cNvPr>
            <p:cNvSpPr/>
            <p:nvPr/>
          </p:nvSpPr>
          <p:spPr>
            <a:xfrm>
              <a:off x="3669625" y="1312700"/>
              <a:ext cx="36375" cy="38050"/>
            </a:xfrm>
            <a:custGeom>
              <a:avLst/>
              <a:gdLst/>
              <a:ahLst/>
              <a:cxnLst/>
              <a:rect l="l" t="t" r="r" b="b"/>
              <a:pathLst>
                <a:path w="1455" h="1522" fill="none" extrusionOk="0">
                  <a:moveTo>
                    <a:pt x="0" y="1455"/>
                  </a:moveTo>
                  <a:cubicBezTo>
                    <a:pt x="0" y="1455"/>
                    <a:pt x="1167" y="1521"/>
                    <a:pt x="1454" y="1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935;p46">
              <a:extLst>
                <a:ext uri="{FF2B5EF4-FFF2-40B4-BE49-F238E27FC236}">
                  <a16:creationId xmlns:a16="http://schemas.microsoft.com/office/drawing/2014/main" id="{067858C2-D5D0-080B-4E98-E702ADD5C627}"/>
                </a:ext>
              </a:extLst>
            </p:cNvPr>
            <p:cNvSpPr/>
            <p:nvPr/>
          </p:nvSpPr>
          <p:spPr>
            <a:xfrm>
              <a:off x="3585750" y="1337275"/>
              <a:ext cx="50550" cy="25250"/>
            </a:xfrm>
            <a:custGeom>
              <a:avLst/>
              <a:gdLst/>
              <a:ahLst/>
              <a:cxnLst/>
              <a:rect l="l" t="t" r="r" b="b"/>
              <a:pathLst>
                <a:path w="2022" h="1010" fill="none" extrusionOk="0">
                  <a:moveTo>
                    <a:pt x="1" y="1"/>
                  </a:moveTo>
                  <a:cubicBezTo>
                    <a:pt x="1" y="1"/>
                    <a:pt x="592" y="1009"/>
                    <a:pt x="2021" y="406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936;p46">
              <a:extLst>
                <a:ext uri="{FF2B5EF4-FFF2-40B4-BE49-F238E27FC236}">
                  <a16:creationId xmlns:a16="http://schemas.microsoft.com/office/drawing/2014/main" id="{589304FC-60D7-00B0-89D2-9B2B647FA072}"/>
                </a:ext>
              </a:extLst>
            </p:cNvPr>
            <p:cNvSpPr/>
            <p:nvPr/>
          </p:nvSpPr>
          <p:spPr>
            <a:xfrm>
              <a:off x="3741850" y="1365425"/>
              <a:ext cx="48175" cy="27300"/>
            </a:xfrm>
            <a:custGeom>
              <a:avLst/>
              <a:gdLst/>
              <a:ahLst/>
              <a:cxnLst/>
              <a:rect l="l" t="t" r="r" b="b"/>
              <a:pathLst>
                <a:path w="1927" h="1092" fill="none" extrusionOk="0">
                  <a:moveTo>
                    <a:pt x="1" y="0"/>
                  </a:moveTo>
                  <a:cubicBezTo>
                    <a:pt x="1" y="0"/>
                    <a:pt x="418" y="1091"/>
                    <a:pt x="1926" y="728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937;p46">
              <a:extLst>
                <a:ext uri="{FF2B5EF4-FFF2-40B4-BE49-F238E27FC236}">
                  <a16:creationId xmlns:a16="http://schemas.microsoft.com/office/drawing/2014/main" id="{95D1BC53-F385-EA17-8697-9FBD5C356383}"/>
                </a:ext>
              </a:extLst>
            </p:cNvPr>
            <p:cNvSpPr/>
            <p:nvPr/>
          </p:nvSpPr>
          <p:spPr>
            <a:xfrm>
              <a:off x="3717350" y="1248525"/>
              <a:ext cx="60175" cy="32350"/>
            </a:xfrm>
            <a:custGeom>
              <a:avLst/>
              <a:gdLst/>
              <a:ahLst/>
              <a:cxnLst/>
              <a:rect l="l" t="t" r="r" b="b"/>
              <a:pathLst>
                <a:path w="2407" h="1294" fill="none" extrusionOk="0">
                  <a:moveTo>
                    <a:pt x="1" y="1294"/>
                  </a:moveTo>
                  <a:cubicBezTo>
                    <a:pt x="1" y="1294"/>
                    <a:pt x="80" y="554"/>
                    <a:pt x="883" y="181"/>
                  </a:cubicBezTo>
                  <a:cubicBezTo>
                    <a:pt x="1278" y="1"/>
                    <a:pt x="2008" y="67"/>
                    <a:pt x="2407" y="405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938;p46">
              <a:extLst>
                <a:ext uri="{FF2B5EF4-FFF2-40B4-BE49-F238E27FC236}">
                  <a16:creationId xmlns:a16="http://schemas.microsoft.com/office/drawing/2014/main" id="{273A0383-E93A-832F-1F9C-E6374D300C5B}"/>
                </a:ext>
              </a:extLst>
            </p:cNvPr>
            <p:cNvSpPr/>
            <p:nvPr/>
          </p:nvSpPr>
          <p:spPr>
            <a:xfrm>
              <a:off x="3709925" y="1190675"/>
              <a:ext cx="29900" cy="61675"/>
            </a:xfrm>
            <a:custGeom>
              <a:avLst/>
              <a:gdLst/>
              <a:ahLst/>
              <a:cxnLst/>
              <a:rect l="l" t="t" r="r" b="b"/>
              <a:pathLst>
                <a:path w="1196" h="2467" fill="none" extrusionOk="0">
                  <a:moveTo>
                    <a:pt x="1196" y="2466"/>
                  </a:moveTo>
                  <a:cubicBezTo>
                    <a:pt x="1196" y="2466"/>
                    <a:pt x="465" y="2333"/>
                    <a:pt x="152" y="1502"/>
                  </a:cubicBezTo>
                  <a:cubicBezTo>
                    <a:pt x="1" y="1094"/>
                    <a:pt x="121" y="370"/>
                    <a:pt x="491" y="0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939;p46">
              <a:extLst>
                <a:ext uri="{FF2B5EF4-FFF2-40B4-BE49-F238E27FC236}">
                  <a16:creationId xmlns:a16="http://schemas.microsoft.com/office/drawing/2014/main" id="{E08F0D08-901B-2B00-D7F4-871BF03A3225}"/>
                </a:ext>
              </a:extLst>
            </p:cNvPr>
            <p:cNvSpPr/>
            <p:nvPr/>
          </p:nvSpPr>
          <p:spPr>
            <a:xfrm>
              <a:off x="3633025" y="1250825"/>
              <a:ext cx="32350" cy="60075"/>
            </a:xfrm>
            <a:custGeom>
              <a:avLst/>
              <a:gdLst/>
              <a:ahLst/>
              <a:cxnLst/>
              <a:rect l="l" t="t" r="r" b="b"/>
              <a:pathLst>
                <a:path w="1294" h="2403" fill="none" extrusionOk="0">
                  <a:moveTo>
                    <a:pt x="0" y="0"/>
                  </a:moveTo>
                  <a:cubicBezTo>
                    <a:pt x="0" y="0"/>
                    <a:pt x="737" y="79"/>
                    <a:pt x="1110" y="882"/>
                  </a:cubicBezTo>
                  <a:cubicBezTo>
                    <a:pt x="1293" y="1277"/>
                    <a:pt x="1230" y="2008"/>
                    <a:pt x="889" y="2403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940;p46">
              <a:extLst>
                <a:ext uri="{FF2B5EF4-FFF2-40B4-BE49-F238E27FC236}">
                  <a16:creationId xmlns:a16="http://schemas.microsoft.com/office/drawing/2014/main" id="{BC0621CE-8A3D-98F7-064A-A068BC38651C}"/>
                </a:ext>
              </a:extLst>
            </p:cNvPr>
            <p:cNvSpPr/>
            <p:nvPr/>
          </p:nvSpPr>
          <p:spPr>
            <a:xfrm>
              <a:off x="3812600" y="1140250"/>
              <a:ext cx="260450" cy="319950"/>
            </a:xfrm>
            <a:custGeom>
              <a:avLst/>
              <a:gdLst/>
              <a:ahLst/>
              <a:cxnLst/>
              <a:rect l="l" t="t" r="r" b="b"/>
              <a:pathLst>
                <a:path w="10418" h="12798" fill="none" extrusionOk="0">
                  <a:moveTo>
                    <a:pt x="4015" y="1470"/>
                  </a:moveTo>
                  <a:cubicBezTo>
                    <a:pt x="4698" y="1470"/>
                    <a:pt x="5530" y="1663"/>
                    <a:pt x="6127" y="2438"/>
                  </a:cubicBezTo>
                  <a:cubicBezTo>
                    <a:pt x="6301" y="2662"/>
                    <a:pt x="6554" y="2808"/>
                    <a:pt x="6832" y="2849"/>
                  </a:cubicBezTo>
                  <a:cubicBezTo>
                    <a:pt x="7860" y="3007"/>
                    <a:pt x="8347" y="3753"/>
                    <a:pt x="8571" y="4335"/>
                  </a:cubicBezTo>
                  <a:cubicBezTo>
                    <a:pt x="8717" y="4708"/>
                    <a:pt x="8960" y="5040"/>
                    <a:pt x="9314" y="5229"/>
                  </a:cubicBezTo>
                  <a:cubicBezTo>
                    <a:pt x="9690" y="5432"/>
                    <a:pt x="10149" y="5859"/>
                    <a:pt x="10297" y="6756"/>
                  </a:cubicBezTo>
                  <a:cubicBezTo>
                    <a:pt x="10417" y="7496"/>
                    <a:pt x="10234" y="8030"/>
                    <a:pt x="10054" y="8356"/>
                  </a:cubicBezTo>
                  <a:cubicBezTo>
                    <a:pt x="9912" y="8600"/>
                    <a:pt x="9858" y="8887"/>
                    <a:pt x="9902" y="9165"/>
                  </a:cubicBezTo>
                  <a:cubicBezTo>
                    <a:pt x="9978" y="9567"/>
                    <a:pt x="10000" y="10174"/>
                    <a:pt x="9649" y="10667"/>
                  </a:cubicBezTo>
                  <a:cubicBezTo>
                    <a:pt x="9096" y="11445"/>
                    <a:pt x="8321" y="11502"/>
                    <a:pt x="7797" y="11429"/>
                  </a:cubicBezTo>
                  <a:cubicBezTo>
                    <a:pt x="7484" y="11382"/>
                    <a:pt x="7164" y="11492"/>
                    <a:pt x="6946" y="11726"/>
                  </a:cubicBezTo>
                  <a:cubicBezTo>
                    <a:pt x="6658" y="12039"/>
                    <a:pt x="6093" y="12415"/>
                    <a:pt x="5024" y="12507"/>
                  </a:cubicBezTo>
                  <a:cubicBezTo>
                    <a:pt x="4499" y="12555"/>
                    <a:pt x="4088" y="12447"/>
                    <a:pt x="3788" y="12302"/>
                  </a:cubicBezTo>
                  <a:cubicBezTo>
                    <a:pt x="3383" y="12102"/>
                    <a:pt x="2899" y="12147"/>
                    <a:pt x="2539" y="12419"/>
                  </a:cubicBezTo>
                  <a:cubicBezTo>
                    <a:pt x="2223" y="12662"/>
                    <a:pt x="1834" y="12795"/>
                    <a:pt x="1432" y="12795"/>
                  </a:cubicBezTo>
                  <a:cubicBezTo>
                    <a:pt x="519" y="12798"/>
                    <a:pt x="130" y="12393"/>
                    <a:pt x="60" y="11135"/>
                  </a:cubicBezTo>
                  <a:cubicBezTo>
                    <a:pt x="0" y="10095"/>
                    <a:pt x="10" y="3339"/>
                    <a:pt x="16" y="996"/>
                  </a:cubicBezTo>
                  <a:cubicBezTo>
                    <a:pt x="16" y="784"/>
                    <a:pt x="196" y="0"/>
                    <a:pt x="1104" y="101"/>
                  </a:cubicBezTo>
                  <a:cubicBezTo>
                    <a:pt x="1711" y="168"/>
                    <a:pt x="2122" y="440"/>
                    <a:pt x="2387" y="753"/>
                  </a:cubicBezTo>
                  <a:cubicBezTo>
                    <a:pt x="2789" y="1227"/>
                    <a:pt x="3396" y="1470"/>
                    <a:pt x="4015" y="147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941;p46">
              <a:extLst>
                <a:ext uri="{FF2B5EF4-FFF2-40B4-BE49-F238E27FC236}">
                  <a16:creationId xmlns:a16="http://schemas.microsoft.com/office/drawing/2014/main" id="{7DC0F9D4-1E8F-F50C-A489-BFE4A6FB1832}"/>
                </a:ext>
              </a:extLst>
            </p:cNvPr>
            <p:cNvSpPr/>
            <p:nvPr/>
          </p:nvSpPr>
          <p:spPr>
            <a:xfrm>
              <a:off x="3964275" y="1237450"/>
              <a:ext cx="35025" cy="38375"/>
            </a:xfrm>
            <a:custGeom>
              <a:avLst/>
              <a:gdLst/>
              <a:ahLst/>
              <a:cxnLst/>
              <a:rect l="l" t="t" r="r" b="b"/>
              <a:pathLst>
                <a:path w="1401" h="1535" fill="none" extrusionOk="0">
                  <a:moveTo>
                    <a:pt x="0" y="26"/>
                  </a:moveTo>
                  <a:cubicBezTo>
                    <a:pt x="0" y="26"/>
                    <a:pt x="1167" y="1"/>
                    <a:pt x="1401" y="1534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942;p46">
              <a:extLst>
                <a:ext uri="{FF2B5EF4-FFF2-40B4-BE49-F238E27FC236}">
                  <a16:creationId xmlns:a16="http://schemas.microsoft.com/office/drawing/2014/main" id="{5A8C5C2B-8B09-4686-4FCB-5589AB9CE8EF}"/>
                </a:ext>
              </a:extLst>
            </p:cNvPr>
            <p:cNvSpPr/>
            <p:nvPr/>
          </p:nvSpPr>
          <p:spPr>
            <a:xfrm>
              <a:off x="3917325" y="1403675"/>
              <a:ext cx="49350" cy="26500"/>
            </a:xfrm>
            <a:custGeom>
              <a:avLst/>
              <a:gdLst/>
              <a:ahLst/>
              <a:cxnLst/>
              <a:rect l="l" t="t" r="r" b="b"/>
              <a:pathLst>
                <a:path w="1974" h="1060" fill="none" extrusionOk="0">
                  <a:moveTo>
                    <a:pt x="1973" y="1"/>
                  </a:moveTo>
                  <a:cubicBezTo>
                    <a:pt x="1973" y="1"/>
                    <a:pt x="1477" y="1060"/>
                    <a:pt x="0" y="589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943;p46">
              <a:extLst>
                <a:ext uri="{FF2B5EF4-FFF2-40B4-BE49-F238E27FC236}">
                  <a16:creationId xmlns:a16="http://schemas.microsoft.com/office/drawing/2014/main" id="{5520472D-5737-CB59-D402-CB11EAC2346F}"/>
                </a:ext>
              </a:extLst>
            </p:cNvPr>
            <p:cNvSpPr/>
            <p:nvPr/>
          </p:nvSpPr>
          <p:spPr>
            <a:xfrm>
              <a:off x="4009075" y="1352225"/>
              <a:ext cx="23900" cy="51400"/>
            </a:xfrm>
            <a:custGeom>
              <a:avLst/>
              <a:gdLst/>
              <a:ahLst/>
              <a:cxnLst/>
              <a:rect l="l" t="t" r="r" b="b"/>
              <a:pathLst>
                <a:path w="956" h="2056" fill="none" extrusionOk="0">
                  <a:moveTo>
                    <a:pt x="134" y="0"/>
                  </a:moveTo>
                  <a:cubicBezTo>
                    <a:pt x="134" y="0"/>
                    <a:pt x="956" y="832"/>
                    <a:pt x="1" y="2055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44;p46">
              <a:extLst>
                <a:ext uri="{FF2B5EF4-FFF2-40B4-BE49-F238E27FC236}">
                  <a16:creationId xmlns:a16="http://schemas.microsoft.com/office/drawing/2014/main" id="{0ADD6AA2-B031-C68C-3F16-66E32AFB25BC}"/>
                </a:ext>
              </a:extLst>
            </p:cNvPr>
            <p:cNvSpPr/>
            <p:nvPr/>
          </p:nvSpPr>
          <p:spPr>
            <a:xfrm>
              <a:off x="3870050" y="1341225"/>
              <a:ext cx="27300" cy="48250"/>
            </a:xfrm>
            <a:custGeom>
              <a:avLst/>
              <a:gdLst/>
              <a:ahLst/>
              <a:cxnLst/>
              <a:rect l="l" t="t" r="r" b="b"/>
              <a:pathLst>
                <a:path w="1092" h="1930" fill="none" extrusionOk="0">
                  <a:moveTo>
                    <a:pt x="1091" y="1929"/>
                  </a:moveTo>
                  <a:cubicBezTo>
                    <a:pt x="1091" y="1929"/>
                    <a:pt x="1" y="1506"/>
                    <a:pt x="374" y="1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945;p46">
              <a:extLst>
                <a:ext uri="{FF2B5EF4-FFF2-40B4-BE49-F238E27FC236}">
                  <a16:creationId xmlns:a16="http://schemas.microsoft.com/office/drawing/2014/main" id="{6F6F104E-1E40-A398-EB37-8045FE46B813}"/>
                </a:ext>
              </a:extLst>
            </p:cNvPr>
            <p:cNvSpPr/>
            <p:nvPr/>
          </p:nvSpPr>
          <p:spPr>
            <a:xfrm>
              <a:off x="3914075" y="1312700"/>
              <a:ext cx="36475" cy="38050"/>
            </a:xfrm>
            <a:custGeom>
              <a:avLst/>
              <a:gdLst/>
              <a:ahLst/>
              <a:cxnLst/>
              <a:rect l="l" t="t" r="r" b="b"/>
              <a:pathLst>
                <a:path w="1459" h="1522" fill="none" extrusionOk="0">
                  <a:moveTo>
                    <a:pt x="1458" y="1455"/>
                  </a:moveTo>
                  <a:cubicBezTo>
                    <a:pt x="1458" y="1455"/>
                    <a:pt x="292" y="1521"/>
                    <a:pt x="1" y="1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946;p46">
              <a:extLst>
                <a:ext uri="{FF2B5EF4-FFF2-40B4-BE49-F238E27FC236}">
                  <a16:creationId xmlns:a16="http://schemas.microsoft.com/office/drawing/2014/main" id="{6BB75719-6460-EDF7-46DA-465B371CE4A0}"/>
                </a:ext>
              </a:extLst>
            </p:cNvPr>
            <p:cNvSpPr/>
            <p:nvPr/>
          </p:nvSpPr>
          <p:spPr>
            <a:xfrm>
              <a:off x="3983950" y="1337275"/>
              <a:ext cx="50450" cy="25250"/>
            </a:xfrm>
            <a:custGeom>
              <a:avLst/>
              <a:gdLst/>
              <a:ahLst/>
              <a:cxnLst/>
              <a:rect l="l" t="t" r="r" b="b"/>
              <a:pathLst>
                <a:path w="2018" h="1010" fill="none" extrusionOk="0">
                  <a:moveTo>
                    <a:pt x="2017" y="1"/>
                  </a:moveTo>
                  <a:cubicBezTo>
                    <a:pt x="2017" y="1"/>
                    <a:pt x="1426" y="1009"/>
                    <a:pt x="0" y="406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947;p46">
              <a:extLst>
                <a:ext uri="{FF2B5EF4-FFF2-40B4-BE49-F238E27FC236}">
                  <a16:creationId xmlns:a16="http://schemas.microsoft.com/office/drawing/2014/main" id="{1A0957C4-D84F-FE28-A5D8-3E61C3A1AFCD}"/>
                </a:ext>
              </a:extLst>
            </p:cNvPr>
            <p:cNvSpPr/>
            <p:nvPr/>
          </p:nvSpPr>
          <p:spPr>
            <a:xfrm>
              <a:off x="3830150" y="1365425"/>
              <a:ext cx="48150" cy="27300"/>
            </a:xfrm>
            <a:custGeom>
              <a:avLst/>
              <a:gdLst/>
              <a:ahLst/>
              <a:cxnLst/>
              <a:rect l="l" t="t" r="r" b="b"/>
              <a:pathLst>
                <a:path w="1926" h="1092" fill="none" extrusionOk="0">
                  <a:moveTo>
                    <a:pt x="1926" y="0"/>
                  </a:moveTo>
                  <a:cubicBezTo>
                    <a:pt x="1926" y="0"/>
                    <a:pt x="1508" y="1091"/>
                    <a:pt x="0" y="728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48;p46">
              <a:extLst>
                <a:ext uri="{FF2B5EF4-FFF2-40B4-BE49-F238E27FC236}">
                  <a16:creationId xmlns:a16="http://schemas.microsoft.com/office/drawing/2014/main" id="{0F01DAC7-53D1-E7C0-94BB-03927BFED522}"/>
                </a:ext>
              </a:extLst>
            </p:cNvPr>
            <p:cNvSpPr/>
            <p:nvPr/>
          </p:nvSpPr>
          <p:spPr>
            <a:xfrm>
              <a:off x="3842625" y="1248525"/>
              <a:ext cx="60175" cy="32350"/>
            </a:xfrm>
            <a:custGeom>
              <a:avLst/>
              <a:gdLst/>
              <a:ahLst/>
              <a:cxnLst/>
              <a:rect l="l" t="t" r="r" b="b"/>
              <a:pathLst>
                <a:path w="2407" h="1294" fill="none" extrusionOk="0">
                  <a:moveTo>
                    <a:pt x="2407" y="1294"/>
                  </a:moveTo>
                  <a:cubicBezTo>
                    <a:pt x="2407" y="1294"/>
                    <a:pt x="2328" y="554"/>
                    <a:pt x="1521" y="181"/>
                  </a:cubicBezTo>
                  <a:cubicBezTo>
                    <a:pt x="1126" y="1"/>
                    <a:pt x="396" y="67"/>
                    <a:pt x="1" y="405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49;p46">
              <a:extLst>
                <a:ext uri="{FF2B5EF4-FFF2-40B4-BE49-F238E27FC236}">
                  <a16:creationId xmlns:a16="http://schemas.microsoft.com/office/drawing/2014/main" id="{F005FF7F-77A5-F88A-716C-6E22B045916B}"/>
                </a:ext>
              </a:extLst>
            </p:cNvPr>
            <p:cNvSpPr/>
            <p:nvPr/>
          </p:nvSpPr>
          <p:spPr>
            <a:xfrm>
              <a:off x="3880325" y="1190675"/>
              <a:ext cx="29825" cy="61675"/>
            </a:xfrm>
            <a:custGeom>
              <a:avLst/>
              <a:gdLst/>
              <a:ahLst/>
              <a:cxnLst/>
              <a:rect l="l" t="t" r="r" b="b"/>
              <a:pathLst>
                <a:path w="1193" h="2467" fill="none" extrusionOk="0">
                  <a:moveTo>
                    <a:pt x="1" y="2466"/>
                  </a:moveTo>
                  <a:cubicBezTo>
                    <a:pt x="1" y="2466"/>
                    <a:pt x="731" y="2333"/>
                    <a:pt x="1041" y="1502"/>
                  </a:cubicBezTo>
                  <a:cubicBezTo>
                    <a:pt x="1193" y="1094"/>
                    <a:pt x="1072" y="370"/>
                    <a:pt x="706" y="0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950;p46">
              <a:extLst>
                <a:ext uri="{FF2B5EF4-FFF2-40B4-BE49-F238E27FC236}">
                  <a16:creationId xmlns:a16="http://schemas.microsoft.com/office/drawing/2014/main" id="{20BC56BB-33DA-C008-9336-65BA9FCF01BC}"/>
                </a:ext>
              </a:extLst>
            </p:cNvPr>
            <p:cNvSpPr/>
            <p:nvPr/>
          </p:nvSpPr>
          <p:spPr>
            <a:xfrm>
              <a:off x="3954775" y="1250825"/>
              <a:ext cx="32350" cy="60075"/>
            </a:xfrm>
            <a:custGeom>
              <a:avLst/>
              <a:gdLst/>
              <a:ahLst/>
              <a:cxnLst/>
              <a:rect l="l" t="t" r="r" b="b"/>
              <a:pathLst>
                <a:path w="1294" h="2403" fill="none" extrusionOk="0">
                  <a:moveTo>
                    <a:pt x="1294" y="0"/>
                  </a:moveTo>
                  <a:cubicBezTo>
                    <a:pt x="1294" y="0"/>
                    <a:pt x="554" y="79"/>
                    <a:pt x="181" y="882"/>
                  </a:cubicBezTo>
                  <a:cubicBezTo>
                    <a:pt x="1" y="1277"/>
                    <a:pt x="64" y="2008"/>
                    <a:pt x="406" y="2403"/>
                  </a:cubicBezTo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miter lim="31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61"/>
          <p:cNvSpPr/>
          <p:nvPr/>
        </p:nvSpPr>
        <p:spPr>
          <a:xfrm rot="5400000">
            <a:off x="1081979" y="1189326"/>
            <a:ext cx="3208472" cy="3310720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015" name="Google Shape;2015;p61"/>
          <p:cNvSpPr/>
          <p:nvPr/>
        </p:nvSpPr>
        <p:spPr>
          <a:xfrm>
            <a:off x="1130537" y="2516525"/>
            <a:ext cx="771374" cy="642113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hr-HR" dirty="0"/>
              <a:t>Crna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hr-HR" dirty="0" err="1"/>
              <a:t>žuć</a:t>
            </a:r>
            <a:endParaRPr dirty="0"/>
          </a:p>
        </p:txBody>
      </p:sp>
      <p:sp>
        <p:nvSpPr>
          <p:cNvPr id="2016" name="Google Shape;2016;p61"/>
          <p:cNvSpPr txBox="1">
            <a:spLocks noGrp="1"/>
          </p:cNvSpPr>
          <p:nvPr>
            <p:ph type="title"/>
          </p:nvPr>
        </p:nvSpPr>
        <p:spPr>
          <a:xfrm>
            <a:off x="718500" y="514278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Medicinska teorija u srednjem vijeku</a:t>
            </a:r>
            <a:endParaRPr lang="en-US" dirty="0"/>
          </a:p>
        </p:txBody>
      </p:sp>
      <p:sp>
        <p:nvSpPr>
          <p:cNvPr id="2017" name="Google Shape;2017;p61"/>
          <p:cNvSpPr/>
          <p:nvPr/>
        </p:nvSpPr>
        <p:spPr>
          <a:xfrm rot="5400000">
            <a:off x="1981359" y="2079298"/>
            <a:ext cx="1422284" cy="1530758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018" name="Google Shape;2018;p61"/>
          <p:cNvSpPr/>
          <p:nvPr/>
        </p:nvSpPr>
        <p:spPr>
          <a:xfrm rot="3737207">
            <a:off x="2134904" y="2244600"/>
            <a:ext cx="1115161" cy="1200234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grpSp>
        <p:nvGrpSpPr>
          <p:cNvPr id="2019" name="Google Shape;2019;p61"/>
          <p:cNvGrpSpPr/>
          <p:nvPr/>
        </p:nvGrpSpPr>
        <p:grpSpPr>
          <a:xfrm>
            <a:off x="1760450" y="1935478"/>
            <a:ext cx="1914025" cy="1914025"/>
            <a:chOff x="1591300" y="1935478"/>
            <a:chExt cx="1914025" cy="1914025"/>
          </a:xfrm>
        </p:grpSpPr>
        <p:cxnSp>
          <p:nvCxnSpPr>
            <p:cNvPr id="2020" name="Google Shape;2020;p61"/>
            <p:cNvCxnSpPr/>
            <p:nvPr/>
          </p:nvCxnSpPr>
          <p:spPr>
            <a:xfrm>
              <a:off x="1591300" y="2838000"/>
              <a:ext cx="601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1" name="Google Shape;2021;p61"/>
            <p:cNvCxnSpPr/>
            <p:nvPr/>
          </p:nvCxnSpPr>
          <p:spPr>
            <a:xfrm>
              <a:off x="2903825" y="2844700"/>
              <a:ext cx="601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2" name="Google Shape;2022;p61"/>
            <p:cNvCxnSpPr/>
            <p:nvPr/>
          </p:nvCxnSpPr>
          <p:spPr>
            <a:xfrm rot="5400000">
              <a:off x="2250900" y="2236228"/>
              <a:ext cx="601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3" name="Google Shape;2023;p61"/>
            <p:cNvCxnSpPr/>
            <p:nvPr/>
          </p:nvCxnSpPr>
          <p:spPr>
            <a:xfrm rot="5400000">
              <a:off x="2244200" y="3548753"/>
              <a:ext cx="601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24" name="Google Shape;2024;p61"/>
          <p:cNvSpPr txBox="1">
            <a:spLocks noGrp="1"/>
          </p:cNvSpPr>
          <p:nvPr>
            <p:ph type="title" idx="4294967295"/>
          </p:nvPr>
        </p:nvSpPr>
        <p:spPr>
          <a:xfrm>
            <a:off x="2102200" y="2478625"/>
            <a:ext cx="12057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/>
              <a:t>4 životna soka</a:t>
            </a:r>
            <a:endParaRPr sz="1600" dirty="0"/>
          </a:p>
        </p:txBody>
      </p:sp>
      <p:sp>
        <p:nvSpPr>
          <p:cNvPr id="2025" name="Google Shape;2025;p61"/>
          <p:cNvSpPr txBox="1"/>
          <p:nvPr/>
        </p:nvSpPr>
        <p:spPr>
          <a:xfrm>
            <a:off x="4645250" y="1618423"/>
            <a:ext cx="3562904" cy="25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Čovjekovo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zdravlje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stoga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ovisi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o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savršenoj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ravnoteži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tih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četiriju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životnih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sokova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, a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različite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vrste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bolesti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posljedica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pretjerane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ili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premale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proizvodnje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jednog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od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sokova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lang="hr-HR" dirty="0">
              <a:solidFill>
                <a:schemeClr val="tx1">
                  <a:lumMod val="50000"/>
                </a:schemeClr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>
              <a:solidFill>
                <a:schemeClr val="tx1">
                  <a:lumMod val="50000"/>
                </a:schemeClr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Ravnoteža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među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životnim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sokovima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mogla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se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postići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pravilnom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prehranom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biljnim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pripravcima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puštanjem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krvi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dirty="0">
              <a:solidFill>
                <a:schemeClr val="tx1">
                  <a:lumMod val="50000"/>
                </a:schemeClr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27" name="Google Shape;2027;p61"/>
          <p:cNvSpPr txBox="1"/>
          <p:nvPr/>
        </p:nvSpPr>
        <p:spPr>
          <a:xfrm>
            <a:off x="2331775" y="4894287"/>
            <a:ext cx="25812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28" name="Google Shape;2028;p61"/>
          <p:cNvSpPr txBox="1"/>
          <p:nvPr/>
        </p:nvSpPr>
        <p:spPr>
          <a:xfrm>
            <a:off x="5275075" y="4073888"/>
            <a:ext cx="25479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29" name="Google Shape;2029;p61"/>
          <p:cNvSpPr txBox="1">
            <a:spLocks noGrp="1"/>
          </p:cNvSpPr>
          <p:nvPr>
            <p:ph type="title" idx="4294967295"/>
          </p:nvPr>
        </p:nvSpPr>
        <p:spPr>
          <a:xfrm>
            <a:off x="5275075" y="1303575"/>
            <a:ext cx="2581200" cy="36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Ravnoteža</a:t>
            </a:r>
            <a:endParaRPr sz="2400" dirty="0"/>
          </a:p>
        </p:txBody>
      </p:sp>
      <p:sp>
        <p:nvSpPr>
          <p:cNvPr id="2033" name="Google Shape;2033;p61"/>
          <p:cNvSpPr/>
          <p:nvPr/>
        </p:nvSpPr>
        <p:spPr>
          <a:xfrm>
            <a:off x="4820044" y="1271861"/>
            <a:ext cx="455031" cy="378762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hr-HR" sz="2500" b="1" dirty="0">
                <a:solidFill>
                  <a:schemeClr val="dk1"/>
                </a:solidFill>
                <a:latin typeface="Rakkas"/>
                <a:cs typeface="Rakkas"/>
                <a:sym typeface="Rakkas"/>
              </a:rPr>
              <a:t>+</a:t>
            </a:r>
            <a:endParaRPr b="1" dirty="0"/>
          </a:p>
        </p:txBody>
      </p:sp>
      <p:sp>
        <p:nvSpPr>
          <p:cNvPr id="2037" name="Google Shape;2037;p61"/>
          <p:cNvSpPr/>
          <p:nvPr/>
        </p:nvSpPr>
        <p:spPr>
          <a:xfrm>
            <a:off x="3452395" y="2501200"/>
            <a:ext cx="771374" cy="642113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hr-HR" dirty="0">
                <a:solidFill>
                  <a:schemeClr val="dk1"/>
                </a:solidFill>
                <a:latin typeface="+mj-lt"/>
                <a:cs typeface="Rakkas"/>
                <a:sym typeface="Rakkas"/>
              </a:rPr>
              <a:t>Žuta </a:t>
            </a:r>
            <a:r>
              <a:rPr lang="hr-HR" dirty="0" err="1">
                <a:solidFill>
                  <a:schemeClr val="dk1"/>
                </a:solidFill>
                <a:latin typeface="+mj-lt"/>
                <a:cs typeface="Rakkas"/>
                <a:sym typeface="Rakkas"/>
              </a:rPr>
              <a:t>žuć</a:t>
            </a:r>
            <a:endParaRPr dirty="0">
              <a:latin typeface="+mj-lt"/>
            </a:endParaRPr>
          </a:p>
        </p:txBody>
      </p:sp>
      <p:sp>
        <p:nvSpPr>
          <p:cNvPr id="2038" name="Google Shape;2038;p61"/>
          <p:cNvSpPr/>
          <p:nvPr/>
        </p:nvSpPr>
        <p:spPr>
          <a:xfrm>
            <a:off x="2331775" y="1368300"/>
            <a:ext cx="771374" cy="642113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hr-HR" dirty="0">
                <a:solidFill>
                  <a:schemeClr val="dk1"/>
                </a:solidFill>
                <a:latin typeface="+mj-lt"/>
                <a:cs typeface="Rakkas"/>
                <a:sym typeface="Rakkas"/>
              </a:rPr>
              <a:t>krv</a:t>
            </a:r>
            <a:endParaRPr dirty="0">
              <a:latin typeface="+mj-lt"/>
            </a:endParaRPr>
          </a:p>
        </p:txBody>
      </p:sp>
      <p:sp>
        <p:nvSpPr>
          <p:cNvPr id="2039" name="Google Shape;2039;p61"/>
          <p:cNvSpPr/>
          <p:nvPr/>
        </p:nvSpPr>
        <p:spPr>
          <a:xfrm>
            <a:off x="2331775" y="3678050"/>
            <a:ext cx="771374" cy="642113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hr-HR" dirty="0">
                <a:solidFill>
                  <a:schemeClr val="dk1"/>
                </a:solidFill>
                <a:latin typeface="+mj-lt"/>
                <a:cs typeface="Rakkas"/>
                <a:sym typeface="Rakkas"/>
              </a:rPr>
              <a:t>flegma</a:t>
            </a:r>
            <a:endParaRPr dirty="0">
              <a:latin typeface="+mj-lt"/>
            </a:endParaRP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63"/>
          <p:cNvSpPr/>
          <p:nvPr/>
        </p:nvSpPr>
        <p:spPr>
          <a:xfrm>
            <a:off x="1337538" y="1317009"/>
            <a:ext cx="804898" cy="670044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4000"/>
          </a:p>
        </p:txBody>
      </p:sp>
      <p:sp>
        <p:nvSpPr>
          <p:cNvPr id="2069" name="Google Shape;2069;p63"/>
          <p:cNvSpPr txBox="1">
            <a:spLocks noGrp="1"/>
          </p:cNvSpPr>
          <p:nvPr>
            <p:ph type="title" idx="22"/>
          </p:nvPr>
        </p:nvSpPr>
        <p:spPr>
          <a:xfrm>
            <a:off x="718500" y="5395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Doktori tijekom srednjeg vijeka</a:t>
            </a:r>
            <a:endParaRPr dirty="0"/>
          </a:p>
        </p:txBody>
      </p:sp>
      <p:sp>
        <p:nvSpPr>
          <p:cNvPr id="2074" name="Google Shape;2074;p63"/>
          <p:cNvSpPr txBox="1">
            <a:spLocks noGrp="1"/>
          </p:cNvSpPr>
          <p:nvPr>
            <p:ph type="title" idx="2"/>
          </p:nvPr>
        </p:nvSpPr>
        <p:spPr>
          <a:xfrm>
            <a:off x="2142364" y="1695906"/>
            <a:ext cx="21267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accent1"/>
                </a:solidFill>
              </a:rPr>
              <a:t>Većina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ljudi</a:t>
            </a:r>
            <a:r>
              <a:rPr lang="en-US" sz="1100" dirty="0">
                <a:solidFill>
                  <a:schemeClr val="accent1"/>
                </a:solidFill>
              </a:rPr>
              <a:t> u </a:t>
            </a:r>
            <a:r>
              <a:rPr lang="en-US" sz="1100" dirty="0" err="1">
                <a:solidFill>
                  <a:schemeClr val="accent1"/>
                </a:solidFill>
              </a:rPr>
              <a:t>srednjem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vijeku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nikada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nije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posjetila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en-US" sz="1100" dirty="0" err="1">
                <a:solidFill>
                  <a:schemeClr val="accent1"/>
                </a:solidFill>
              </a:rPr>
              <a:t>liječnika</a:t>
            </a:r>
            <a:r>
              <a:rPr lang="en-US" sz="1100" dirty="0">
                <a:solidFill>
                  <a:schemeClr val="accent1"/>
                </a:solidFill>
              </a:rPr>
              <a:t>.</a:t>
            </a:r>
            <a:r>
              <a:rPr lang="hr-HR" sz="1100" dirty="0">
                <a:solidFill>
                  <a:schemeClr val="accent1"/>
                </a:solidFill>
              </a:rPr>
              <a:t> Ako su imali zdravstvene probleme posjetili bi svećenika ili pitali stariju osobu za savjet</a:t>
            </a:r>
            <a:endParaRPr sz="1100" dirty="0">
              <a:solidFill>
                <a:schemeClr val="accent1"/>
              </a:solidFill>
            </a:endParaRPr>
          </a:p>
        </p:txBody>
      </p:sp>
      <p:sp>
        <p:nvSpPr>
          <p:cNvPr id="2075" name="Google Shape;2075;p63"/>
          <p:cNvSpPr txBox="1">
            <a:spLocks noGrp="1"/>
          </p:cNvSpPr>
          <p:nvPr>
            <p:ph type="title" idx="3"/>
          </p:nvPr>
        </p:nvSpPr>
        <p:spPr>
          <a:xfrm>
            <a:off x="2183291" y="1232141"/>
            <a:ext cx="21267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Posjete</a:t>
            </a:r>
            <a:endParaRPr dirty="0"/>
          </a:p>
        </p:txBody>
      </p:sp>
      <p:sp>
        <p:nvSpPr>
          <p:cNvPr id="2076" name="Google Shape;2076;p63"/>
          <p:cNvSpPr txBox="1">
            <a:spLocks noGrp="1"/>
          </p:cNvSpPr>
          <p:nvPr>
            <p:ph type="title" idx="5"/>
          </p:nvPr>
        </p:nvSpPr>
        <p:spPr>
          <a:xfrm>
            <a:off x="2101236" y="2878477"/>
            <a:ext cx="2727939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err="1">
                <a:solidFill>
                  <a:schemeClr val="accent1"/>
                </a:solidFill>
              </a:rPr>
              <a:t>Gdje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su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mjesec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i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planeti</a:t>
            </a:r>
            <a:r>
              <a:rPr lang="en-US" sz="1050" dirty="0">
                <a:solidFill>
                  <a:schemeClr val="accent1"/>
                </a:solidFill>
              </a:rPr>
              <a:t>, </a:t>
            </a:r>
            <a:r>
              <a:rPr lang="en-US" sz="1050" dirty="0" err="1">
                <a:solidFill>
                  <a:schemeClr val="accent1"/>
                </a:solidFill>
              </a:rPr>
              <a:t>znanje</a:t>
            </a:r>
            <a:r>
              <a:rPr lang="en-US" sz="1050" dirty="0">
                <a:solidFill>
                  <a:schemeClr val="accent1"/>
                </a:solidFill>
              </a:rPr>
              <a:t> o tome </a:t>
            </a:r>
            <a:r>
              <a:rPr lang="en-US" sz="1050" dirty="0" err="1">
                <a:solidFill>
                  <a:schemeClr val="accent1"/>
                </a:solidFill>
              </a:rPr>
              <a:t>smatralo</a:t>
            </a:r>
            <a:r>
              <a:rPr lang="en-US" sz="1050" dirty="0">
                <a:solidFill>
                  <a:schemeClr val="accent1"/>
                </a:solidFill>
              </a:rPr>
              <a:t> se </a:t>
            </a:r>
            <a:r>
              <a:rPr lang="en-US" sz="1050" dirty="0" err="1">
                <a:solidFill>
                  <a:schemeClr val="accent1"/>
                </a:solidFill>
              </a:rPr>
              <a:t>važnim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pri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postavljanju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dijagnoze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i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odlučivanju</a:t>
            </a:r>
            <a:r>
              <a:rPr lang="en-US" sz="1050" dirty="0">
                <a:solidFill>
                  <a:schemeClr val="accent1"/>
                </a:solidFill>
              </a:rPr>
              <a:t> o </a:t>
            </a:r>
            <a:r>
              <a:rPr lang="en-US" sz="1050" dirty="0" err="1">
                <a:solidFill>
                  <a:schemeClr val="accent1"/>
                </a:solidFill>
              </a:rPr>
              <a:t>liječenju</a:t>
            </a:r>
            <a:r>
              <a:rPr lang="en-US" sz="1050" dirty="0">
                <a:solidFill>
                  <a:schemeClr val="accent1"/>
                </a:solidFill>
              </a:rPr>
              <a:t>. </a:t>
            </a:r>
            <a:r>
              <a:rPr lang="en-US" sz="1050" dirty="0" err="1">
                <a:solidFill>
                  <a:schemeClr val="accent1"/>
                </a:solidFill>
              </a:rPr>
              <a:t>Liječnici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su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trebali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znati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kada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liječiti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pacijenta</a:t>
            </a:r>
            <a:r>
              <a:rPr lang="en-US" sz="1050" dirty="0">
                <a:solidFill>
                  <a:schemeClr val="accent1"/>
                </a:solidFill>
              </a:rPr>
              <a:t>, a </a:t>
            </a:r>
            <a:r>
              <a:rPr lang="en-US" sz="1050" dirty="0" err="1">
                <a:solidFill>
                  <a:schemeClr val="accent1"/>
                </a:solidFill>
              </a:rPr>
              <a:t>kada</a:t>
            </a:r>
            <a:r>
              <a:rPr lang="en-US" sz="1050" dirty="0">
                <a:solidFill>
                  <a:schemeClr val="accent1"/>
                </a:solidFill>
              </a:rPr>
              <a:t> ne, a </a:t>
            </a:r>
            <a:r>
              <a:rPr lang="en-US" sz="1050" dirty="0" err="1">
                <a:solidFill>
                  <a:schemeClr val="accent1"/>
                </a:solidFill>
              </a:rPr>
              <a:t>položaj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planeta</a:t>
            </a:r>
            <a:r>
              <a:rPr lang="en-US" sz="1050" dirty="0">
                <a:solidFill>
                  <a:schemeClr val="accent1"/>
                </a:solidFill>
              </a:rPr>
              <a:t> je to </a:t>
            </a:r>
            <a:r>
              <a:rPr lang="en-US" sz="1050" dirty="0" err="1">
                <a:solidFill>
                  <a:schemeClr val="accent1"/>
                </a:solidFill>
              </a:rPr>
              <a:t>odredio</a:t>
            </a:r>
            <a:r>
              <a:rPr lang="en-US" sz="1050" dirty="0">
                <a:solidFill>
                  <a:schemeClr val="accent1"/>
                </a:solidFill>
              </a:rPr>
              <a:t>.</a:t>
            </a:r>
            <a:endParaRPr sz="1050" dirty="0">
              <a:solidFill>
                <a:schemeClr val="accent1"/>
              </a:solidFill>
            </a:endParaRPr>
          </a:p>
        </p:txBody>
      </p:sp>
      <p:sp>
        <p:nvSpPr>
          <p:cNvPr id="2077" name="Google Shape;2077;p63"/>
          <p:cNvSpPr txBox="1">
            <a:spLocks noGrp="1"/>
          </p:cNvSpPr>
          <p:nvPr>
            <p:ph type="title" idx="6"/>
          </p:nvPr>
        </p:nvSpPr>
        <p:spPr>
          <a:xfrm>
            <a:off x="2183291" y="2455116"/>
            <a:ext cx="21267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Dijagnoze</a:t>
            </a:r>
            <a:endParaRPr dirty="0"/>
          </a:p>
        </p:txBody>
      </p:sp>
      <p:sp>
        <p:nvSpPr>
          <p:cNvPr id="2078" name="Google Shape;2078;p63"/>
          <p:cNvSpPr txBox="1">
            <a:spLocks noGrp="1"/>
          </p:cNvSpPr>
          <p:nvPr>
            <p:ph type="title" idx="8"/>
          </p:nvPr>
        </p:nvSpPr>
        <p:spPr>
          <a:xfrm>
            <a:off x="2142364" y="4176464"/>
            <a:ext cx="21267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accent1"/>
                </a:solidFill>
              </a:rPr>
              <a:t>Ljekovito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bilje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i</a:t>
            </a:r>
            <a:r>
              <a:rPr lang="en-US" sz="1200" dirty="0">
                <a:solidFill>
                  <a:schemeClr val="accent1"/>
                </a:solidFill>
              </a:rPr>
              <a:t> trave bile </a:t>
            </a:r>
            <a:r>
              <a:rPr lang="en-US" sz="1200" dirty="0" err="1">
                <a:solidFill>
                  <a:schemeClr val="accent1"/>
                </a:solidFill>
              </a:rPr>
              <a:t>su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važan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i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glavni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dio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farmakopeje</a:t>
            </a:r>
            <a:r>
              <a:rPr lang="en-US" sz="1200" dirty="0">
                <a:solidFill>
                  <a:schemeClr val="accent1"/>
                </a:solidFill>
              </a:rPr>
              <a:t>. </a:t>
            </a:r>
            <a:r>
              <a:rPr lang="en-US" sz="1200" dirty="0" err="1">
                <a:solidFill>
                  <a:schemeClr val="accent1"/>
                </a:solidFill>
              </a:rPr>
              <a:t>Lijekovi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su</a:t>
            </a:r>
            <a:r>
              <a:rPr lang="en-US" sz="1200" dirty="0">
                <a:solidFill>
                  <a:schemeClr val="accent1"/>
                </a:solidFill>
              </a:rPr>
              <a:t> se </a:t>
            </a:r>
            <a:r>
              <a:rPr lang="en-US" sz="1200" dirty="0" err="1">
                <a:solidFill>
                  <a:schemeClr val="accent1"/>
                </a:solidFill>
              </a:rPr>
              <a:t>pravili</a:t>
            </a:r>
            <a:r>
              <a:rPr lang="en-US" sz="1200" dirty="0">
                <a:solidFill>
                  <a:schemeClr val="accent1"/>
                </a:solidFill>
              </a:rPr>
              <a:t> od </a:t>
            </a:r>
            <a:r>
              <a:rPr lang="en-US" sz="1200" dirty="0" err="1">
                <a:solidFill>
                  <a:schemeClr val="accent1"/>
                </a:solidFill>
              </a:rPr>
              <a:t>bilja</a:t>
            </a:r>
            <a:r>
              <a:rPr lang="en-US" sz="1200" dirty="0">
                <a:solidFill>
                  <a:schemeClr val="accent1"/>
                </a:solidFill>
              </a:rPr>
              <a:t>, </a:t>
            </a:r>
            <a:r>
              <a:rPr lang="en-US" sz="1200" dirty="0" err="1">
                <a:solidFill>
                  <a:schemeClr val="accent1"/>
                </a:solidFill>
              </a:rPr>
              <a:t>začina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i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smola</a:t>
            </a:r>
            <a:r>
              <a:rPr lang="en-US" sz="1200" dirty="0">
                <a:solidFill>
                  <a:schemeClr val="accent1"/>
                </a:solidFill>
              </a:rPr>
              <a:t>.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2079" name="Google Shape;2079;p63"/>
          <p:cNvSpPr txBox="1">
            <a:spLocks noGrp="1"/>
          </p:cNvSpPr>
          <p:nvPr>
            <p:ph type="title" idx="9"/>
          </p:nvPr>
        </p:nvSpPr>
        <p:spPr>
          <a:xfrm>
            <a:off x="2183291" y="3729405"/>
            <a:ext cx="21267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Lijekovi</a:t>
            </a:r>
            <a:endParaRPr dirty="0"/>
          </a:p>
        </p:txBody>
      </p:sp>
      <p:sp>
        <p:nvSpPr>
          <p:cNvPr id="2082" name="Google Shape;2082;p63"/>
          <p:cNvSpPr/>
          <p:nvPr/>
        </p:nvSpPr>
        <p:spPr>
          <a:xfrm>
            <a:off x="1337538" y="2509909"/>
            <a:ext cx="804898" cy="670044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4000">
              <a:solidFill>
                <a:schemeClr val="lt1"/>
              </a:solidFill>
            </a:endParaRPr>
          </a:p>
        </p:txBody>
      </p:sp>
      <p:sp>
        <p:nvSpPr>
          <p:cNvPr id="2083" name="Google Shape;2083;p63"/>
          <p:cNvSpPr/>
          <p:nvPr/>
        </p:nvSpPr>
        <p:spPr>
          <a:xfrm>
            <a:off x="1289025" y="4083092"/>
            <a:ext cx="804898" cy="670044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4000" dirty="0"/>
          </a:p>
        </p:txBody>
      </p:sp>
      <p:sp>
        <p:nvSpPr>
          <p:cNvPr id="2087" name="Google Shape;2087;p63"/>
          <p:cNvSpPr txBox="1">
            <a:spLocks noGrp="1"/>
          </p:cNvSpPr>
          <p:nvPr>
            <p:ph type="title"/>
          </p:nvPr>
        </p:nvSpPr>
        <p:spPr>
          <a:xfrm>
            <a:off x="1475351" y="1371675"/>
            <a:ext cx="529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088" name="Google Shape;2088;p63"/>
          <p:cNvSpPr txBox="1">
            <a:spLocks noGrp="1"/>
          </p:cNvSpPr>
          <p:nvPr>
            <p:ph type="title" idx="4"/>
          </p:nvPr>
        </p:nvSpPr>
        <p:spPr>
          <a:xfrm>
            <a:off x="1475351" y="2564572"/>
            <a:ext cx="529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089" name="Google Shape;2089;p63"/>
          <p:cNvSpPr txBox="1">
            <a:spLocks noGrp="1"/>
          </p:cNvSpPr>
          <p:nvPr>
            <p:ph type="title" idx="7"/>
          </p:nvPr>
        </p:nvSpPr>
        <p:spPr>
          <a:xfrm>
            <a:off x="1475351" y="4209829"/>
            <a:ext cx="5292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5543B740-9A83-7E79-ED54-0C7529B1EAB2}"/>
              </a:ext>
            </a:extLst>
          </p:cNvPr>
          <p:cNvGrpSpPr/>
          <p:nvPr/>
        </p:nvGrpSpPr>
        <p:grpSpPr>
          <a:xfrm>
            <a:off x="4914011" y="1296562"/>
            <a:ext cx="3549910" cy="2757245"/>
            <a:chOff x="4256552" y="1401110"/>
            <a:chExt cx="3991807" cy="2917064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B3CFBD4-C5CF-C1D0-70BC-4729FE867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111" y="1430550"/>
              <a:ext cx="1824248" cy="288762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9220" name="Picture 4" descr="Plague doctor | Plague, Middle Ages, Facts, &amp; Description | Britannica">
              <a:extLst>
                <a:ext uri="{FF2B5EF4-FFF2-40B4-BE49-F238E27FC236}">
                  <a16:creationId xmlns:a16="http://schemas.microsoft.com/office/drawing/2014/main" id="{E5DB44FD-C40D-E667-9ED2-760CD89D9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552" y="1401110"/>
              <a:ext cx="1983013" cy="288762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2"/>
          <p:cNvSpPr/>
          <p:nvPr/>
        </p:nvSpPr>
        <p:spPr>
          <a:xfrm rot="-2700000">
            <a:off x="6132760" y="2962800"/>
            <a:ext cx="779648" cy="839245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564" name="Google Shape;564;p42"/>
          <p:cNvSpPr/>
          <p:nvPr/>
        </p:nvSpPr>
        <p:spPr>
          <a:xfrm rot="-6299992">
            <a:off x="6132762" y="1180440"/>
            <a:ext cx="779644" cy="839210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565" name="Google Shape;565;p42"/>
          <p:cNvSpPr/>
          <p:nvPr/>
        </p:nvSpPr>
        <p:spPr>
          <a:xfrm rot="2700000">
            <a:off x="2251591" y="2874985"/>
            <a:ext cx="779648" cy="839245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566" name="Google Shape;566;p42"/>
          <p:cNvSpPr/>
          <p:nvPr/>
        </p:nvSpPr>
        <p:spPr>
          <a:xfrm rot="5400000">
            <a:off x="2258339" y="1180447"/>
            <a:ext cx="779630" cy="839197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567" name="Google Shape;567;p42"/>
          <p:cNvSpPr txBox="1">
            <a:spLocks noGrp="1"/>
          </p:cNvSpPr>
          <p:nvPr>
            <p:ph type="subTitle" idx="5"/>
          </p:nvPr>
        </p:nvSpPr>
        <p:spPr>
          <a:xfrm>
            <a:off x="4673163" y="2028614"/>
            <a:ext cx="3672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Tifus</a:t>
            </a:r>
            <a:endParaRPr dirty="0"/>
          </a:p>
        </p:txBody>
      </p:sp>
      <p:sp>
        <p:nvSpPr>
          <p:cNvPr id="568" name="Google Shape;568;p42"/>
          <p:cNvSpPr txBox="1">
            <a:spLocks noGrp="1"/>
          </p:cNvSpPr>
          <p:nvPr>
            <p:ph type="subTitle" idx="2"/>
          </p:nvPr>
        </p:nvSpPr>
        <p:spPr>
          <a:xfrm>
            <a:off x="781165" y="2028614"/>
            <a:ext cx="3672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Malarija</a:t>
            </a:r>
            <a:endParaRPr dirty="0"/>
          </a:p>
        </p:txBody>
      </p:sp>
      <p:sp>
        <p:nvSpPr>
          <p:cNvPr id="569" name="Google Shape;569;p42"/>
          <p:cNvSpPr txBox="1">
            <a:spLocks noGrp="1"/>
          </p:cNvSpPr>
          <p:nvPr>
            <p:ph type="subTitle" idx="8"/>
          </p:nvPr>
        </p:nvSpPr>
        <p:spPr>
          <a:xfrm>
            <a:off x="812154" y="3650847"/>
            <a:ext cx="3672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Boginje</a:t>
            </a:r>
            <a:endParaRPr dirty="0"/>
          </a:p>
        </p:txBody>
      </p:sp>
      <p:sp>
        <p:nvSpPr>
          <p:cNvPr id="570" name="Google Shape;570;p42"/>
          <p:cNvSpPr txBox="1">
            <a:spLocks noGrp="1"/>
          </p:cNvSpPr>
          <p:nvPr>
            <p:ph type="subTitle" idx="14"/>
          </p:nvPr>
        </p:nvSpPr>
        <p:spPr>
          <a:xfrm>
            <a:off x="4724198" y="3740266"/>
            <a:ext cx="3672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Gripa</a:t>
            </a:r>
            <a:endParaRPr dirty="0"/>
          </a:p>
        </p:txBody>
      </p:sp>
      <p:sp>
        <p:nvSpPr>
          <p:cNvPr id="571" name="Google Shape;571;p42"/>
          <p:cNvSpPr txBox="1">
            <a:spLocks noGrp="1"/>
          </p:cNvSpPr>
          <p:nvPr>
            <p:ph type="subTitle" idx="7"/>
          </p:nvPr>
        </p:nvSpPr>
        <p:spPr>
          <a:xfrm>
            <a:off x="876504" y="4025795"/>
            <a:ext cx="35433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>
                <a:solidFill>
                  <a:schemeClr val="tx1"/>
                </a:solidFill>
              </a:rPr>
              <a:t>I</a:t>
            </a:r>
            <a:r>
              <a:rPr lang="en-US" sz="1200" dirty="0" err="1">
                <a:solidFill>
                  <a:schemeClr val="tx1"/>
                </a:solidFill>
              </a:rPr>
              <a:t>zaziva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smrt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kod</a:t>
            </a:r>
            <a:r>
              <a:rPr lang="en-US" sz="1200" dirty="0">
                <a:solidFill>
                  <a:schemeClr val="tx1"/>
                </a:solidFill>
              </a:rPr>
              <a:t> 20-40 % </a:t>
            </a:r>
            <a:r>
              <a:rPr lang="en-US" sz="1200" dirty="0" err="1">
                <a:solidFill>
                  <a:schemeClr val="tx1"/>
                </a:solidFill>
              </a:rPr>
              <a:t>zaraženih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Koža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postaje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prekrivena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karakterističnim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makulopapularnim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osipom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kasnije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mjehurićima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ispunjenim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tekućinom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572" name="Google Shape;572;p42"/>
          <p:cNvSpPr txBox="1">
            <a:spLocks noGrp="1"/>
          </p:cNvSpPr>
          <p:nvPr>
            <p:ph type="subTitle" idx="13"/>
          </p:nvPr>
        </p:nvSpPr>
        <p:spPr>
          <a:xfrm>
            <a:off x="4572000" y="4065730"/>
            <a:ext cx="4426857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tx1"/>
                </a:solidFill>
              </a:rPr>
              <a:t>Gripa</a:t>
            </a:r>
            <a:r>
              <a:rPr lang="en-US" sz="1200" dirty="0">
                <a:solidFill>
                  <a:schemeClr val="tx1"/>
                </a:solidFill>
              </a:rPr>
              <a:t> je </a:t>
            </a:r>
            <a:r>
              <a:rPr lang="en-US" sz="1200" dirty="0" err="1">
                <a:solidFill>
                  <a:schemeClr val="tx1"/>
                </a:solidFill>
              </a:rPr>
              <a:t>izuzetno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zarazna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virusna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upala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dišnog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sustava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Karakterizirana</a:t>
            </a:r>
            <a:r>
              <a:rPr lang="en-US" sz="1200" dirty="0">
                <a:solidFill>
                  <a:schemeClr val="tx1"/>
                </a:solidFill>
              </a:rPr>
              <a:t> je </a:t>
            </a:r>
            <a:r>
              <a:rPr lang="en-US" sz="1200" dirty="0" err="1">
                <a:solidFill>
                  <a:schemeClr val="tx1"/>
                </a:solidFill>
              </a:rPr>
              <a:t>visokom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temperaturom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suhim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kašljem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općim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umorom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573" name="Google Shape;573;p42"/>
          <p:cNvSpPr txBox="1">
            <a:spLocks noGrp="1"/>
          </p:cNvSpPr>
          <p:nvPr>
            <p:ph type="subTitle" idx="4"/>
          </p:nvPr>
        </p:nvSpPr>
        <p:spPr>
          <a:xfrm>
            <a:off x="4690825" y="2418107"/>
            <a:ext cx="3672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tx1"/>
                </a:solidFill>
              </a:rPr>
              <a:t>Trbušni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tifus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sistemska</a:t>
            </a:r>
            <a:r>
              <a:rPr lang="en-US" sz="1200" dirty="0">
                <a:solidFill>
                  <a:schemeClr val="tx1"/>
                </a:solidFill>
              </a:rPr>
              <a:t> je </a:t>
            </a:r>
            <a:r>
              <a:rPr lang="en-US" sz="1200" dirty="0" err="1">
                <a:solidFill>
                  <a:schemeClr val="tx1"/>
                </a:solidFill>
              </a:rPr>
              <a:t>bolest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karakterizirana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vrućicom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prostracijom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bolom</a:t>
            </a:r>
            <a:r>
              <a:rPr lang="en-US" sz="1200" dirty="0">
                <a:solidFill>
                  <a:schemeClr val="tx1"/>
                </a:solidFill>
              </a:rPr>
              <a:t> u </a:t>
            </a:r>
            <a:r>
              <a:rPr lang="en-US" sz="1200" dirty="0" err="1">
                <a:solidFill>
                  <a:schemeClr val="tx1"/>
                </a:solidFill>
              </a:rPr>
              <a:t>trbuhu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ružičastim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osipom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574" name="Google Shape;574;p42"/>
          <p:cNvSpPr txBox="1">
            <a:spLocks noGrp="1"/>
          </p:cNvSpPr>
          <p:nvPr>
            <p:ph type="title" idx="15"/>
          </p:nvPr>
        </p:nvSpPr>
        <p:spPr>
          <a:xfrm>
            <a:off x="1689496" y="489662"/>
            <a:ext cx="5765007" cy="6509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Najčešće  bolesti tijekom </a:t>
            </a:r>
            <a:br>
              <a:rPr lang="hr-HR" dirty="0"/>
            </a:br>
            <a:r>
              <a:rPr lang="hr-HR" dirty="0"/>
              <a:t>srednjeg vijeka</a:t>
            </a:r>
            <a:endParaRPr dirty="0"/>
          </a:p>
        </p:txBody>
      </p:sp>
      <p:sp>
        <p:nvSpPr>
          <p:cNvPr id="575" name="Google Shape;575;p42"/>
          <p:cNvSpPr txBox="1">
            <a:spLocks noGrp="1"/>
          </p:cNvSpPr>
          <p:nvPr>
            <p:ph type="subTitle" idx="1"/>
          </p:nvPr>
        </p:nvSpPr>
        <p:spPr>
          <a:xfrm>
            <a:off x="781175" y="2338844"/>
            <a:ext cx="3672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sz="1200" dirty="0" err="1">
                <a:solidFill>
                  <a:schemeClr val="tx1"/>
                </a:solidFill>
              </a:rPr>
              <a:t>Simptom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malarije</a:t>
            </a:r>
            <a:r>
              <a:rPr lang="en-US" sz="1200" dirty="0">
                <a:solidFill>
                  <a:schemeClr val="tx1"/>
                </a:solidFill>
              </a:rPr>
              <a:t> je </a:t>
            </a:r>
            <a:r>
              <a:rPr lang="en-US" sz="1200" dirty="0" err="1">
                <a:solidFill>
                  <a:schemeClr val="tx1"/>
                </a:solidFill>
              </a:rPr>
              <a:t>vrućica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često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popraćena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zimicom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tresavicom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glavoboljom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bolima</a:t>
            </a:r>
            <a:r>
              <a:rPr lang="en-US" sz="1200" dirty="0">
                <a:solidFill>
                  <a:schemeClr val="tx1"/>
                </a:solidFill>
              </a:rPr>
              <a:t> u </a:t>
            </a:r>
            <a:r>
              <a:rPr lang="en-US" sz="1200" dirty="0" err="1">
                <a:solidFill>
                  <a:schemeClr val="tx1"/>
                </a:solidFill>
              </a:rPr>
              <a:t>mišićima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umorom</a:t>
            </a:r>
            <a:r>
              <a:rPr lang="en-US" sz="1200" dirty="0">
                <a:solidFill>
                  <a:schemeClr val="tx1"/>
                </a:solidFill>
              </a:rPr>
              <a:t>, a </a:t>
            </a:r>
            <a:r>
              <a:rPr lang="en-US" sz="1200" dirty="0" err="1">
                <a:solidFill>
                  <a:schemeClr val="tx1"/>
                </a:solidFill>
              </a:rPr>
              <a:t>katkad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mučninom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povraćanjem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proljevom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576" name="Google Shape;576;p42"/>
          <p:cNvSpPr txBox="1">
            <a:spLocks noGrp="1"/>
          </p:cNvSpPr>
          <p:nvPr>
            <p:ph type="title"/>
          </p:nvPr>
        </p:nvSpPr>
        <p:spPr>
          <a:xfrm>
            <a:off x="2203603" y="1346378"/>
            <a:ext cx="848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77" name="Google Shape;577;p42"/>
          <p:cNvSpPr txBox="1">
            <a:spLocks noGrp="1"/>
          </p:cNvSpPr>
          <p:nvPr>
            <p:ph type="title" idx="3"/>
          </p:nvPr>
        </p:nvSpPr>
        <p:spPr>
          <a:xfrm>
            <a:off x="6084813" y="1346378"/>
            <a:ext cx="848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78" name="Google Shape;578;p42"/>
          <p:cNvSpPr txBox="1">
            <a:spLocks noGrp="1"/>
          </p:cNvSpPr>
          <p:nvPr>
            <p:ph type="title" idx="6"/>
          </p:nvPr>
        </p:nvSpPr>
        <p:spPr>
          <a:xfrm>
            <a:off x="2217066" y="3101299"/>
            <a:ext cx="848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79" name="Google Shape;579;p42"/>
          <p:cNvSpPr txBox="1">
            <a:spLocks noGrp="1"/>
          </p:cNvSpPr>
          <p:nvPr>
            <p:ph type="title" idx="9"/>
          </p:nvPr>
        </p:nvSpPr>
        <p:spPr>
          <a:xfrm>
            <a:off x="6084813" y="3101299"/>
            <a:ext cx="848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80" name="Google Shape;580;p42"/>
          <p:cNvSpPr/>
          <p:nvPr/>
        </p:nvSpPr>
        <p:spPr>
          <a:xfrm>
            <a:off x="2839941" y="2083798"/>
            <a:ext cx="2350" cy="4350"/>
          </a:xfrm>
          <a:custGeom>
            <a:avLst/>
            <a:gdLst/>
            <a:ahLst/>
            <a:cxnLst/>
            <a:rect l="l" t="t" r="r" b="b"/>
            <a:pathLst>
              <a:path w="94" h="174" extrusionOk="0">
                <a:moveTo>
                  <a:pt x="94" y="174"/>
                </a:moveTo>
                <a:cubicBezTo>
                  <a:pt x="67" y="107"/>
                  <a:pt x="81" y="1"/>
                  <a:pt x="1" y="1"/>
                </a:cubicBezTo>
                <a:cubicBezTo>
                  <a:pt x="27" y="67"/>
                  <a:pt x="1" y="174"/>
                  <a:pt x="94" y="174"/>
                </a:cubicBezTo>
                <a:close/>
              </a:path>
            </a:pathLst>
          </a:custGeom>
          <a:solidFill>
            <a:srgbClr val="F89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1"/>
          <p:cNvSpPr txBox="1">
            <a:spLocks noGrp="1"/>
          </p:cNvSpPr>
          <p:nvPr>
            <p:ph type="body" idx="1"/>
          </p:nvPr>
        </p:nvSpPr>
        <p:spPr>
          <a:xfrm>
            <a:off x="875663" y="1923142"/>
            <a:ext cx="7707000" cy="3280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Nemoguće je spomenuti srednjovjekovnu medicinu bez uzimanja u obzir koliko je velik utjecaj Crkva imala</a:t>
            </a:r>
          </a:p>
          <a:p>
            <a:pPr marL="1714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Već od ranog srednjeg vijeka razvija se ideja o vezi između </a:t>
            </a:r>
            <a:r>
              <a:rPr lang="hr-HR" sz="1400" b="1" dirty="0">
                <a:solidFill>
                  <a:schemeClr val="tx1">
                    <a:lumMod val="50000"/>
                  </a:schemeClr>
                </a:solidFill>
              </a:rPr>
              <a:t>bolesti i Boga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(Primjer: Papa Grgur I.  Izjavljuje da je kuga bila 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</a:rPr>
              <a:t>kazna Božja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Većina ljudi je vjerovala da Bog šalje bolest kao kaznu i jedini način da se osoba izliječi je putem kajanja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Čovjek se jedino mogao zaštititi od bolesti molitvom, pokorom, amajlijama i amuletima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Tijekom srednjeg vijeka šire se predrasude o medicini i o doktorima jer se suprotstavlja Božjoj želji i kazni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Medicina je smatrana profesijom 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</a:rPr>
              <a:t>‘nedostojnom’ pravog kršćanina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/>
          </a:p>
        </p:txBody>
      </p:sp>
      <p:sp>
        <p:nvSpPr>
          <p:cNvPr id="558" name="Google Shape;558;p41"/>
          <p:cNvSpPr txBox="1">
            <a:spLocks noGrp="1"/>
          </p:cNvSpPr>
          <p:nvPr>
            <p:ph type="title"/>
          </p:nvPr>
        </p:nvSpPr>
        <p:spPr>
          <a:xfrm>
            <a:off x="625631" y="6052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UTJECAJ CRKVE</a:t>
            </a:r>
            <a:endParaRPr dirty="0"/>
          </a:p>
        </p:txBody>
      </p:sp>
      <p:cxnSp>
        <p:nvCxnSpPr>
          <p:cNvPr id="3" name="Ravni poveznik 2">
            <a:extLst>
              <a:ext uri="{FF2B5EF4-FFF2-40B4-BE49-F238E27FC236}">
                <a16:creationId xmlns:a16="http://schemas.microsoft.com/office/drawing/2014/main" id="{F885F90A-228B-8553-3EBF-66CC721762D6}"/>
              </a:ext>
            </a:extLst>
          </p:cNvPr>
          <p:cNvCxnSpPr/>
          <p:nvPr/>
        </p:nvCxnSpPr>
        <p:spPr>
          <a:xfrm flipH="1">
            <a:off x="2221707" y="397050"/>
            <a:ext cx="342900" cy="7358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Ravni poveznik 3">
            <a:extLst>
              <a:ext uri="{FF2B5EF4-FFF2-40B4-BE49-F238E27FC236}">
                <a16:creationId xmlns:a16="http://schemas.microsoft.com/office/drawing/2014/main" id="{46AB7426-018C-E639-D05B-56A0E253F31A}"/>
              </a:ext>
            </a:extLst>
          </p:cNvPr>
          <p:cNvCxnSpPr>
            <a:cxnSpLocks/>
          </p:cNvCxnSpPr>
          <p:nvPr/>
        </p:nvCxnSpPr>
        <p:spPr>
          <a:xfrm flipH="1" flipV="1">
            <a:off x="2221707" y="543955"/>
            <a:ext cx="464343" cy="1632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6"/>
          <p:cNvSpPr txBox="1">
            <a:spLocks noGrp="1"/>
          </p:cNvSpPr>
          <p:nvPr>
            <p:ph type="title"/>
          </p:nvPr>
        </p:nvSpPr>
        <p:spPr>
          <a:xfrm>
            <a:off x="394137" y="-140070"/>
            <a:ext cx="5369362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/>
              <a:t>Arapski utjecaj</a:t>
            </a:r>
            <a:endParaRPr sz="4400" dirty="0"/>
          </a:p>
        </p:txBody>
      </p:sp>
      <p:sp>
        <p:nvSpPr>
          <p:cNvPr id="707" name="Google Shape;707;p46"/>
          <p:cNvSpPr txBox="1">
            <a:spLocks noGrp="1"/>
          </p:cNvSpPr>
          <p:nvPr>
            <p:ph type="subTitle" idx="1"/>
          </p:nvPr>
        </p:nvSpPr>
        <p:spPr>
          <a:xfrm>
            <a:off x="221318" y="874986"/>
            <a:ext cx="5138958" cy="240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16000" algn="just"/>
            <a:r>
              <a:rPr lang="en-US" sz="1200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 </a:t>
            </a:r>
            <a:r>
              <a:rPr lang="en-US" sz="1200" i="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usporedbi</a:t>
            </a:r>
            <a:r>
              <a:rPr lang="en-US" sz="1200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i="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sa</a:t>
            </a:r>
            <a:r>
              <a:rPr lang="en-US" sz="1200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i="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znanjem</a:t>
            </a:r>
            <a:r>
              <a:rPr lang="en-US" sz="1200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i="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Arapa</a:t>
            </a:r>
            <a:r>
              <a:rPr lang="en-US" sz="1200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1200" b="1" i="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europska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medicina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nije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bila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jako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napredna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hr-HR" sz="1200" b="1" i="0" dirty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indent="-216000" algn="just">
              <a:lnSpc>
                <a:spcPct val="100000"/>
              </a:lnSpc>
            </a:pPr>
            <a:endParaRPr lang="hr-HR" sz="1200" i="0" dirty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-216000" algn="just"/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Muslimanski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liječnici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gleda</a:t>
            </a:r>
            <a:r>
              <a:rPr lang="hr-HR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medicinu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kao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znanost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Smatrali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sebe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praktičarima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umjetnosti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liječenja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održavanja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zdravlja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hr-HR" sz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-216000" algn="just"/>
            <a:endParaRPr lang="en-US" sz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-216000" algn="just"/>
            <a:r>
              <a:rPr lang="en-US" sz="12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Farmacija</a:t>
            </a:r>
            <a:r>
              <a:rPr lang="en-US" sz="1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je </a:t>
            </a:r>
            <a:r>
              <a:rPr lang="en-US" sz="12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bila</a:t>
            </a:r>
            <a:r>
              <a:rPr lang="en-US" sz="1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profesija</a:t>
            </a:r>
            <a:r>
              <a:rPr lang="en-US" sz="1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koju</a:t>
            </a:r>
            <a:r>
              <a:rPr lang="en-US" sz="1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</a:t>
            </a:r>
            <a:r>
              <a:rPr lang="en-US" sz="1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obavljali</a:t>
            </a:r>
            <a:r>
              <a:rPr lang="en-US" sz="1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visoko</a:t>
            </a:r>
            <a:r>
              <a:rPr lang="en-US" sz="1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kvalificirani</a:t>
            </a:r>
            <a:r>
              <a:rPr lang="en-US" sz="1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stručnjaci</a:t>
            </a:r>
            <a:r>
              <a:rPr lang="en-US" sz="1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Farmaceuti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morali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položiti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ispite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imati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licencu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a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potom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ih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je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nadzirala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država</a:t>
            </a:r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869850" lvl="1" indent="-171450" algn="just"/>
            <a:endParaRPr lang="hr-HR" sz="1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69850" lvl="1" indent="-171450" algn="just"/>
            <a:r>
              <a:rPr lang="hr-HR" sz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Bimaristani</a:t>
            </a:r>
            <a:r>
              <a:rPr lang="hr-HR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bolnice i domovi zdravlja u islamskim zemljama  srednjeg vijeka</a:t>
            </a:r>
          </a:p>
          <a:p>
            <a:pPr indent="-216000" algn="just"/>
            <a:endParaRPr lang="hr-HR" sz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-216000" algn="just"/>
            <a:r>
              <a:rPr lang="hr-HR" sz="1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Islamska medicina temeljila se nad istraživanjima grčkih i rimskih liječnika</a:t>
            </a:r>
          </a:p>
          <a:p>
            <a:pPr indent="-216000" algn="just"/>
            <a:endParaRPr lang="hr-HR" sz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indent="-216000" algn="just">
              <a:lnSpc>
                <a:spcPct val="100000"/>
              </a:lnSpc>
            </a:pPr>
            <a:r>
              <a:rPr lang="hr-HR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Znanstvenici su prevodili medicinsku literaturu s grčkog i latinskog na arapski, a zatim je razrađivali, dodajući svoja otkrića, razvijaju nove zaključke</a:t>
            </a:r>
          </a:p>
        </p:txBody>
      </p:sp>
      <p:pic>
        <p:nvPicPr>
          <p:cNvPr id="2053" name="Picture 5" descr="Medieval Islamic medicine - Quatr.us Study Guides">
            <a:extLst>
              <a:ext uri="{FF2B5EF4-FFF2-40B4-BE49-F238E27FC236}">
                <a16:creationId xmlns:a16="http://schemas.microsoft.com/office/drawing/2014/main" id="{1194704E-2B39-21C6-3636-FC7CCD4EA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55" y="874986"/>
            <a:ext cx="2658800" cy="356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44822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43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835" r="19835"/>
          <a:stretch/>
        </p:blipFill>
        <p:spPr>
          <a:xfrm>
            <a:off x="4939828" y="710015"/>
            <a:ext cx="3592800" cy="358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7" name="Google Shape;587;p43"/>
          <p:cNvSpPr txBox="1">
            <a:spLocks noGrp="1"/>
          </p:cNvSpPr>
          <p:nvPr>
            <p:ph type="subTitle" idx="1"/>
          </p:nvPr>
        </p:nvSpPr>
        <p:spPr>
          <a:xfrm>
            <a:off x="611372" y="1369479"/>
            <a:ext cx="4289097" cy="15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Židovske su zajednice često bile  okrivljene za epidemije u Europi 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628650" lvl="1" indent="-1714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Neke srednjovjekovne kronike tvrde da su  Židovi izazivali kugu 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trovanjem bunara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Zašto su ljudi krivili </a:t>
            </a:r>
            <a:r>
              <a:rPr lang="hr-HR" sz="1200" dirty="0" err="1">
                <a:solidFill>
                  <a:schemeClr val="tx1">
                    <a:lumMod val="50000"/>
                  </a:schemeClr>
                </a:solidFill>
              </a:rPr>
              <a:t>židove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 za kugu?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 Židovsko stanovništvo na mnogim mjestima bilo ograničeno na određeni dio grada ili su  postojale fizičke granice kao zidovi, zbog toga </a:t>
            </a:r>
            <a:r>
              <a:rPr lang="hr-HR" sz="1200" dirty="0" err="1">
                <a:solidFill>
                  <a:schemeClr val="tx1">
                    <a:lumMod val="50000"/>
                  </a:schemeClr>
                </a:solidFill>
              </a:rPr>
              <a:t>židovi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nisu bili toliko često izloženi zaraženom stanovništvu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 Mnoge su vođe preuzele na sebe da okupe neke Židove, ispitaju ih i dobiju priznanje o tome što se dogodilo</a:t>
            </a:r>
          </a:p>
          <a:p>
            <a:pPr marL="628650" lvl="1" indent="-1714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Papa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Klement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VI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pokušao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je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zaštititi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židovske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zajednice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izdavanjem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dviju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papinskih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bula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1348.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godine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6.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srpnja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26.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rujna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8" name="Google Shape;588;p43"/>
          <p:cNvSpPr txBox="1">
            <a:spLocks noGrp="1"/>
          </p:cNvSpPr>
          <p:nvPr>
            <p:ph type="title"/>
          </p:nvPr>
        </p:nvSpPr>
        <p:spPr>
          <a:xfrm>
            <a:off x="300688" y="420073"/>
            <a:ext cx="35325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KRIVNJA</a:t>
            </a:r>
            <a:endParaRPr dirty="0"/>
          </a:p>
        </p:txBody>
      </p:sp>
      <p:sp>
        <p:nvSpPr>
          <p:cNvPr id="589" name="Google Shape;589;p43"/>
          <p:cNvSpPr/>
          <p:nvPr/>
        </p:nvSpPr>
        <p:spPr>
          <a:xfrm rot="9579144">
            <a:off x="6933837" y="3167553"/>
            <a:ext cx="1409947" cy="1389636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590" name="Google Shape;590;p43"/>
          <p:cNvSpPr txBox="1"/>
          <p:nvPr/>
        </p:nvSpPr>
        <p:spPr>
          <a:xfrm>
            <a:off x="7061042" y="3904661"/>
            <a:ext cx="11055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Rakkas"/>
              <a:ea typeface="Rakkas"/>
              <a:cs typeface="Rakkas"/>
              <a:sym typeface="Rakkas"/>
            </a:endParaRPr>
          </a:p>
        </p:txBody>
      </p:sp>
      <p:grpSp>
        <p:nvGrpSpPr>
          <p:cNvPr id="591" name="Google Shape;591;p43"/>
          <p:cNvGrpSpPr/>
          <p:nvPr/>
        </p:nvGrpSpPr>
        <p:grpSpPr>
          <a:xfrm rot="20668499">
            <a:off x="7086059" y="3282079"/>
            <a:ext cx="1105500" cy="1185861"/>
            <a:chOff x="1918300" y="-990825"/>
            <a:chExt cx="1599650" cy="1708675"/>
          </a:xfrm>
          <a:solidFill>
            <a:schemeClr val="accent6">
              <a:lumMod val="75000"/>
            </a:schemeClr>
          </a:solidFill>
        </p:grpSpPr>
        <p:sp>
          <p:nvSpPr>
            <p:cNvPr id="592" name="Google Shape;592;p43"/>
            <p:cNvSpPr/>
            <p:nvPr/>
          </p:nvSpPr>
          <p:spPr>
            <a:xfrm>
              <a:off x="2729700" y="-965775"/>
              <a:ext cx="109050" cy="944275"/>
            </a:xfrm>
            <a:custGeom>
              <a:avLst/>
              <a:gdLst/>
              <a:ahLst/>
              <a:cxnLst/>
              <a:rect l="l" t="t" r="r" b="b"/>
              <a:pathLst>
                <a:path w="4362" h="37771" extrusionOk="0">
                  <a:moveTo>
                    <a:pt x="251" y="1"/>
                  </a:moveTo>
                  <a:cubicBezTo>
                    <a:pt x="427" y="251"/>
                    <a:pt x="627" y="477"/>
                    <a:pt x="753" y="753"/>
                  </a:cubicBezTo>
                  <a:cubicBezTo>
                    <a:pt x="1204" y="1906"/>
                    <a:pt x="1755" y="3008"/>
                    <a:pt x="2081" y="4211"/>
                  </a:cubicBezTo>
                  <a:cubicBezTo>
                    <a:pt x="2733" y="6667"/>
                    <a:pt x="3334" y="9174"/>
                    <a:pt x="3810" y="11680"/>
                  </a:cubicBezTo>
                  <a:cubicBezTo>
                    <a:pt x="4086" y="13058"/>
                    <a:pt x="4161" y="14487"/>
                    <a:pt x="4211" y="15891"/>
                  </a:cubicBezTo>
                  <a:cubicBezTo>
                    <a:pt x="4362" y="19099"/>
                    <a:pt x="4036" y="22282"/>
                    <a:pt x="3685" y="25465"/>
                  </a:cubicBezTo>
                  <a:cubicBezTo>
                    <a:pt x="3259" y="29324"/>
                    <a:pt x="2833" y="33209"/>
                    <a:pt x="2432" y="37069"/>
                  </a:cubicBezTo>
                  <a:cubicBezTo>
                    <a:pt x="2407" y="37244"/>
                    <a:pt x="2357" y="37394"/>
                    <a:pt x="2332" y="37645"/>
                  </a:cubicBezTo>
                  <a:cubicBezTo>
                    <a:pt x="1580" y="37745"/>
                    <a:pt x="853" y="37770"/>
                    <a:pt x="151" y="37645"/>
                  </a:cubicBezTo>
                  <a:cubicBezTo>
                    <a:pt x="101" y="37470"/>
                    <a:pt x="26" y="37344"/>
                    <a:pt x="26" y="37219"/>
                  </a:cubicBezTo>
                  <a:cubicBezTo>
                    <a:pt x="1" y="24838"/>
                    <a:pt x="1" y="12457"/>
                    <a:pt x="1" y="76"/>
                  </a:cubicBezTo>
                  <a:cubicBezTo>
                    <a:pt x="101" y="51"/>
                    <a:pt x="176" y="26"/>
                    <a:pt x="251" y="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1955275" y="-560375"/>
              <a:ext cx="654775" cy="486875"/>
            </a:xfrm>
            <a:custGeom>
              <a:avLst/>
              <a:gdLst/>
              <a:ahLst/>
              <a:cxnLst/>
              <a:rect l="l" t="t" r="r" b="b"/>
              <a:pathLst>
                <a:path w="26191" h="19475" extrusionOk="0">
                  <a:moveTo>
                    <a:pt x="0" y="10151"/>
                  </a:moveTo>
                  <a:cubicBezTo>
                    <a:pt x="125" y="9700"/>
                    <a:pt x="150" y="9424"/>
                    <a:pt x="251" y="9198"/>
                  </a:cubicBezTo>
                  <a:cubicBezTo>
                    <a:pt x="1153" y="7068"/>
                    <a:pt x="2206" y="5063"/>
                    <a:pt x="3785" y="3359"/>
                  </a:cubicBezTo>
                  <a:cubicBezTo>
                    <a:pt x="5313" y="1755"/>
                    <a:pt x="7143" y="677"/>
                    <a:pt x="9323" y="276"/>
                  </a:cubicBezTo>
                  <a:cubicBezTo>
                    <a:pt x="10451" y="50"/>
                    <a:pt x="11604" y="0"/>
                    <a:pt x="12732" y="126"/>
                  </a:cubicBezTo>
                  <a:cubicBezTo>
                    <a:pt x="14587" y="326"/>
                    <a:pt x="16166" y="1153"/>
                    <a:pt x="17519" y="2356"/>
                  </a:cubicBezTo>
                  <a:cubicBezTo>
                    <a:pt x="22156" y="6492"/>
                    <a:pt x="25113" y="11554"/>
                    <a:pt x="26116" y="17720"/>
                  </a:cubicBezTo>
                  <a:cubicBezTo>
                    <a:pt x="26191" y="18271"/>
                    <a:pt x="26141" y="18772"/>
                    <a:pt x="26065" y="19474"/>
                  </a:cubicBezTo>
                  <a:cubicBezTo>
                    <a:pt x="25414" y="18647"/>
                    <a:pt x="24988" y="17920"/>
                    <a:pt x="24612" y="17143"/>
                  </a:cubicBezTo>
                  <a:cubicBezTo>
                    <a:pt x="23258" y="14336"/>
                    <a:pt x="21529" y="11730"/>
                    <a:pt x="19649" y="9274"/>
                  </a:cubicBezTo>
                  <a:cubicBezTo>
                    <a:pt x="17644" y="6667"/>
                    <a:pt x="14837" y="5414"/>
                    <a:pt x="11554" y="5289"/>
                  </a:cubicBezTo>
                  <a:cubicBezTo>
                    <a:pt x="10602" y="5238"/>
                    <a:pt x="9624" y="5213"/>
                    <a:pt x="8697" y="5489"/>
                  </a:cubicBezTo>
                  <a:cubicBezTo>
                    <a:pt x="8547" y="5539"/>
                    <a:pt x="8421" y="5539"/>
                    <a:pt x="8271" y="5539"/>
                  </a:cubicBezTo>
                  <a:cubicBezTo>
                    <a:pt x="5489" y="5665"/>
                    <a:pt x="3233" y="6943"/>
                    <a:pt x="1303" y="8923"/>
                  </a:cubicBezTo>
                  <a:cubicBezTo>
                    <a:pt x="952" y="9299"/>
                    <a:pt x="652" y="9750"/>
                    <a:pt x="0" y="1015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2601875" y="-965150"/>
              <a:ext cx="105925" cy="943025"/>
            </a:xfrm>
            <a:custGeom>
              <a:avLst/>
              <a:gdLst/>
              <a:ahLst/>
              <a:cxnLst/>
              <a:rect l="l" t="t" r="r" b="b"/>
              <a:pathLst>
                <a:path w="4237" h="37721" extrusionOk="0">
                  <a:moveTo>
                    <a:pt x="2783" y="28773"/>
                  </a:moveTo>
                  <a:cubicBezTo>
                    <a:pt x="2758" y="28723"/>
                    <a:pt x="2758" y="28698"/>
                    <a:pt x="2758" y="28648"/>
                  </a:cubicBezTo>
                  <a:cubicBezTo>
                    <a:pt x="2708" y="28698"/>
                    <a:pt x="2683" y="28748"/>
                    <a:pt x="2658" y="28798"/>
                  </a:cubicBezTo>
                  <a:cubicBezTo>
                    <a:pt x="2633" y="28823"/>
                    <a:pt x="2708" y="28848"/>
                    <a:pt x="2733" y="28873"/>
                  </a:cubicBezTo>
                  <a:cubicBezTo>
                    <a:pt x="2733" y="28848"/>
                    <a:pt x="2758" y="28798"/>
                    <a:pt x="2783" y="28773"/>
                  </a:cubicBezTo>
                  <a:close/>
                  <a:moveTo>
                    <a:pt x="1605" y="22933"/>
                  </a:moveTo>
                  <a:cubicBezTo>
                    <a:pt x="1730" y="22758"/>
                    <a:pt x="1856" y="22658"/>
                    <a:pt x="1931" y="22507"/>
                  </a:cubicBezTo>
                  <a:cubicBezTo>
                    <a:pt x="2006" y="22382"/>
                    <a:pt x="2156" y="22206"/>
                    <a:pt x="1931" y="22031"/>
                  </a:cubicBezTo>
                  <a:cubicBezTo>
                    <a:pt x="1655" y="22257"/>
                    <a:pt x="1379" y="22457"/>
                    <a:pt x="1605" y="22933"/>
                  </a:cubicBezTo>
                  <a:close/>
                  <a:moveTo>
                    <a:pt x="1505" y="17645"/>
                  </a:moveTo>
                  <a:cubicBezTo>
                    <a:pt x="828" y="18272"/>
                    <a:pt x="828" y="18272"/>
                    <a:pt x="878" y="18572"/>
                  </a:cubicBezTo>
                  <a:cubicBezTo>
                    <a:pt x="903" y="18622"/>
                    <a:pt x="1054" y="18723"/>
                    <a:pt x="1079" y="18698"/>
                  </a:cubicBezTo>
                  <a:cubicBezTo>
                    <a:pt x="1229" y="18572"/>
                    <a:pt x="1455" y="18422"/>
                    <a:pt x="1530" y="18247"/>
                  </a:cubicBezTo>
                  <a:cubicBezTo>
                    <a:pt x="1605" y="18071"/>
                    <a:pt x="1530" y="17846"/>
                    <a:pt x="1505" y="17645"/>
                  </a:cubicBezTo>
                  <a:close/>
                  <a:moveTo>
                    <a:pt x="2357" y="24312"/>
                  </a:moveTo>
                  <a:cubicBezTo>
                    <a:pt x="2006" y="24537"/>
                    <a:pt x="1780" y="24788"/>
                    <a:pt x="1856" y="25465"/>
                  </a:cubicBezTo>
                  <a:cubicBezTo>
                    <a:pt x="2081" y="24913"/>
                    <a:pt x="2232" y="24612"/>
                    <a:pt x="2357" y="24262"/>
                  </a:cubicBezTo>
                  <a:cubicBezTo>
                    <a:pt x="2357" y="24237"/>
                    <a:pt x="2332" y="24211"/>
                    <a:pt x="2332" y="24161"/>
                  </a:cubicBezTo>
                  <a:cubicBezTo>
                    <a:pt x="2332" y="24136"/>
                    <a:pt x="2357" y="24111"/>
                    <a:pt x="2357" y="24086"/>
                  </a:cubicBezTo>
                  <a:cubicBezTo>
                    <a:pt x="2357" y="24161"/>
                    <a:pt x="2357" y="24237"/>
                    <a:pt x="2357" y="24312"/>
                  </a:cubicBezTo>
                  <a:close/>
                  <a:moveTo>
                    <a:pt x="1680" y="20778"/>
                  </a:moveTo>
                  <a:cubicBezTo>
                    <a:pt x="1605" y="20753"/>
                    <a:pt x="1505" y="20728"/>
                    <a:pt x="1429" y="20753"/>
                  </a:cubicBezTo>
                  <a:cubicBezTo>
                    <a:pt x="1379" y="20778"/>
                    <a:pt x="1354" y="20853"/>
                    <a:pt x="1304" y="20903"/>
                  </a:cubicBezTo>
                  <a:cubicBezTo>
                    <a:pt x="1354" y="20878"/>
                    <a:pt x="1379" y="20878"/>
                    <a:pt x="1429" y="20878"/>
                  </a:cubicBezTo>
                  <a:cubicBezTo>
                    <a:pt x="1505" y="20828"/>
                    <a:pt x="1580" y="20803"/>
                    <a:pt x="1655" y="20753"/>
                  </a:cubicBezTo>
                  <a:cubicBezTo>
                    <a:pt x="1655" y="20627"/>
                    <a:pt x="1655" y="20502"/>
                    <a:pt x="1655" y="20377"/>
                  </a:cubicBezTo>
                  <a:cubicBezTo>
                    <a:pt x="1655" y="20352"/>
                    <a:pt x="1630" y="20327"/>
                    <a:pt x="1605" y="20302"/>
                  </a:cubicBezTo>
                  <a:cubicBezTo>
                    <a:pt x="1555" y="20352"/>
                    <a:pt x="1455" y="20427"/>
                    <a:pt x="1480" y="20452"/>
                  </a:cubicBezTo>
                  <a:cubicBezTo>
                    <a:pt x="1530" y="20577"/>
                    <a:pt x="1605" y="20678"/>
                    <a:pt x="1680" y="20778"/>
                  </a:cubicBezTo>
                  <a:close/>
                  <a:moveTo>
                    <a:pt x="4237" y="51"/>
                  </a:moveTo>
                  <a:cubicBezTo>
                    <a:pt x="4237" y="12307"/>
                    <a:pt x="4237" y="24562"/>
                    <a:pt x="4237" y="36793"/>
                  </a:cubicBezTo>
                  <a:cubicBezTo>
                    <a:pt x="4237" y="37069"/>
                    <a:pt x="4186" y="37319"/>
                    <a:pt x="4136" y="37645"/>
                  </a:cubicBezTo>
                  <a:cubicBezTo>
                    <a:pt x="3359" y="37720"/>
                    <a:pt x="2658" y="37695"/>
                    <a:pt x="1906" y="37620"/>
                  </a:cubicBezTo>
                  <a:cubicBezTo>
                    <a:pt x="1755" y="36317"/>
                    <a:pt x="1605" y="35089"/>
                    <a:pt x="1480" y="33886"/>
                  </a:cubicBezTo>
                  <a:cubicBezTo>
                    <a:pt x="1129" y="30653"/>
                    <a:pt x="803" y="27420"/>
                    <a:pt x="427" y="24186"/>
                  </a:cubicBezTo>
                  <a:cubicBezTo>
                    <a:pt x="51" y="21003"/>
                    <a:pt x="1" y="17795"/>
                    <a:pt x="76" y="14612"/>
                  </a:cubicBezTo>
                  <a:cubicBezTo>
                    <a:pt x="126" y="13008"/>
                    <a:pt x="402" y="11429"/>
                    <a:pt x="753" y="9850"/>
                  </a:cubicBezTo>
                  <a:cubicBezTo>
                    <a:pt x="1154" y="8121"/>
                    <a:pt x="1555" y="6367"/>
                    <a:pt x="2056" y="4662"/>
                  </a:cubicBezTo>
                  <a:cubicBezTo>
                    <a:pt x="2432" y="3359"/>
                    <a:pt x="2958" y="2081"/>
                    <a:pt x="3460" y="803"/>
                  </a:cubicBezTo>
                  <a:cubicBezTo>
                    <a:pt x="3585" y="527"/>
                    <a:pt x="3785" y="276"/>
                    <a:pt x="3961" y="1"/>
                  </a:cubicBezTo>
                  <a:cubicBezTo>
                    <a:pt x="4036" y="26"/>
                    <a:pt x="4136" y="51"/>
                    <a:pt x="4237" y="5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2828075" y="-563500"/>
              <a:ext cx="654175" cy="485600"/>
            </a:xfrm>
            <a:custGeom>
              <a:avLst/>
              <a:gdLst/>
              <a:ahLst/>
              <a:cxnLst/>
              <a:rect l="l" t="t" r="r" b="b"/>
              <a:pathLst>
                <a:path w="26167" h="19424" extrusionOk="0">
                  <a:moveTo>
                    <a:pt x="26166" y="10426"/>
                  </a:moveTo>
                  <a:cubicBezTo>
                    <a:pt x="25590" y="9825"/>
                    <a:pt x="25189" y="9399"/>
                    <a:pt x="24788" y="8947"/>
                  </a:cubicBezTo>
                  <a:cubicBezTo>
                    <a:pt x="23735" y="7744"/>
                    <a:pt x="22382" y="6993"/>
                    <a:pt x="20953" y="6366"/>
                  </a:cubicBezTo>
                  <a:cubicBezTo>
                    <a:pt x="19951" y="5915"/>
                    <a:pt x="18898" y="5689"/>
                    <a:pt x="17795" y="5614"/>
                  </a:cubicBezTo>
                  <a:cubicBezTo>
                    <a:pt x="16743" y="5539"/>
                    <a:pt x="15715" y="5338"/>
                    <a:pt x="14662" y="5389"/>
                  </a:cubicBezTo>
                  <a:cubicBezTo>
                    <a:pt x="11204" y="5564"/>
                    <a:pt x="8321" y="6917"/>
                    <a:pt x="6291" y="9699"/>
                  </a:cubicBezTo>
                  <a:cubicBezTo>
                    <a:pt x="4462" y="12231"/>
                    <a:pt x="2707" y="14787"/>
                    <a:pt x="1379" y="17644"/>
                  </a:cubicBezTo>
                  <a:cubicBezTo>
                    <a:pt x="1103" y="18246"/>
                    <a:pt x="702" y="18772"/>
                    <a:pt x="301" y="19424"/>
                  </a:cubicBezTo>
                  <a:cubicBezTo>
                    <a:pt x="26" y="18421"/>
                    <a:pt x="1" y="18146"/>
                    <a:pt x="176" y="17218"/>
                  </a:cubicBezTo>
                  <a:cubicBezTo>
                    <a:pt x="677" y="14587"/>
                    <a:pt x="1529" y="12080"/>
                    <a:pt x="2833" y="9749"/>
                  </a:cubicBezTo>
                  <a:cubicBezTo>
                    <a:pt x="4311" y="7093"/>
                    <a:pt x="6141" y="4687"/>
                    <a:pt x="8447" y="2682"/>
                  </a:cubicBezTo>
                  <a:cubicBezTo>
                    <a:pt x="9199" y="2030"/>
                    <a:pt x="10076" y="1529"/>
                    <a:pt x="10928" y="1003"/>
                  </a:cubicBezTo>
                  <a:cubicBezTo>
                    <a:pt x="11855" y="451"/>
                    <a:pt x="12908" y="276"/>
                    <a:pt x="13961" y="226"/>
                  </a:cubicBezTo>
                  <a:cubicBezTo>
                    <a:pt x="17745" y="0"/>
                    <a:pt x="20853" y="1404"/>
                    <a:pt x="23184" y="4386"/>
                  </a:cubicBezTo>
                  <a:cubicBezTo>
                    <a:pt x="24437" y="5990"/>
                    <a:pt x="25314" y="7795"/>
                    <a:pt x="26066" y="9674"/>
                  </a:cubicBezTo>
                  <a:cubicBezTo>
                    <a:pt x="26116" y="9825"/>
                    <a:pt x="26116" y="10000"/>
                    <a:pt x="26166" y="10426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1978450" y="-409375"/>
              <a:ext cx="627850" cy="393500"/>
            </a:xfrm>
            <a:custGeom>
              <a:avLst/>
              <a:gdLst/>
              <a:ahLst/>
              <a:cxnLst/>
              <a:rect l="l" t="t" r="r" b="b"/>
              <a:pathLst>
                <a:path w="25114" h="15740" extrusionOk="0">
                  <a:moveTo>
                    <a:pt x="13133" y="4863"/>
                  </a:moveTo>
                  <a:cubicBezTo>
                    <a:pt x="13108" y="4838"/>
                    <a:pt x="13083" y="4813"/>
                    <a:pt x="13058" y="4762"/>
                  </a:cubicBezTo>
                  <a:cubicBezTo>
                    <a:pt x="13033" y="4787"/>
                    <a:pt x="12983" y="4838"/>
                    <a:pt x="12983" y="4863"/>
                  </a:cubicBezTo>
                  <a:cubicBezTo>
                    <a:pt x="13008" y="4913"/>
                    <a:pt x="13058" y="4938"/>
                    <a:pt x="13108" y="4988"/>
                  </a:cubicBezTo>
                  <a:cubicBezTo>
                    <a:pt x="13108" y="4938"/>
                    <a:pt x="13133" y="4913"/>
                    <a:pt x="13133" y="4863"/>
                  </a:cubicBezTo>
                  <a:close/>
                  <a:moveTo>
                    <a:pt x="21705" y="14437"/>
                  </a:moveTo>
                  <a:cubicBezTo>
                    <a:pt x="21680" y="14361"/>
                    <a:pt x="21655" y="14286"/>
                    <a:pt x="21630" y="14211"/>
                  </a:cubicBezTo>
                  <a:cubicBezTo>
                    <a:pt x="21580" y="14236"/>
                    <a:pt x="21529" y="14236"/>
                    <a:pt x="21529" y="14261"/>
                  </a:cubicBezTo>
                  <a:cubicBezTo>
                    <a:pt x="21504" y="14336"/>
                    <a:pt x="21529" y="14412"/>
                    <a:pt x="21529" y="14462"/>
                  </a:cubicBezTo>
                  <a:cubicBezTo>
                    <a:pt x="21580" y="14462"/>
                    <a:pt x="21655" y="14437"/>
                    <a:pt x="21705" y="14437"/>
                  </a:cubicBezTo>
                  <a:close/>
                  <a:moveTo>
                    <a:pt x="20803" y="11630"/>
                  </a:moveTo>
                  <a:cubicBezTo>
                    <a:pt x="20727" y="11705"/>
                    <a:pt x="20677" y="11730"/>
                    <a:pt x="20677" y="11755"/>
                  </a:cubicBezTo>
                  <a:cubicBezTo>
                    <a:pt x="20702" y="11855"/>
                    <a:pt x="20752" y="11930"/>
                    <a:pt x="20803" y="12031"/>
                  </a:cubicBezTo>
                  <a:close/>
                  <a:moveTo>
                    <a:pt x="16241" y="6968"/>
                  </a:moveTo>
                  <a:cubicBezTo>
                    <a:pt x="16166" y="6818"/>
                    <a:pt x="16091" y="6717"/>
                    <a:pt x="16041" y="6617"/>
                  </a:cubicBezTo>
                  <a:cubicBezTo>
                    <a:pt x="15965" y="6692"/>
                    <a:pt x="15815" y="6742"/>
                    <a:pt x="15790" y="6843"/>
                  </a:cubicBezTo>
                  <a:cubicBezTo>
                    <a:pt x="15765" y="6918"/>
                    <a:pt x="15865" y="7068"/>
                    <a:pt x="15940" y="7118"/>
                  </a:cubicBezTo>
                  <a:cubicBezTo>
                    <a:pt x="15991" y="7143"/>
                    <a:pt x="16116" y="7018"/>
                    <a:pt x="16241" y="6968"/>
                  </a:cubicBezTo>
                  <a:close/>
                  <a:moveTo>
                    <a:pt x="19199" y="9173"/>
                  </a:moveTo>
                  <a:cubicBezTo>
                    <a:pt x="19148" y="9173"/>
                    <a:pt x="19098" y="9199"/>
                    <a:pt x="19048" y="9224"/>
                  </a:cubicBezTo>
                  <a:cubicBezTo>
                    <a:pt x="19048" y="9399"/>
                    <a:pt x="19048" y="9600"/>
                    <a:pt x="19073" y="9775"/>
                  </a:cubicBezTo>
                  <a:cubicBezTo>
                    <a:pt x="19073" y="9800"/>
                    <a:pt x="19224" y="9850"/>
                    <a:pt x="19274" y="9850"/>
                  </a:cubicBezTo>
                  <a:cubicBezTo>
                    <a:pt x="19349" y="9825"/>
                    <a:pt x="19449" y="9725"/>
                    <a:pt x="19424" y="9700"/>
                  </a:cubicBezTo>
                  <a:cubicBezTo>
                    <a:pt x="19374" y="9524"/>
                    <a:pt x="19274" y="9349"/>
                    <a:pt x="19199" y="9173"/>
                  </a:cubicBezTo>
                  <a:close/>
                  <a:moveTo>
                    <a:pt x="14737" y="6066"/>
                  </a:moveTo>
                  <a:cubicBezTo>
                    <a:pt x="14813" y="6016"/>
                    <a:pt x="14863" y="5940"/>
                    <a:pt x="14938" y="5890"/>
                  </a:cubicBezTo>
                  <a:cubicBezTo>
                    <a:pt x="14838" y="5740"/>
                    <a:pt x="14787" y="5564"/>
                    <a:pt x="14687" y="5439"/>
                  </a:cubicBezTo>
                  <a:cubicBezTo>
                    <a:pt x="14612" y="5364"/>
                    <a:pt x="14462" y="5364"/>
                    <a:pt x="14336" y="5339"/>
                  </a:cubicBezTo>
                  <a:cubicBezTo>
                    <a:pt x="14311" y="5464"/>
                    <a:pt x="14236" y="5640"/>
                    <a:pt x="14311" y="5715"/>
                  </a:cubicBezTo>
                  <a:cubicBezTo>
                    <a:pt x="14412" y="5865"/>
                    <a:pt x="14587" y="5940"/>
                    <a:pt x="14737" y="6066"/>
                  </a:cubicBezTo>
                  <a:close/>
                  <a:moveTo>
                    <a:pt x="25113" y="15389"/>
                  </a:moveTo>
                  <a:cubicBezTo>
                    <a:pt x="23960" y="15514"/>
                    <a:pt x="22833" y="15615"/>
                    <a:pt x="21630" y="15740"/>
                  </a:cubicBezTo>
                  <a:cubicBezTo>
                    <a:pt x="21504" y="15539"/>
                    <a:pt x="21354" y="15314"/>
                    <a:pt x="21254" y="15088"/>
                  </a:cubicBezTo>
                  <a:cubicBezTo>
                    <a:pt x="20828" y="13935"/>
                    <a:pt x="20151" y="12983"/>
                    <a:pt x="19399" y="12056"/>
                  </a:cubicBezTo>
                  <a:cubicBezTo>
                    <a:pt x="17269" y="9374"/>
                    <a:pt x="14687" y="7219"/>
                    <a:pt x="11630" y="5615"/>
                  </a:cubicBezTo>
                  <a:cubicBezTo>
                    <a:pt x="11429" y="5514"/>
                    <a:pt x="11229" y="5414"/>
                    <a:pt x="11028" y="5314"/>
                  </a:cubicBezTo>
                  <a:cubicBezTo>
                    <a:pt x="8146" y="3484"/>
                    <a:pt x="5063" y="3509"/>
                    <a:pt x="1905" y="4311"/>
                  </a:cubicBezTo>
                  <a:cubicBezTo>
                    <a:pt x="1329" y="4437"/>
                    <a:pt x="752" y="4612"/>
                    <a:pt x="201" y="4762"/>
                  </a:cubicBezTo>
                  <a:cubicBezTo>
                    <a:pt x="0" y="4412"/>
                    <a:pt x="276" y="4311"/>
                    <a:pt x="401" y="4161"/>
                  </a:cubicBezTo>
                  <a:cubicBezTo>
                    <a:pt x="1705" y="2507"/>
                    <a:pt x="3409" y="1404"/>
                    <a:pt x="5414" y="702"/>
                  </a:cubicBezTo>
                  <a:cubicBezTo>
                    <a:pt x="5965" y="502"/>
                    <a:pt x="6542" y="376"/>
                    <a:pt x="7143" y="351"/>
                  </a:cubicBezTo>
                  <a:cubicBezTo>
                    <a:pt x="8271" y="301"/>
                    <a:pt x="9374" y="1"/>
                    <a:pt x="10552" y="76"/>
                  </a:cubicBezTo>
                  <a:cubicBezTo>
                    <a:pt x="13785" y="251"/>
                    <a:pt x="16492" y="1529"/>
                    <a:pt x="18397" y="4186"/>
                  </a:cubicBezTo>
                  <a:cubicBezTo>
                    <a:pt x="20276" y="6843"/>
                    <a:pt x="22031" y="9574"/>
                    <a:pt x="23534" y="12457"/>
                  </a:cubicBezTo>
                  <a:cubicBezTo>
                    <a:pt x="23986" y="13309"/>
                    <a:pt x="24512" y="14111"/>
                    <a:pt x="25013" y="14938"/>
                  </a:cubicBezTo>
                  <a:cubicBezTo>
                    <a:pt x="25063" y="15038"/>
                    <a:pt x="25063" y="15189"/>
                    <a:pt x="25113" y="153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2831825" y="-409375"/>
              <a:ext cx="622225" cy="394125"/>
            </a:xfrm>
            <a:custGeom>
              <a:avLst/>
              <a:gdLst/>
              <a:ahLst/>
              <a:cxnLst/>
              <a:rect l="l" t="t" r="r" b="b"/>
              <a:pathLst>
                <a:path w="24889" h="15765" extrusionOk="0">
                  <a:moveTo>
                    <a:pt x="14487" y="2507"/>
                  </a:moveTo>
                  <a:cubicBezTo>
                    <a:pt x="14412" y="2582"/>
                    <a:pt x="14362" y="2632"/>
                    <a:pt x="14312" y="2682"/>
                  </a:cubicBezTo>
                  <a:cubicBezTo>
                    <a:pt x="14362" y="2732"/>
                    <a:pt x="14437" y="2782"/>
                    <a:pt x="14512" y="2782"/>
                  </a:cubicBezTo>
                  <a:cubicBezTo>
                    <a:pt x="14588" y="2782"/>
                    <a:pt x="14663" y="2707"/>
                    <a:pt x="14713" y="2682"/>
                  </a:cubicBezTo>
                  <a:cubicBezTo>
                    <a:pt x="14638" y="2607"/>
                    <a:pt x="14562" y="2557"/>
                    <a:pt x="14487" y="2507"/>
                  </a:cubicBezTo>
                  <a:close/>
                  <a:moveTo>
                    <a:pt x="7946" y="6392"/>
                  </a:moveTo>
                  <a:cubicBezTo>
                    <a:pt x="7219" y="6667"/>
                    <a:pt x="7069" y="7093"/>
                    <a:pt x="6843" y="7494"/>
                  </a:cubicBezTo>
                  <a:cubicBezTo>
                    <a:pt x="6743" y="7695"/>
                    <a:pt x="6668" y="7920"/>
                    <a:pt x="6868" y="8121"/>
                  </a:cubicBezTo>
                  <a:cubicBezTo>
                    <a:pt x="6993" y="8246"/>
                    <a:pt x="7244" y="8046"/>
                    <a:pt x="7394" y="7695"/>
                  </a:cubicBezTo>
                  <a:cubicBezTo>
                    <a:pt x="7545" y="7319"/>
                    <a:pt x="7695" y="6943"/>
                    <a:pt x="7946" y="6392"/>
                  </a:cubicBezTo>
                  <a:close/>
                  <a:moveTo>
                    <a:pt x="11279" y="4487"/>
                  </a:moveTo>
                  <a:cubicBezTo>
                    <a:pt x="10953" y="4487"/>
                    <a:pt x="10653" y="4437"/>
                    <a:pt x="10327" y="4462"/>
                  </a:cubicBezTo>
                  <a:cubicBezTo>
                    <a:pt x="10202" y="4462"/>
                    <a:pt x="9976" y="4612"/>
                    <a:pt x="9951" y="4737"/>
                  </a:cubicBezTo>
                  <a:cubicBezTo>
                    <a:pt x="9876" y="4938"/>
                    <a:pt x="9926" y="5163"/>
                    <a:pt x="9976" y="5364"/>
                  </a:cubicBezTo>
                  <a:cubicBezTo>
                    <a:pt x="10001" y="5414"/>
                    <a:pt x="10277" y="5489"/>
                    <a:pt x="10327" y="5414"/>
                  </a:cubicBezTo>
                  <a:cubicBezTo>
                    <a:pt x="10653" y="5113"/>
                    <a:pt x="10928" y="4787"/>
                    <a:pt x="11229" y="4462"/>
                  </a:cubicBezTo>
                  <a:cubicBezTo>
                    <a:pt x="11530" y="4261"/>
                    <a:pt x="12081" y="4587"/>
                    <a:pt x="12156" y="3960"/>
                  </a:cubicBezTo>
                  <a:cubicBezTo>
                    <a:pt x="11480" y="3860"/>
                    <a:pt x="11480" y="3860"/>
                    <a:pt x="11279" y="4487"/>
                  </a:cubicBezTo>
                  <a:close/>
                  <a:moveTo>
                    <a:pt x="3560" y="15765"/>
                  </a:moveTo>
                  <a:cubicBezTo>
                    <a:pt x="2282" y="15615"/>
                    <a:pt x="1154" y="15514"/>
                    <a:pt x="1" y="15389"/>
                  </a:cubicBezTo>
                  <a:cubicBezTo>
                    <a:pt x="51" y="15189"/>
                    <a:pt x="26" y="15038"/>
                    <a:pt x="76" y="14938"/>
                  </a:cubicBezTo>
                  <a:cubicBezTo>
                    <a:pt x="552" y="14161"/>
                    <a:pt x="1079" y="13409"/>
                    <a:pt x="1480" y="12607"/>
                  </a:cubicBezTo>
                  <a:cubicBezTo>
                    <a:pt x="3008" y="9675"/>
                    <a:pt x="4788" y="6918"/>
                    <a:pt x="6693" y="4236"/>
                  </a:cubicBezTo>
                  <a:cubicBezTo>
                    <a:pt x="8623" y="1504"/>
                    <a:pt x="11354" y="226"/>
                    <a:pt x="14663" y="76"/>
                  </a:cubicBezTo>
                  <a:cubicBezTo>
                    <a:pt x="16041" y="1"/>
                    <a:pt x="17369" y="326"/>
                    <a:pt x="18748" y="427"/>
                  </a:cubicBezTo>
                  <a:cubicBezTo>
                    <a:pt x="19475" y="502"/>
                    <a:pt x="20227" y="853"/>
                    <a:pt x="20928" y="1178"/>
                  </a:cubicBezTo>
                  <a:cubicBezTo>
                    <a:pt x="22482" y="1930"/>
                    <a:pt x="23811" y="2933"/>
                    <a:pt x="24838" y="4336"/>
                  </a:cubicBezTo>
                  <a:cubicBezTo>
                    <a:pt x="24863" y="4412"/>
                    <a:pt x="24863" y="4512"/>
                    <a:pt x="24888" y="4687"/>
                  </a:cubicBezTo>
                  <a:cubicBezTo>
                    <a:pt x="24613" y="4637"/>
                    <a:pt x="24337" y="4612"/>
                    <a:pt x="24086" y="4537"/>
                  </a:cubicBezTo>
                  <a:cubicBezTo>
                    <a:pt x="22232" y="3960"/>
                    <a:pt x="20327" y="3760"/>
                    <a:pt x="18397" y="3810"/>
                  </a:cubicBezTo>
                  <a:cubicBezTo>
                    <a:pt x="17545" y="3860"/>
                    <a:pt x="16693" y="4036"/>
                    <a:pt x="15916" y="4412"/>
                  </a:cubicBezTo>
                  <a:cubicBezTo>
                    <a:pt x="14713" y="4988"/>
                    <a:pt x="13560" y="5615"/>
                    <a:pt x="12382" y="6266"/>
                  </a:cubicBezTo>
                  <a:cubicBezTo>
                    <a:pt x="9675" y="7770"/>
                    <a:pt x="7470" y="9875"/>
                    <a:pt x="5515" y="12256"/>
                  </a:cubicBezTo>
                  <a:cubicBezTo>
                    <a:pt x="4838" y="13133"/>
                    <a:pt x="4237" y="14036"/>
                    <a:pt x="3861" y="15088"/>
                  </a:cubicBezTo>
                  <a:cubicBezTo>
                    <a:pt x="3760" y="15289"/>
                    <a:pt x="3660" y="15489"/>
                    <a:pt x="3560" y="157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2572425" y="160800"/>
              <a:ext cx="293275" cy="505675"/>
            </a:xfrm>
            <a:custGeom>
              <a:avLst/>
              <a:gdLst/>
              <a:ahLst/>
              <a:cxnLst/>
              <a:rect l="l" t="t" r="r" b="b"/>
              <a:pathLst>
                <a:path w="11731" h="20227" extrusionOk="0">
                  <a:moveTo>
                    <a:pt x="3585" y="15063"/>
                  </a:moveTo>
                  <a:cubicBezTo>
                    <a:pt x="3635" y="15063"/>
                    <a:pt x="3710" y="15088"/>
                    <a:pt x="3735" y="15063"/>
                  </a:cubicBezTo>
                  <a:cubicBezTo>
                    <a:pt x="4036" y="14662"/>
                    <a:pt x="4111" y="14286"/>
                    <a:pt x="3861" y="14011"/>
                  </a:cubicBezTo>
                  <a:cubicBezTo>
                    <a:pt x="3836" y="13961"/>
                    <a:pt x="3585" y="14011"/>
                    <a:pt x="3535" y="14086"/>
                  </a:cubicBezTo>
                  <a:cubicBezTo>
                    <a:pt x="3334" y="14412"/>
                    <a:pt x="3334" y="14738"/>
                    <a:pt x="3585" y="15063"/>
                  </a:cubicBezTo>
                  <a:close/>
                  <a:moveTo>
                    <a:pt x="2758" y="13610"/>
                  </a:moveTo>
                  <a:cubicBezTo>
                    <a:pt x="3209" y="13459"/>
                    <a:pt x="3410" y="13058"/>
                    <a:pt x="3685" y="12707"/>
                  </a:cubicBezTo>
                  <a:cubicBezTo>
                    <a:pt x="3184" y="12532"/>
                    <a:pt x="3159" y="12532"/>
                    <a:pt x="3034" y="12657"/>
                  </a:cubicBezTo>
                  <a:cubicBezTo>
                    <a:pt x="2758" y="12908"/>
                    <a:pt x="2432" y="13134"/>
                    <a:pt x="2758" y="13610"/>
                  </a:cubicBezTo>
                  <a:close/>
                  <a:moveTo>
                    <a:pt x="6843" y="51"/>
                  </a:moveTo>
                  <a:cubicBezTo>
                    <a:pt x="7294" y="101"/>
                    <a:pt x="7670" y="151"/>
                    <a:pt x="8146" y="201"/>
                  </a:cubicBezTo>
                  <a:cubicBezTo>
                    <a:pt x="8071" y="727"/>
                    <a:pt x="8046" y="1179"/>
                    <a:pt x="7946" y="1630"/>
                  </a:cubicBezTo>
                  <a:cubicBezTo>
                    <a:pt x="7495" y="3560"/>
                    <a:pt x="7670" y="5540"/>
                    <a:pt x="7620" y="7494"/>
                  </a:cubicBezTo>
                  <a:cubicBezTo>
                    <a:pt x="7620" y="7745"/>
                    <a:pt x="7720" y="8046"/>
                    <a:pt x="7846" y="8271"/>
                  </a:cubicBezTo>
                  <a:cubicBezTo>
                    <a:pt x="8347" y="9199"/>
                    <a:pt x="8823" y="10151"/>
                    <a:pt x="9625" y="10853"/>
                  </a:cubicBezTo>
                  <a:cubicBezTo>
                    <a:pt x="10452" y="11580"/>
                    <a:pt x="11079" y="12482"/>
                    <a:pt x="11730" y="13384"/>
                  </a:cubicBezTo>
                  <a:cubicBezTo>
                    <a:pt x="10728" y="14562"/>
                    <a:pt x="9425" y="15314"/>
                    <a:pt x="8472" y="16492"/>
                  </a:cubicBezTo>
                  <a:cubicBezTo>
                    <a:pt x="7495" y="17645"/>
                    <a:pt x="6618" y="18823"/>
                    <a:pt x="5866" y="20226"/>
                  </a:cubicBezTo>
                  <a:cubicBezTo>
                    <a:pt x="5139" y="18848"/>
                    <a:pt x="4237" y="17645"/>
                    <a:pt x="3259" y="16492"/>
                  </a:cubicBezTo>
                  <a:cubicBezTo>
                    <a:pt x="2307" y="15339"/>
                    <a:pt x="1003" y="14562"/>
                    <a:pt x="1" y="13384"/>
                  </a:cubicBezTo>
                  <a:cubicBezTo>
                    <a:pt x="628" y="12532"/>
                    <a:pt x="1229" y="11680"/>
                    <a:pt x="1981" y="10953"/>
                  </a:cubicBezTo>
                  <a:cubicBezTo>
                    <a:pt x="2357" y="10627"/>
                    <a:pt x="2733" y="10251"/>
                    <a:pt x="2958" y="9825"/>
                  </a:cubicBezTo>
                  <a:cubicBezTo>
                    <a:pt x="4186" y="7745"/>
                    <a:pt x="4086" y="8572"/>
                    <a:pt x="4061" y="5991"/>
                  </a:cubicBezTo>
                  <a:cubicBezTo>
                    <a:pt x="4061" y="5815"/>
                    <a:pt x="4061" y="5640"/>
                    <a:pt x="4061" y="5439"/>
                  </a:cubicBezTo>
                  <a:cubicBezTo>
                    <a:pt x="4061" y="3760"/>
                    <a:pt x="4061" y="2081"/>
                    <a:pt x="3510" y="427"/>
                  </a:cubicBezTo>
                  <a:cubicBezTo>
                    <a:pt x="3961" y="1"/>
                    <a:pt x="4412" y="26"/>
                    <a:pt x="4988" y="176"/>
                  </a:cubicBezTo>
                  <a:cubicBezTo>
                    <a:pt x="5014" y="652"/>
                    <a:pt x="5014" y="1078"/>
                    <a:pt x="5039" y="1529"/>
                  </a:cubicBezTo>
                  <a:cubicBezTo>
                    <a:pt x="5114" y="3058"/>
                    <a:pt x="5214" y="4562"/>
                    <a:pt x="5289" y="6066"/>
                  </a:cubicBezTo>
                  <a:cubicBezTo>
                    <a:pt x="5314" y="6692"/>
                    <a:pt x="5339" y="7344"/>
                    <a:pt x="5364" y="7971"/>
                  </a:cubicBezTo>
                  <a:cubicBezTo>
                    <a:pt x="5415" y="9750"/>
                    <a:pt x="5440" y="11530"/>
                    <a:pt x="5490" y="13334"/>
                  </a:cubicBezTo>
                  <a:cubicBezTo>
                    <a:pt x="5515" y="13961"/>
                    <a:pt x="5615" y="14587"/>
                    <a:pt x="5690" y="15489"/>
                  </a:cubicBezTo>
                  <a:cubicBezTo>
                    <a:pt x="5941" y="15088"/>
                    <a:pt x="6091" y="14938"/>
                    <a:pt x="6116" y="14763"/>
                  </a:cubicBezTo>
                  <a:cubicBezTo>
                    <a:pt x="6191" y="14412"/>
                    <a:pt x="6191" y="14036"/>
                    <a:pt x="6217" y="13685"/>
                  </a:cubicBezTo>
                  <a:cubicBezTo>
                    <a:pt x="6267" y="11530"/>
                    <a:pt x="6342" y="9374"/>
                    <a:pt x="6417" y="7244"/>
                  </a:cubicBezTo>
                  <a:cubicBezTo>
                    <a:pt x="6417" y="6642"/>
                    <a:pt x="6442" y="6041"/>
                    <a:pt x="6517" y="5464"/>
                  </a:cubicBezTo>
                  <a:cubicBezTo>
                    <a:pt x="6693" y="3961"/>
                    <a:pt x="6743" y="2457"/>
                    <a:pt x="6743" y="928"/>
                  </a:cubicBezTo>
                  <a:cubicBezTo>
                    <a:pt x="6718" y="677"/>
                    <a:pt x="6793" y="402"/>
                    <a:pt x="684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2789850" y="162675"/>
              <a:ext cx="346525" cy="271350"/>
            </a:xfrm>
            <a:custGeom>
              <a:avLst/>
              <a:gdLst/>
              <a:ahLst/>
              <a:cxnLst/>
              <a:rect l="l" t="t" r="r" b="b"/>
              <a:pathLst>
                <a:path w="13861" h="10854" extrusionOk="0">
                  <a:moveTo>
                    <a:pt x="11580" y="9099"/>
                  </a:moveTo>
                  <a:cubicBezTo>
                    <a:pt x="11730" y="8848"/>
                    <a:pt x="11780" y="8597"/>
                    <a:pt x="11931" y="8472"/>
                  </a:cubicBezTo>
                  <a:cubicBezTo>
                    <a:pt x="12482" y="8071"/>
                    <a:pt x="13058" y="7695"/>
                    <a:pt x="13635" y="7319"/>
                  </a:cubicBezTo>
                  <a:cubicBezTo>
                    <a:pt x="13685" y="7269"/>
                    <a:pt x="13785" y="7319"/>
                    <a:pt x="13860" y="7344"/>
                  </a:cubicBezTo>
                  <a:cubicBezTo>
                    <a:pt x="13810" y="8096"/>
                    <a:pt x="13409" y="9374"/>
                    <a:pt x="13084" y="9750"/>
                  </a:cubicBezTo>
                  <a:cubicBezTo>
                    <a:pt x="12983" y="9851"/>
                    <a:pt x="12883" y="9951"/>
                    <a:pt x="12783" y="10026"/>
                  </a:cubicBezTo>
                  <a:cubicBezTo>
                    <a:pt x="11956" y="10402"/>
                    <a:pt x="11129" y="10828"/>
                    <a:pt x="10176" y="10828"/>
                  </a:cubicBezTo>
                  <a:cubicBezTo>
                    <a:pt x="9174" y="10828"/>
                    <a:pt x="8146" y="10853"/>
                    <a:pt x="7169" y="10728"/>
                  </a:cubicBezTo>
                  <a:cubicBezTo>
                    <a:pt x="5264" y="10477"/>
                    <a:pt x="3510" y="9851"/>
                    <a:pt x="1981" y="8698"/>
                  </a:cubicBezTo>
                  <a:cubicBezTo>
                    <a:pt x="1154" y="8096"/>
                    <a:pt x="577" y="7269"/>
                    <a:pt x="352" y="6216"/>
                  </a:cubicBezTo>
                  <a:cubicBezTo>
                    <a:pt x="26" y="4637"/>
                    <a:pt x="26" y="3033"/>
                    <a:pt x="1" y="1429"/>
                  </a:cubicBezTo>
                  <a:cubicBezTo>
                    <a:pt x="1" y="1104"/>
                    <a:pt x="176" y="728"/>
                    <a:pt x="327" y="402"/>
                  </a:cubicBezTo>
                  <a:cubicBezTo>
                    <a:pt x="477" y="51"/>
                    <a:pt x="1304" y="1"/>
                    <a:pt x="1454" y="477"/>
                  </a:cubicBezTo>
                  <a:cubicBezTo>
                    <a:pt x="1555" y="828"/>
                    <a:pt x="1630" y="1179"/>
                    <a:pt x="1655" y="1530"/>
                  </a:cubicBezTo>
                  <a:cubicBezTo>
                    <a:pt x="1855" y="3635"/>
                    <a:pt x="2407" y="5565"/>
                    <a:pt x="4036" y="7069"/>
                  </a:cubicBezTo>
                  <a:cubicBezTo>
                    <a:pt x="4487" y="7470"/>
                    <a:pt x="4913" y="7845"/>
                    <a:pt x="5515" y="8021"/>
                  </a:cubicBezTo>
                  <a:cubicBezTo>
                    <a:pt x="6041" y="8171"/>
                    <a:pt x="6542" y="8397"/>
                    <a:pt x="7043" y="8647"/>
                  </a:cubicBezTo>
                  <a:cubicBezTo>
                    <a:pt x="8522" y="9374"/>
                    <a:pt x="10051" y="9324"/>
                    <a:pt x="11580" y="90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2300500" y="163300"/>
              <a:ext cx="347775" cy="270725"/>
            </a:xfrm>
            <a:custGeom>
              <a:avLst/>
              <a:gdLst/>
              <a:ahLst/>
              <a:cxnLst/>
              <a:rect l="l" t="t" r="r" b="b"/>
              <a:pathLst>
                <a:path w="13911" h="10829" extrusionOk="0">
                  <a:moveTo>
                    <a:pt x="151" y="7244"/>
                  </a:moveTo>
                  <a:cubicBezTo>
                    <a:pt x="853" y="7620"/>
                    <a:pt x="1530" y="8071"/>
                    <a:pt x="2106" y="8622"/>
                  </a:cubicBezTo>
                  <a:cubicBezTo>
                    <a:pt x="2131" y="9074"/>
                    <a:pt x="2482" y="9099"/>
                    <a:pt x="2783" y="9149"/>
                  </a:cubicBezTo>
                  <a:cubicBezTo>
                    <a:pt x="4161" y="9274"/>
                    <a:pt x="5515" y="9299"/>
                    <a:pt x="6818" y="8648"/>
                  </a:cubicBezTo>
                  <a:cubicBezTo>
                    <a:pt x="7169" y="8447"/>
                    <a:pt x="7545" y="8297"/>
                    <a:pt x="7946" y="8146"/>
                  </a:cubicBezTo>
                  <a:cubicBezTo>
                    <a:pt x="9901" y="7470"/>
                    <a:pt x="11078" y="6066"/>
                    <a:pt x="11705" y="4111"/>
                  </a:cubicBezTo>
                  <a:cubicBezTo>
                    <a:pt x="11981" y="3209"/>
                    <a:pt x="12307" y="2307"/>
                    <a:pt x="12231" y="1304"/>
                  </a:cubicBezTo>
                  <a:cubicBezTo>
                    <a:pt x="12206" y="1028"/>
                    <a:pt x="12332" y="678"/>
                    <a:pt x="12457" y="402"/>
                  </a:cubicBezTo>
                  <a:cubicBezTo>
                    <a:pt x="12657" y="1"/>
                    <a:pt x="13409" y="1"/>
                    <a:pt x="13610" y="427"/>
                  </a:cubicBezTo>
                  <a:cubicBezTo>
                    <a:pt x="13735" y="753"/>
                    <a:pt x="13911" y="1129"/>
                    <a:pt x="13886" y="1455"/>
                  </a:cubicBezTo>
                  <a:cubicBezTo>
                    <a:pt x="13785" y="2958"/>
                    <a:pt x="13886" y="4487"/>
                    <a:pt x="13585" y="5966"/>
                  </a:cubicBezTo>
                  <a:cubicBezTo>
                    <a:pt x="13359" y="7119"/>
                    <a:pt x="12808" y="8046"/>
                    <a:pt x="11906" y="8698"/>
                  </a:cubicBezTo>
                  <a:cubicBezTo>
                    <a:pt x="11154" y="9224"/>
                    <a:pt x="10327" y="9625"/>
                    <a:pt x="9500" y="10001"/>
                  </a:cubicBezTo>
                  <a:cubicBezTo>
                    <a:pt x="7620" y="10828"/>
                    <a:pt x="5590" y="10828"/>
                    <a:pt x="3560" y="10803"/>
                  </a:cubicBezTo>
                  <a:cubicBezTo>
                    <a:pt x="2682" y="10778"/>
                    <a:pt x="1905" y="10377"/>
                    <a:pt x="1129" y="9976"/>
                  </a:cubicBezTo>
                  <a:cubicBezTo>
                    <a:pt x="953" y="9901"/>
                    <a:pt x="803" y="9750"/>
                    <a:pt x="753" y="9600"/>
                  </a:cubicBezTo>
                  <a:cubicBezTo>
                    <a:pt x="477" y="8923"/>
                    <a:pt x="251" y="8221"/>
                    <a:pt x="26" y="7545"/>
                  </a:cubicBezTo>
                  <a:cubicBezTo>
                    <a:pt x="1" y="7495"/>
                    <a:pt x="76" y="7394"/>
                    <a:pt x="151" y="7244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2492850" y="-10875"/>
              <a:ext cx="453675" cy="73950"/>
            </a:xfrm>
            <a:custGeom>
              <a:avLst/>
              <a:gdLst/>
              <a:ahLst/>
              <a:cxnLst/>
              <a:rect l="l" t="t" r="r" b="b"/>
              <a:pathLst>
                <a:path w="18147" h="2958" extrusionOk="0">
                  <a:moveTo>
                    <a:pt x="18146" y="1780"/>
                  </a:moveTo>
                  <a:cubicBezTo>
                    <a:pt x="17470" y="2632"/>
                    <a:pt x="16743" y="2958"/>
                    <a:pt x="15791" y="2682"/>
                  </a:cubicBezTo>
                  <a:cubicBezTo>
                    <a:pt x="15364" y="2557"/>
                    <a:pt x="14888" y="2507"/>
                    <a:pt x="14437" y="2507"/>
                  </a:cubicBezTo>
                  <a:cubicBezTo>
                    <a:pt x="10853" y="2482"/>
                    <a:pt x="7244" y="2482"/>
                    <a:pt x="3635" y="2507"/>
                  </a:cubicBezTo>
                  <a:cubicBezTo>
                    <a:pt x="3184" y="2507"/>
                    <a:pt x="2733" y="2582"/>
                    <a:pt x="2282" y="2682"/>
                  </a:cubicBezTo>
                  <a:cubicBezTo>
                    <a:pt x="1329" y="2933"/>
                    <a:pt x="602" y="2657"/>
                    <a:pt x="1" y="1805"/>
                  </a:cubicBezTo>
                  <a:cubicBezTo>
                    <a:pt x="778" y="828"/>
                    <a:pt x="1780" y="226"/>
                    <a:pt x="3009" y="226"/>
                  </a:cubicBezTo>
                  <a:cubicBezTo>
                    <a:pt x="4963" y="251"/>
                    <a:pt x="6918" y="0"/>
                    <a:pt x="8873" y="452"/>
                  </a:cubicBezTo>
                  <a:cubicBezTo>
                    <a:pt x="8999" y="477"/>
                    <a:pt x="9149" y="477"/>
                    <a:pt x="9274" y="452"/>
                  </a:cubicBezTo>
                  <a:cubicBezTo>
                    <a:pt x="11254" y="26"/>
                    <a:pt x="13259" y="226"/>
                    <a:pt x="15264" y="251"/>
                  </a:cubicBezTo>
                  <a:cubicBezTo>
                    <a:pt x="16392" y="251"/>
                    <a:pt x="17294" y="903"/>
                    <a:pt x="18146" y="178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2490975" y="68075"/>
              <a:ext cx="461825" cy="34475"/>
            </a:xfrm>
            <a:custGeom>
              <a:avLst/>
              <a:gdLst/>
              <a:ahLst/>
              <a:cxnLst/>
              <a:rect l="l" t="t" r="r" b="b"/>
              <a:pathLst>
                <a:path w="18473" h="1379" extrusionOk="0">
                  <a:moveTo>
                    <a:pt x="18472" y="627"/>
                  </a:moveTo>
                  <a:cubicBezTo>
                    <a:pt x="17770" y="1253"/>
                    <a:pt x="17194" y="1279"/>
                    <a:pt x="16592" y="1279"/>
                  </a:cubicBezTo>
                  <a:cubicBezTo>
                    <a:pt x="14713" y="1279"/>
                    <a:pt x="12833" y="1203"/>
                    <a:pt x="10978" y="1304"/>
                  </a:cubicBezTo>
                  <a:cubicBezTo>
                    <a:pt x="9424" y="1379"/>
                    <a:pt x="7871" y="1253"/>
                    <a:pt x="6317" y="1279"/>
                  </a:cubicBezTo>
                  <a:cubicBezTo>
                    <a:pt x="4813" y="1279"/>
                    <a:pt x="3309" y="1279"/>
                    <a:pt x="1805" y="1279"/>
                  </a:cubicBezTo>
                  <a:cubicBezTo>
                    <a:pt x="1179" y="1279"/>
                    <a:pt x="527" y="1304"/>
                    <a:pt x="1" y="852"/>
                  </a:cubicBezTo>
                  <a:cubicBezTo>
                    <a:pt x="26" y="777"/>
                    <a:pt x="51" y="652"/>
                    <a:pt x="101" y="627"/>
                  </a:cubicBezTo>
                  <a:cubicBezTo>
                    <a:pt x="903" y="477"/>
                    <a:pt x="1705" y="326"/>
                    <a:pt x="2507" y="176"/>
                  </a:cubicBezTo>
                  <a:cubicBezTo>
                    <a:pt x="2983" y="101"/>
                    <a:pt x="3485" y="0"/>
                    <a:pt x="3986" y="0"/>
                  </a:cubicBezTo>
                  <a:cubicBezTo>
                    <a:pt x="7169" y="0"/>
                    <a:pt x="10377" y="0"/>
                    <a:pt x="13585" y="0"/>
                  </a:cubicBezTo>
                  <a:cubicBezTo>
                    <a:pt x="14487" y="0"/>
                    <a:pt x="15414" y="0"/>
                    <a:pt x="16292" y="301"/>
                  </a:cubicBezTo>
                  <a:cubicBezTo>
                    <a:pt x="16617" y="426"/>
                    <a:pt x="16993" y="527"/>
                    <a:pt x="17344" y="577"/>
                  </a:cubicBezTo>
                  <a:cubicBezTo>
                    <a:pt x="17645" y="627"/>
                    <a:pt x="17946" y="602"/>
                    <a:pt x="18472" y="627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2844375" y="160800"/>
              <a:ext cx="238750" cy="218075"/>
            </a:xfrm>
            <a:custGeom>
              <a:avLst/>
              <a:gdLst/>
              <a:ahLst/>
              <a:cxnLst/>
              <a:rect l="l" t="t" r="r" b="b"/>
              <a:pathLst>
                <a:path w="9550" h="8723" extrusionOk="0">
                  <a:moveTo>
                    <a:pt x="9549" y="7720"/>
                  </a:moveTo>
                  <a:cubicBezTo>
                    <a:pt x="8772" y="8397"/>
                    <a:pt x="8020" y="8722"/>
                    <a:pt x="7093" y="8522"/>
                  </a:cubicBezTo>
                  <a:cubicBezTo>
                    <a:pt x="6441" y="8372"/>
                    <a:pt x="5790" y="8196"/>
                    <a:pt x="5138" y="7996"/>
                  </a:cubicBezTo>
                  <a:cubicBezTo>
                    <a:pt x="4787" y="7895"/>
                    <a:pt x="4461" y="7695"/>
                    <a:pt x="4111" y="7570"/>
                  </a:cubicBezTo>
                  <a:cubicBezTo>
                    <a:pt x="2356" y="6943"/>
                    <a:pt x="1278" y="5690"/>
                    <a:pt x="677" y="3961"/>
                  </a:cubicBezTo>
                  <a:cubicBezTo>
                    <a:pt x="276" y="2808"/>
                    <a:pt x="0" y="1680"/>
                    <a:pt x="126" y="377"/>
                  </a:cubicBezTo>
                  <a:cubicBezTo>
                    <a:pt x="652" y="251"/>
                    <a:pt x="1228" y="126"/>
                    <a:pt x="1780" y="1"/>
                  </a:cubicBezTo>
                  <a:cubicBezTo>
                    <a:pt x="1980" y="1630"/>
                    <a:pt x="2506" y="3108"/>
                    <a:pt x="3033" y="4562"/>
                  </a:cubicBezTo>
                  <a:cubicBezTo>
                    <a:pt x="3058" y="4612"/>
                    <a:pt x="3083" y="4662"/>
                    <a:pt x="3108" y="4687"/>
                  </a:cubicBezTo>
                  <a:cubicBezTo>
                    <a:pt x="4261" y="6191"/>
                    <a:pt x="5689" y="7244"/>
                    <a:pt x="7619" y="7419"/>
                  </a:cubicBezTo>
                  <a:cubicBezTo>
                    <a:pt x="8070" y="7469"/>
                    <a:pt x="8547" y="7444"/>
                    <a:pt x="8998" y="7494"/>
                  </a:cubicBezTo>
                  <a:cubicBezTo>
                    <a:pt x="9148" y="7519"/>
                    <a:pt x="9299" y="7620"/>
                    <a:pt x="9549" y="772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2356900" y="158925"/>
              <a:ext cx="235600" cy="217450"/>
            </a:xfrm>
            <a:custGeom>
              <a:avLst/>
              <a:gdLst/>
              <a:ahLst/>
              <a:cxnLst/>
              <a:rect l="l" t="t" r="r" b="b"/>
              <a:pathLst>
                <a:path w="9424" h="8698" extrusionOk="0">
                  <a:moveTo>
                    <a:pt x="0" y="7770"/>
                  </a:moveTo>
                  <a:cubicBezTo>
                    <a:pt x="251" y="7695"/>
                    <a:pt x="426" y="7594"/>
                    <a:pt x="627" y="7544"/>
                  </a:cubicBezTo>
                  <a:cubicBezTo>
                    <a:pt x="827" y="7519"/>
                    <a:pt x="1003" y="7494"/>
                    <a:pt x="1178" y="7519"/>
                  </a:cubicBezTo>
                  <a:cubicBezTo>
                    <a:pt x="3058" y="7745"/>
                    <a:pt x="4386" y="6617"/>
                    <a:pt x="5715" y="5615"/>
                  </a:cubicBezTo>
                  <a:cubicBezTo>
                    <a:pt x="6091" y="5314"/>
                    <a:pt x="6366" y="4838"/>
                    <a:pt x="6542" y="4386"/>
                  </a:cubicBezTo>
                  <a:cubicBezTo>
                    <a:pt x="6968" y="3183"/>
                    <a:pt x="7294" y="1955"/>
                    <a:pt x="7645" y="752"/>
                  </a:cubicBezTo>
                  <a:cubicBezTo>
                    <a:pt x="7695" y="577"/>
                    <a:pt x="7594" y="401"/>
                    <a:pt x="7544" y="151"/>
                  </a:cubicBezTo>
                  <a:cubicBezTo>
                    <a:pt x="8146" y="0"/>
                    <a:pt x="8672" y="401"/>
                    <a:pt x="9274" y="376"/>
                  </a:cubicBezTo>
                  <a:cubicBezTo>
                    <a:pt x="9424" y="1429"/>
                    <a:pt x="9349" y="2381"/>
                    <a:pt x="9023" y="3359"/>
                  </a:cubicBezTo>
                  <a:cubicBezTo>
                    <a:pt x="8622" y="4687"/>
                    <a:pt x="8020" y="5915"/>
                    <a:pt x="6918" y="6792"/>
                  </a:cubicBezTo>
                  <a:cubicBezTo>
                    <a:pt x="6767" y="6918"/>
                    <a:pt x="6667" y="7093"/>
                    <a:pt x="6492" y="7143"/>
                  </a:cubicBezTo>
                  <a:cubicBezTo>
                    <a:pt x="5113" y="7695"/>
                    <a:pt x="3810" y="8497"/>
                    <a:pt x="2256" y="8597"/>
                  </a:cubicBezTo>
                  <a:cubicBezTo>
                    <a:pt x="1254" y="8697"/>
                    <a:pt x="1053" y="8622"/>
                    <a:pt x="0" y="77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2519800" y="120700"/>
              <a:ext cx="397275" cy="27600"/>
            </a:xfrm>
            <a:custGeom>
              <a:avLst/>
              <a:gdLst/>
              <a:ahLst/>
              <a:cxnLst/>
              <a:rect l="l" t="t" r="r" b="b"/>
              <a:pathLst>
                <a:path w="15891" h="1104" extrusionOk="0">
                  <a:moveTo>
                    <a:pt x="1" y="326"/>
                  </a:moveTo>
                  <a:cubicBezTo>
                    <a:pt x="76" y="226"/>
                    <a:pt x="151" y="126"/>
                    <a:pt x="201" y="126"/>
                  </a:cubicBezTo>
                  <a:cubicBezTo>
                    <a:pt x="5364" y="26"/>
                    <a:pt x="10527" y="1"/>
                    <a:pt x="15690" y="126"/>
                  </a:cubicBezTo>
                  <a:cubicBezTo>
                    <a:pt x="15740" y="126"/>
                    <a:pt x="15815" y="226"/>
                    <a:pt x="15891" y="326"/>
                  </a:cubicBezTo>
                  <a:cubicBezTo>
                    <a:pt x="15790" y="402"/>
                    <a:pt x="15715" y="527"/>
                    <a:pt x="15615" y="552"/>
                  </a:cubicBezTo>
                  <a:cubicBezTo>
                    <a:pt x="14387" y="878"/>
                    <a:pt x="13134" y="1078"/>
                    <a:pt x="11855" y="953"/>
                  </a:cubicBezTo>
                  <a:cubicBezTo>
                    <a:pt x="9299" y="753"/>
                    <a:pt x="6743" y="702"/>
                    <a:pt x="4186" y="953"/>
                  </a:cubicBezTo>
                  <a:cubicBezTo>
                    <a:pt x="2858" y="1103"/>
                    <a:pt x="1555" y="878"/>
                    <a:pt x="276" y="527"/>
                  </a:cubicBezTo>
                  <a:cubicBezTo>
                    <a:pt x="176" y="502"/>
                    <a:pt x="101" y="402"/>
                    <a:pt x="1" y="326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2622550" y="-524025"/>
              <a:ext cx="19450" cy="26950"/>
            </a:xfrm>
            <a:custGeom>
              <a:avLst/>
              <a:gdLst/>
              <a:ahLst/>
              <a:cxnLst/>
              <a:rect l="l" t="t" r="r" b="b"/>
              <a:pathLst>
                <a:path w="778" h="1078" extrusionOk="0">
                  <a:moveTo>
                    <a:pt x="678" y="0"/>
                  </a:moveTo>
                  <a:cubicBezTo>
                    <a:pt x="703" y="201"/>
                    <a:pt x="778" y="426"/>
                    <a:pt x="703" y="602"/>
                  </a:cubicBezTo>
                  <a:cubicBezTo>
                    <a:pt x="628" y="777"/>
                    <a:pt x="402" y="927"/>
                    <a:pt x="252" y="1053"/>
                  </a:cubicBezTo>
                  <a:cubicBezTo>
                    <a:pt x="227" y="1078"/>
                    <a:pt x="76" y="977"/>
                    <a:pt x="51" y="927"/>
                  </a:cubicBezTo>
                  <a:cubicBezTo>
                    <a:pt x="1" y="627"/>
                    <a:pt x="1" y="627"/>
                    <a:pt x="6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2636350" y="-414375"/>
              <a:ext cx="19450" cy="22575"/>
            </a:xfrm>
            <a:custGeom>
              <a:avLst/>
              <a:gdLst/>
              <a:ahLst/>
              <a:cxnLst/>
              <a:rect l="l" t="t" r="r" b="b"/>
              <a:pathLst>
                <a:path w="778" h="903" extrusionOk="0">
                  <a:moveTo>
                    <a:pt x="226" y="902"/>
                  </a:moveTo>
                  <a:cubicBezTo>
                    <a:pt x="0" y="426"/>
                    <a:pt x="276" y="226"/>
                    <a:pt x="552" y="0"/>
                  </a:cubicBezTo>
                  <a:cubicBezTo>
                    <a:pt x="777" y="175"/>
                    <a:pt x="627" y="351"/>
                    <a:pt x="552" y="476"/>
                  </a:cubicBezTo>
                  <a:cubicBezTo>
                    <a:pt x="477" y="627"/>
                    <a:pt x="351" y="727"/>
                    <a:pt x="226" y="90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2646375" y="-358000"/>
              <a:ext cx="14425" cy="29475"/>
            </a:xfrm>
            <a:custGeom>
              <a:avLst/>
              <a:gdLst/>
              <a:ahLst/>
              <a:cxnLst/>
              <a:rect l="l" t="t" r="r" b="b"/>
              <a:pathLst>
                <a:path w="577" h="1179" extrusionOk="0">
                  <a:moveTo>
                    <a:pt x="577" y="1"/>
                  </a:moveTo>
                  <a:cubicBezTo>
                    <a:pt x="452" y="326"/>
                    <a:pt x="301" y="627"/>
                    <a:pt x="76" y="1179"/>
                  </a:cubicBezTo>
                  <a:cubicBezTo>
                    <a:pt x="0" y="502"/>
                    <a:pt x="226" y="251"/>
                    <a:pt x="577" y="26"/>
                  </a:cubicBezTo>
                  <a:lnTo>
                    <a:pt x="577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2667675" y="-248975"/>
              <a:ext cx="3775" cy="5675"/>
            </a:xfrm>
            <a:custGeom>
              <a:avLst/>
              <a:gdLst/>
              <a:ahLst/>
              <a:cxnLst/>
              <a:rect l="l" t="t" r="r" b="b"/>
              <a:pathLst>
                <a:path w="151" h="227" extrusionOk="0">
                  <a:moveTo>
                    <a:pt x="151" y="126"/>
                  </a:moveTo>
                  <a:cubicBezTo>
                    <a:pt x="126" y="151"/>
                    <a:pt x="101" y="201"/>
                    <a:pt x="101" y="226"/>
                  </a:cubicBezTo>
                  <a:cubicBezTo>
                    <a:pt x="76" y="201"/>
                    <a:pt x="1" y="176"/>
                    <a:pt x="26" y="151"/>
                  </a:cubicBezTo>
                  <a:cubicBezTo>
                    <a:pt x="51" y="101"/>
                    <a:pt x="76" y="51"/>
                    <a:pt x="126" y="1"/>
                  </a:cubicBezTo>
                  <a:cubicBezTo>
                    <a:pt x="126" y="51"/>
                    <a:pt x="126" y="76"/>
                    <a:pt x="151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2660150" y="-363000"/>
              <a:ext cx="650" cy="5650"/>
            </a:xfrm>
            <a:custGeom>
              <a:avLst/>
              <a:gdLst/>
              <a:ahLst/>
              <a:cxnLst/>
              <a:rect l="l" t="t" r="r" b="b"/>
              <a:pathLst>
                <a:path w="26" h="226" extrusionOk="0">
                  <a:moveTo>
                    <a:pt x="26" y="226"/>
                  </a:moveTo>
                  <a:cubicBezTo>
                    <a:pt x="26" y="151"/>
                    <a:pt x="26" y="75"/>
                    <a:pt x="26" y="0"/>
                  </a:cubicBezTo>
                  <a:cubicBezTo>
                    <a:pt x="26" y="25"/>
                    <a:pt x="1" y="50"/>
                    <a:pt x="1" y="75"/>
                  </a:cubicBezTo>
                  <a:cubicBezTo>
                    <a:pt x="1" y="125"/>
                    <a:pt x="26" y="151"/>
                    <a:pt x="26" y="201"/>
                  </a:cubicBezTo>
                  <a:cubicBezTo>
                    <a:pt x="26" y="201"/>
                    <a:pt x="26" y="226"/>
                    <a:pt x="26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2634475" y="-446975"/>
              <a:ext cx="9425" cy="4425"/>
            </a:xfrm>
            <a:custGeom>
              <a:avLst/>
              <a:gdLst/>
              <a:ahLst/>
              <a:cxnLst/>
              <a:rect l="l" t="t" r="r" b="b"/>
              <a:pathLst>
                <a:path w="377" h="177" extrusionOk="0">
                  <a:moveTo>
                    <a:pt x="351" y="51"/>
                  </a:moveTo>
                  <a:cubicBezTo>
                    <a:pt x="276" y="76"/>
                    <a:pt x="201" y="101"/>
                    <a:pt x="125" y="151"/>
                  </a:cubicBezTo>
                  <a:cubicBezTo>
                    <a:pt x="75" y="151"/>
                    <a:pt x="50" y="151"/>
                    <a:pt x="0" y="176"/>
                  </a:cubicBezTo>
                  <a:cubicBezTo>
                    <a:pt x="50" y="126"/>
                    <a:pt x="75" y="51"/>
                    <a:pt x="125" y="26"/>
                  </a:cubicBezTo>
                  <a:cubicBezTo>
                    <a:pt x="201" y="1"/>
                    <a:pt x="301" y="26"/>
                    <a:pt x="376" y="51"/>
                  </a:cubicBezTo>
                  <a:lnTo>
                    <a:pt x="351" y="5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2638225" y="-457625"/>
              <a:ext cx="5675" cy="11925"/>
            </a:xfrm>
            <a:custGeom>
              <a:avLst/>
              <a:gdLst/>
              <a:ahLst/>
              <a:cxnLst/>
              <a:rect l="l" t="t" r="r" b="b"/>
              <a:pathLst>
                <a:path w="227" h="477" extrusionOk="0">
                  <a:moveTo>
                    <a:pt x="226" y="477"/>
                  </a:moveTo>
                  <a:cubicBezTo>
                    <a:pt x="151" y="377"/>
                    <a:pt x="76" y="276"/>
                    <a:pt x="26" y="151"/>
                  </a:cubicBezTo>
                  <a:cubicBezTo>
                    <a:pt x="1" y="126"/>
                    <a:pt x="101" y="51"/>
                    <a:pt x="151" y="1"/>
                  </a:cubicBezTo>
                  <a:cubicBezTo>
                    <a:pt x="176" y="26"/>
                    <a:pt x="201" y="51"/>
                    <a:pt x="201" y="76"/>
                  </a:cubicBezTo>
                  <a:cubicBezTo>
                    <a:pt x="201" y="201"/>
                    <a:pt x="201" y="326"/>
                    <a:pt x="201" y="452"/>
                  </a:cubicBezTo>
                  <a:cubicBezTo>
                    <a:pt x="201" y="477"/>
                    <a:pt x="226" y="477"/>
                    <a:pt x="226" y="477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2334350" y="-275925"/>
              <a:ext cx="17550" cy="18200"/>
            </a:xfrm>
            <a:custGeom>
              <a:avLst/>
              <a:gdLst/>
              <a:ahLst/>
              <a:cxnLst/>
              <a:rect l="l" t="t" r="r" b="b"/>
              <a:pathLst>
                <a:path w="702" h="728" extrusionOk="0">
                  <a:moveTo>
                    <a:pt x="501" y="728"/>
                  </a:moveTo>
                  <a:cubicBezTo>
                    <a:pt x="351" y="602"/>
                    <a:pt x="176" y="527"/>
                    <a:pt x="75" y="377"/>
                  </a:cubicBezTo>
                  <a:cubicBezTo>
                    <a:pt x="0" y="302"/>
                    <a:pt x="75" y="126"/>
                    <a:pt x="100" y="1"/>
                  </a:cubicBezTo>
                  <a:cubicBezTo>
                    <a:pt x="226" y="26"/>
                    <a:pt x="376" y="26"/>
                    <a:pt x="451" y="101"/>
                  </a:cubicBezTo>
                  <a:cubicBezTo>
                    <a:pt x="551" y="226"/>
                    <a:pt x="602" y="402"/>
                    <a:pt x="702" y="552"/>
                  </a:cubicBezTo>
                  <a:cubicBezTo>
                    <a:pt x="627" y="602"/>
                    <a:pt x="577" y="678"/>
                    <a:pt x="501" y="728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2454650" y="-180050"/>
              <a:ext cx="10050" cy="16950"/>
            </a:xfrm>
            <a:custGeom>
              <a:avLst/>
              <a:gdLst/>
              <a:ahLst/>
              <a:cxnLst/>
              <a:rect l="l" t="t" r="r" b="b"/>
              <a:pathLst>
                <a:path w="402" h="678" extrusionOk="0">
                  <a:moveTo>
                    <a:pt x="151" y="0"/>
                  </a:moveTo>
                  <a:cubicBezTo>
                    <a:pt x="226" y="176"/>
                    <a:pt x="326" y="351"/>
                    <a:pt x="376" y="527"/>
                  </a:cubicBezTo>
                  <a:cubicBezTo>
                    <a:pt x="401" y="552"/>
                    <a:pt x="301" y="652"/>
                    <a:pt x="226" y="677"/>
                  </a:cubicBezTo>
                  <a:cubicBezTo>
                    <a:pt x="176" y="677"/>
                    <a:pt x="25" y="627"/>
                    <a:pt x="25" y="602"/>
                  </a:cubicBezTo>
                  <a:cubicBezTo>
                    <a:pt x="0" y="427"/>
                    <a:pt x="0" y="226"/>
                    <a:pt x="0" y="51"/>
                  </a:cubicBezTo>
                  <a:cubicBezTo>
                    <a:pt x="50" y="26"/>
                    <a:pt x="100" y="0"/>
                    <a:pt x="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2372550" y="-243950"/>
              <a:ext cx="11950" cy="13175"/>
            </a:xfrm>
            <a:custGeom>
              <a:avLst/>
              <a:gdLst/>
              <a:ahLst/>
              <a:cxnLst/>
              <a:rect l="l" t="t" r="r" b="b"/>
              <a:pathLst>
                <a:path w="478" h="527" extrusionOk="0">
                  <a:moveTo>
                    <a:pt x="477" y="351"/>
                  </a:moveTo>
                  <a:cubicBezTo>
                    <a:pt x="352" y="401"/>
                    <a:pt x="227" y="526"/>
                    <a:pt x="176" y="501"/>
                  </a:cubicBezTo>
                  <a:cubicBezTo>
                    <a:pt x="101" y="451"/>
                    <a:pt x="1" y="301"/>
                    <a:pt x="26" y="226"/>
                  </a:cubicBezTo>
                  <a:cubicBezTo>
                    <a:pt x="51" y="125"/>
                    <a:pt x="201" y="75"/>
                    <a:pt x="277" y="0"/>
                  </a:cubicBezTo>
                  <a:cubicBezTo>
                    <a:pt x="327" y="100"/>
                    <a:pt x="402" y="201"/>
                    <a:pt x="477" y="35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2495375" y="-118650"/>
              <a:ext cx="3150" cy="10050"/>
            </a:xfrm>
            <a:custGeom>
              <a:avLst/>
              <a:gdLst/>
              <a:ahLst/>
              <a:cxnLst/>
              <a:rect l="l" t="t" r="r" b="b"/>
              <a:pathLst>
                <a:path w="126" h="402" extrusionOk="0">
                  <a:moveTo>
                    <a:pt x="126" y="1"/>
                  </a:moveTo>
                  <a:lnTo>
                    <a:pt x="126" y="402"/>
                  </a:lnTo>
                  <a:cubicBezTo>
                    <a:pt x="75" y="301"/>
                    <a:pt x="25" y="226"/>
                    <a:pt x="0" y="126"/>
                  </a:cubicBezTo>
                  <a:cubicBezTo>
                    <a:pt x="0" y="101"/>
                    <a:pt x="50" y="76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2516050" y="-54100"/>
              <a:ext cx="5025" cy="6275"/>
            </a:xfrm>
            <a:custGeom>
              <a:avLst/>
              <a:gdLst/>
              <a:ahLst/>
              <a:cxnLst/>
              <a:rect l="l" t="t" r="r" b="b"/>
              <a:pathLst>
                <a:path w="201" h="251" extrusionOk="0">
                  <a:moveTo>
                    <a:pt x="201" y="226"/>
                  </a:moveTo>
                  <a:cubicBezTo>
                    <a:pt x="151" y="226"/>
                    <a:pt x="76" y="251"/>
                    <a:pt x="25" y="251"/>
                  </a:cubicBezTo>
                  <a:cubicBezTo>
                    <a:pt x="25" y="201"/>
                    <a:pt x="0" y="125"/>
                    <a:pt x="25" y="50"/>
                  </a:cubicBezTo>
                  <a:cubicBezTo>
                    <a:pt x="25" y="25"/>
                    <a:pt x="76" y="25"/>
                    <a:pt x="126" y="0"/>
                  </a:cubicBezTo>
                  <a:cubicBezTo>
                    <a:pt x="151" y="75"/>
                    <a:pt x="176" y="150"/>
                    <a:pt x="201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2303000" y="-290325"/>
              <a:ext cx="3800" cy="5650"/>
            </a:xfrm>
            <a:custGeom>
              <a:avLst/>
              <a:gdLst/>
              <a:ahLst/>
              <a:cxnLst/>
              <a:rect l="l" t="t" r="r" b="b"/>
              <a:pathLst>
                <a:path w="152" h="226" extrusionOk="0">
                  <a:moveTo>
                    <a:pt x="151" y="101"/>
                  </a:moveTo>
                  <a:cubicBezTo>
                    <a:pt x="151" y="151"/>
                    <a:pt x="126" y="176"/>
                    <a:pt x="126" y="226"/>
                  </a:cubicBezTo>
                  <a:cubicBezTo>
                    <a:pt x="76" y="176"/>
                    <a:pt x="26" y="151"/>
                    <a:pt x="1" y="101"/>
                  </a:cubicBezTo>
                  <a:cubicBezTo>
                    <a:pt x="1" y="76"/>
                    <a:pt x="51" y="25"/>
                    <a:pt x="76" y="0"/>
                  </a:cubicBezTo>
                  <a:cubicBezTo>
                    <a:pt x="101" y="51"/>
                    <a:pt x="126" y="76"/>
                    <a:pt x="15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2998500" y="-249600"/>
              <a:ext cx="31975" cy="46400"/>
            </a:xfrm>
            <a:custGeom>
              <a:avLst/>
              <a:gdLst/>
              <a:ahLst/>
              <a:cxnLst/>
              <a:rect l="l" t="t" r="r" b="b"/>
              <a:pathLst>
                <a:path w="1279" h="1856" extrusionOk="0">
                  <a:moveTo>
                    <a:pt x="1279" y="1"/>
                  </a:moveTo>
                  <a:cubicBezTo>
                    <a:pt x="1028" y="552"/>
                    <a:pt x="878" y="928"/>
                    <a:pt x="727" y="1304"/>
                  </a:cubicBezTo>
                  <a:cubicBezTo>
                    <a:pt x="577" y="1655"/>
                    <a:pt x="326" y="1855"/>
                    <a:pt x="201" y="1730"/>
                  </a:cubicBezTo>
                  <a:cubicBezTo>
                    <a:pt x="1" y="1529"/>
                    <a:pt x="76" y="1304"/>
                    <a:pt x="176" y="1103"/>
                  </a:cubicBezTo>
                  <a:cubicBezTo>
                    <a:pt x="402" y="702"/>
                    <a:pt x="552" y="276"/>
                    <a:pt x="1279" y="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3078700" y="-298475"/>
              <a:ext cx="35125" cy="26350"/>
            </a:xfrm>
            <a:custGeom>
              <a:avLst/>
              <a:gdLst/>
              <a:ahLst/>
              <a:cxnLst/>
              <a:rect l="l" t="t" r="r" b="b"/>
              <a:pathLst>
                <a:path w="1405" h="1054" extrusionOk="0">
                  <a:moveTo>
                    <a:pt x="1354" y="26"/>
                  </a:moveTo>
                  <a:cubicBezTo>
                    <a:pt x="1053" y="351"/>
                    <a:pt x="778" y="677"/>
                    <a:pt x="452" y="978"/>
                  </a:cubicBezTo>
                  <a:cubicBezTo>
                    <a:pt x="402" y="1053"/>
                    <a:pt x="126" y="978"/>
                    <a:pt x="101" y="928"/>
                  </a:cubicBezTo>
                  <a:cubicBezTo>
                    <a:pt x="51" y="727"/>
                    <a:pt x="1" y="502"/>
                    <a:pt x="76" y="301"/>
                  </a:cubicBezTo>
                  <a:cubicBezTo>
                    <a:pt x="101" y="176"/>
                    <a:pt x="327" y="26"/>
                    <a:pt x="452" y="26"/>
                  </a:cubicBezTo>
                  <a:cubicBezTo>
                    <a:pt x="778" y="1"/>
                    <a:pt x="1078" y="51"/>
                    <a:pt x="1404" y="51"/>
                  </a:cubicBezTo>
                  <a:lnTo>
                    <a:pt x="135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3112550" y="-312875"/>
              <a:ext cx="23200" cy="18175"/>
            </a:xfrm>
            <a:custGeom>
              <a:avLst/>
              <a:gdLst/>
              <a:ahLst/>
              <a:cxnLst/>
              <a:rect l="l" t="t" r="r" b="b"/>
              <a:pathLst>
                <a:path w="928" h="727" extrusionOk="0">
                  <a:moveTo>
                    <a:pt x="50" y="627"/>
                  </a:moveTo>
                  <a:cubicBezTo>
                    <a:pt x="251" y="0"/>
                    <a:pt x="251" y="0"/>
                    <a:pt x="927" y="100"/>
                  </a:cubicBezTo>
                  <a:cubicBezTo>
                    <a:pt x="852" y="727"/>
                    <a:pt x="301" y="401"/>
                    <a:pt x="0" y="602"/>
                  </a:cubicBezTo>
                  <a:cubicBezTo>
                    <a:pt x="0" y="602"/>
                    <a:pt x="50" y="627"/>
                    <a:pt x="50" y="6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3189600" y="-346725"/>
              <a:ext cx="10050" cy="6925"/>
            </a:xfrm>
            <a:custGeom>
              <a:avLst/>
              <a:gdLst/>
              <a:ahLst/>
              <a:cxnLst/>
              <a:rect l="l" t="t" r="r" b="b"/>
              <a:pathLst>
                <a:path w="402" h="277" extrusionOk="0">
                  <a:moveTo>
                    <a:pt x="176" y="1"/>
                  </a:moveTo>
                  <a:cubicBezTo>
                    <a:pt x="251" y="51"/>
                    <a:pt x="327" y="101"/>
                    <a:pt x="402" y="176"/>
                  </a:cubicBezTo>
                  <a:cubicBezTo>
                    <a:pt x="352" y="201"/>
                    <a:pt x="277" y="276"/>
                    <a:pt x="201" y="276"/>
                  </a:cubicBezTo>
                  <a:cubicBezTo>
                    <a:pt x="126" y="276"/>
                    <a:pt x="51" y="226"/>
                    <a:pt x="1" y="176"/>
                  </a:cubicBezTo>
                  <a:cubicBezTo>
                    <a:pt x="51" y="126"/>
                    <a:pt x="101" y="76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2633225" y="474100"/>
              <a:ext cx="31350" cy="26950"/>
            </a:xfrm>
            <a:custGeom>
              <a:avLst/>
              <a:gdLst/>
              <a:ahLst/>
              <a:cxnLst/>
              <a:rect l="l" t="t" r="r" b="b"/>
              <a:pathLst>
                <a:path w="1254" h="1078" extrusionOk="0">
                  <a:moveTo>
                    <a:pt x="326" y="1078"/>
                  </a:moveTo>
                  <a:cubicBezTo>
                    <a:pt x="0" y="602"/>
                    <a:pt x="326" y="376"/>
                    <a:pt x="602" y="125"/>
                  </a:cubicBezTo>
                  <a:cubicBezTo>
                    <a:pt x="727" y="0"/>
                    <a:pt x="752" y="0"/>
                    <a:pt x="1253" y="175"/>
                  </a:cubicBezTo>
                  <a:cubicBezTo>
                    <a:pt x="978" y="526"/>
                    <a:pt x="777" y="927"/>
                    <a:pt x="326" y="1078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2655775" y="509800"/>
              <a:ext cx="19450" cy="28225"/>
            </a:xfrm>
            <a:custGeom>
              <a:avLst/>
              <a:gdLst/>
              <a:ahLst/>
              <a:cxnLst/>
              <a:rect l="l" t="t" r="r" b="b"/>
              <a:pathLst>
                <a:path w="778" h="1129" extrusionOk="0">
                  <a:moveTo>
                    <a:pt x="251" y="1103"/>
                  </a:moveTo>
                  <a:cubicBezTo>
                    <a:pt x="0" y="778"/>
                    <a:pt x="0" y="452"/>
                    <a:pt x="201" y="126"/>
                  </a:cubicBezTo>
                  <a:cubicBezTo>
                    <a:pt x="251" y="51"/>
                    <a:pt x="502" y="1"/>
                    <a:pt x="527" y="51"/>
                  </a:cubicBezTo>
                  <a:cubicBezTo>
                    <a:pt x="777" y="326"/>
                    <a:pt x="702" y="702"/>
                    <a:pt x="401" y="1103"/>
                  </a:cubicBezTo>
                  <a:cubicBezTo>
                    <a:pt x="376" y="1128"/>
                    <a:pt x="301" y="1103"/>
                    <a:pt x="251" y="1103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1918300" y="-990825"/>
              <a:ext cx="1599650" cy="1708675"/>
            </a:xfrm>
            <a:custGeom>
              <a:avLst/>
              <a:gdLst/>
              <a:ahLst/>
              <a:cxnLst/>
              <a:rect l="l" t="t" r="r" b="b"/>
              <a:pathLst>
                <a:path w="63986" h="68347" extrusionOk="0">
                  <a:moveTo>
                    <a:pt x="24061" y="44787"/>
                  </a:moveTo>
                  <a:cubicBezTo>
                    <a:pt x="24161" y="44863"/>
                    <a:pt x="24236" y="44963"/>
                    <a:pt x="24336" y="44988"/>
                  </a:cubicBezTo>
                  <a:cubicBezTo>
                    <a:pt x="25615" y="45339"/>
                    <a:pt x="26918" y="45564"/>
                    <a:pt x="28246" y="45414"/>
                  </a:cubicBezTo>
                  <a:cubicBezTo>
                    <a:pt x="30803" y="45163"/>
                    <a:pt x="33359" y="45214"/>
                    <a:pt x="35915" y="45414"/>
                  </a:cubicBezTo>
                  <a:cubicBezTo>
                    <a:pt x="37194" y="45539"/>
                    <a:pt x="38447" y="45339"/>
                    <a:pt x="39675" y="45013"/>
                  </a:cubicBezTo>
                  <a:cubicBezTo>
                    <a:pt x="39775" y="44988"/>
                    <a:pt x="39850" y="44863"/>
                    <a:pt x="39951" y="44787"/>
                  </a:cubicBezTo>
                  <a:cubicBezTo>
                    <a:pt x="39875" y="44687"/>
                    <a:pt x="39800" y="44587"/>
                    <a:pt x="39750" y="44587"/>
                  </a:cubicBezTo>
                  <a:cubicBezTo>
                    <a:pt x="34587" y="44462"/>
                    <a:pt x="29424" y="44487"/>
                    <a:pt x="24261" y="44587"/>
                  </a:cubicBezTo>
                  <a:cubicBezTo>
                    <a:pt x="24211" y="44587"/>
                    <a:pt x="24136" y="44687"/>
                    <a:pt x="24061" y="44787"/>
                  </a:cubicBezTo>
                  <a:close/>
                  <a:moveTo>
                    <a:pt x="17544" y="53760"/>
                  </a:moveTo>
                  <a:cubicBezTo>
                    <a:pt x="18597" y="54612"/>
                    <a:pt x="18798" y="54687"/>
                    <a:pt x="19800" y="54587"/>
                  </a:cubicBezTo>
                  <a:cubicBezTo>
                    <a:pt x="21354" y="54487"/>
                    <a:pt x="22657" y="53685"/>
                    <a:pt x="24036" y="53133"/>
                  </a:cubicBezTo>
                  <a:cubicBezTo>
                    <a:pt x="24211" y="53083"/>
                    <a:pt x="24311" y="52908"/>
                    <a:pt x="24462" y="52782"/>
                  </a:cubicBezTo>
                  <a:cubicBezTo>
                    <a:pt x="25564" y="51905"/>
                    <a:pt x="26166" y="50677"/>
                    <a:pt x="26567" y="49349"/>
                  </a:cubicBezTo>
                  <a:cubicBezTo>
                    <a:pt x="26893" y="48371"/>
                    <a:pt x="26968" y="47419"/>
                    <a:pt x="26818" y="46366"/>
                  </a:cubicBezTo>
                  <a:cubicBezTo>
                    <a:pt x="26216" y="46391"/>
                    <a:pt x="25690" y="45990"/>
                    <a:pt x="25088" y="46141"/>
                  </a:cubicBezTo>
                  <a:cubicBezTo>
                    <a:pt x="25138" y="46391"/>
                    <a:pt x="25239" y="46567"/>
                    <a:pt x="25189" y="46742"/>
                  </a:cubicBezTo>
                  <a:cubicBezTo>
                    <a:pt x="24838" y="47945"/>
                    <a:pt x="24512" y="49173"/>
                    <a:pt x="24086" y="50376"/>
                  </a:cubicBezTo>
                  <a:cubicBezTo>
                    <a:pt x="23910" y="50828"/>
                    <a:pt x="23635" y="51304"/>
                    <a:pt x="23259" y="51605"/>
                  </a:cubicBezTo>
                  <a:cubicBezTo>
                    <a:pt x="21930" y="52607"/>
                    <a:pt x="20602" y="53735"/>
                    <a:pt x="18722" y="53509"/>
                  </a:cubicBezTo>
                  <a:cubicBezTo>
                    <a:pt x="18547" y="53484"/>
                    <a:pt x="18371" y="53509"/>
                    <a:pt x="18171" y="53534"/>
                  </a:cubicBezTo>
                  <a:cubicBezTo>
                    <a:pt x="17970" y="53584"/>
                    <a:pt x="17795" y="53685"/>
                    <a:pt x="17544" y="53760"/>
                  </a:cubicBezTo>
                  <a:close/>
                  <a:moveTo>
                    <a:pt x="46592" y="53785"/>
                  </a:moveTo>
                  <a:cubicBezTo>
                    <a:pt x="46342" y="53685"/>
                    <a:pt x="46191" y="53584"/>
                    <a:pt x="46041" y="53559"/>
                  </a:cubicBezTo>
                  <a:cubicBezTo>
                    <a:pt x="45590" y="53509"/>
                    <a:pt x="45113" y="53534"/>
                    <a:pt x="44662" y="53484"/>
                  </a:cubicBezTo>
                  <a:cubicBezTo>
                    <a:pt x="42732" y="53309"/>
                    <a:pt x="41304" y="52256"/>
                    <a:pt x="40151" y="50752"/>
                  </a:cubicBezTo>
                  <a:cubicBezTo>
                    <a:pt x="40126" y="50727"/>
                    <a:pt x="40101" y="50677"/>
                    <a:pt x="40076" y="50627"/>
                  </a:cubicBezTo>
                  <a:cubicBezTo>
                    <a:pt x="39549" y="49173"/>
                    <a:pt x="39023" y="47695"/>
                    <a:pt x="38823" y="46066"/>
                  </a:cubicBezTo>
                  <a:cubicBezTo>
                    <a:pt x="38271" y="46191"/>
                    <a:pt x="37695" y="46316"/>
                    <a:pt x="37169" y="46442"/>
                  </a:cubicBezTo>
                  <a:cubicBezTo>
                    <a:pt x="37043" y="47745"/>
                    <a:pt x="37319" y="48873"/>
                    <a:pt x="37720" y="50026"/>
                  </a:cubicBezTo>
                  <a:cubicBezTo>
                    <a:pt x="38321" y="51755"/>
                    <a:pt x="39399" y="53008"/>
                    <a:pt x="41154" y="53635"/>
                  </a:cubicBezTo>
                  <a:cubicBezTo>
                    <a:pt x="41504" y="53760"/>
                    <a:pt x="41830" y="53960"/>
                    <a:pt x="42181" y="54061"/>
                  </a:cubicBezTo>
                  <a:cubicBezTo>
                    <a:pt x="42833" y="54261"/>
                    <a:pt x="43484" y="54437"/>
                    <a:pt x="44136" y="54587"/>
                  </a:cubicBezTo>
                  <a:cubicBezTo>
                    <a:pt x="45063" y="54787"/>
                    <a:pt x="45815" y="54462"/>
                    <a:pt x="46592" y="53785"/>
                  </a:cubicBezTo>
                  <a:close/>
                  <a:moveTo>
                    <a:pt x="41379" y="42983"/>
                  </a:moveTo>
                  <a:cubicBezTo>
                    <a:pt x="40853" y="42958"/>
                    <a:pt x="40552" y="42983"/>
                    <a:pt x="40251" y="42933"/>
                  </a:cubicBezTo>
                  <a:cubicBezTo>
                    <a:pt x="39900" y="42883"/>
                    <a:pt x="39524" y="42782"/>
                    <a:pt x="39199" y="42657"/>
                  </a:cubicBezTo>
                  <a:cubicBezTo>
                    <a:pt x="38321" y="42356"/>
                    <a:pt x="37394" y="42356"/>
                    <a:pt x="36492" y="42356"/>
                  </a:cubicBezTo>
                  <a:cubicBezTo>
                    <a:pt x="33284" y="42356"/>
                    <a:pt x="30076" y="42356"/>
                    <a:pt x="26893" y="42356"/>
                  </a:cubicBezTo>
                  <a:cubicBezTo>
                    <a:pt x="26392" y="42356"/>
                    <a:pt x="25890" y="42457"/>
                    <a:pt x="25414" y="42532"/>
                  </a:cubicBezTo>
                  <a:cubicBezTo>
                    <a:pt x="24612" y="42682"/>
                    <a:pt x="23810" y="42833"/>
                    <a:pt x="23008" y="42983"/>
                  </a:cubicBezTo>
                  <a:cubicBezTo>
                    <a:pt x="22958" y="43008"/>
                    <a:pt x="22933" y="43133"/>
                    <a:pt x="22908" y="43208"/>
                  </a:cubicBezTo>
                  <a:cubicBezTo>
                    <a:pt x="23434" y="43660"/>
                    <a:pt x="24086" y="43635"/>
                    <a:pt x="24712" y="43635"/>
                  </a:cubicBezTo>
                  <a:cubicBezTo>
                    <a:pt x="26216" y="43635"/>
                    <a:pt x="27720" y="43635"/>
                    <a:pt x="29224" y="43635"/>
                  </a:cubicBezTo>
                  <a:cubicBezTo>
                    <a:pt x="30778" y="43609"/>
                    <a:pt x="32331" y="43735"/>
                    <a:pt x="33885" y="43660"/>
                  </a:cubicBezTo>
                  <a:cubicBezTo>
                    <a:pt x="35740" y="43559"/>
                    <a:pt x="37620" y="43635"/>
                    <a:pt x="39499" y="43635"/>
                  </a:cubicBezTo>
                  <a:cubicBezTo>
                    <a:pt x="40101" y="43635"/>
                    <a:pt x="40677" y="43609"/>
                    <a:pt x="41379" y="42983"/>
                  </a:cubicBezTo>
                  <a:close/>
                  <a:moveTo>
                    <a:pt x="41128" y="40978"/>
                  </a:moveTo>
                  <a:cubicBezTo>
                    <a:pt x="40276" y="40101"/>
                    <a:pt x="39374" y="39449"/>
                    <a:pt x="38246" y="39449"/>
                  </a:cubicBezTo>
                  <a:cubicBezTo>
                    <a:pt x="36241" y="39424"/>
                    <a:pt x="34236" y="39224"/>
                    <a:pt x="32256" y="39650"/>
                  </a:cubicBezTo>
                  <a:cubicBezTo>
                    <a:pt x="32131" y="39675"/>
                    <a:pt x="31981" y="39675"/>
                    <a:pt x="31855" y="39650"/>
                  </a:cubicBezTo>
                  <a:cubicBezTo>
                    <a:pt x="29900" y="39198"/>
                    <a:pt x="27945" y="39449"/>
                    <a:pt x="25991" y="39424"/>
                  </a:cubicBezTo>
                  <a:cubicBezTo>
                    <a:pt x="24762" y="39424"/>
                    <a:pt x="23760" y="40026"/>
                    <a:pt x="22983" y="41003"/>
                  </a:cubicBezTo>
                  <a:cubicBezTo>
                    <a:pt x="23584" y="41855"/>
                    <a:pt x="24311" y="42131"/>
                    <a:pt x="25264" y="41880"/>
                  </a:cubicBezTo>
                  <a:cubicBezTo>
                    <a:pt x="25715" y="41780"/>
                    <a:pt x="26166" y="41705"/>
                    <a:pt x="26617" y="41705"/>
                  </a:cubicBezTo>
                  <a:cubicBezTo>
                    <a:pt x="30226" y="41680"/>
                    <a:pt x="33835" y="41680"/>
                    <a:pt x="37419" y="41705"/>
                  </a:cubicBezTo>
                  <a:cubicBezTo>
                    <a:pt x="37870" y="41705"/>
                    <a:pt x="38346" y="41755"/>
                    <a:pt x="38773" y="41880"/>
                  </a:cubicBezTo>
                  <a:cubicBezTo>
                    <a:pt x="39725" y="42156"/>
                    <a:pt x="40452" y="41830"/>
                    <a:pt x="41128" y="40978"/>
                  </a:cubicBezTo>
                  <a:close/>
                  <a:moveTo>
                    <a:pt x="15439" y="53409"/>
                  </a:moveTo>
                  <a:cubicBezTo>
                    <a:pt x="15364" y="53559"/>
                    <a:pt x="15289" y="53660"/>
                    <a:pt x="15314" y="53710"/>
                  </a:cubicBezTo>
                  <a:cubicBezTo>
                    <a:pt x="15539" y="54386"/>
                    <a:pt x="15765" y="55088"/>
                    <a:pt x="16041" y="55765"/>
                  </a:cubicBezTo>
                  <a:cubicBezTo>
                    <a:pt x="16091" y="55915"/>
                    <a:pt x="16241" y="56066"/>
                    <a:pt x="16417" y="56141"/>
                  </a:cubicBezTo>
                  <a:cubicBezTo>
                    <a:pt x="17193" y="56542"/>
                    <a:pt x="17970" y="56943"/>
                    <a:pt x="18848" y="56968"/>
                  </a:cubicBezTo>
                  <a:cubicBezTo>
                    <a:pt x="20878" y="56993"/>
                    <a:pt x="22908" y="56993"/>
                    <a:pt x="24788" y="56166"/>
                  </a:cubicBezTo>
                  <a:cubicBezTo>
                    <a:pt x="25615" y="55790"/>
                    <a:pt x="26442" y="55389"/>
                    <a:pt x="27194" y="54863"/>
                  </a:cubicBezTo>
                  <a:cubicBezTo>
                    <a:pt x="28096" y="54211"/>
                    <a:pt x="28647" y="53284"/>
                    <a:pt x="28873" y="52131"/>
                  </a:cubicBezTo>
                  <a:cubicBezTo>
                    <a:pt x="29174" y="50652"/>
                    <a:pt x="29073" y="49123"/>
                    <a:pt x="29174" y="47620"/>
                  </a:cubicBezTo>
                  <a:cubicBezTo>
                    <a:pt x="29199" y="47294"/>
                    <a:pt x="29023" y="46918"/>
                    <a:pt x="28898" y="46592"/>
                  </a:cubicBezTo>
                  <a:cubicBezTo>
                    <a:pt x="28697" y="46166"/>
                    <a:pt x="27945" y="46166"/>
                    <a:pt x="27745" y="46567"/>
                  </a:cubicBezTo>
                  <a:cubicBezTo>
                    <a:pt x="27620" y="46843"/>
                    <a:pt x="27494" y="47193"/>
                    <a:pt x="27519" y="47469"/>
                  </a:cubicBezTo>
                  <a:cubicBezTo>
                    <a:pt x="27595" y="48472"/>
                    <a:pt x="27269" y="49374"/>
                    <a:pt x="26993" y="50276"/>
                  </a:cubicBezTo>
                  <a:cubicBezTo>
                    <a:pt x="26366" y="52231"/>
                    <a:pt x="25189" y="53635"/>
                    <a:pt x="23234" y="54311"/>
                  </a:cubicBezTo>
                  <a:cubicBezTo>
                    <a:pt x="22833" y="54462"/>
                    <a:pt x="22457" y="54612"/>
                    <a:pt x="22106" y="54813"/>
                  </a:cubicBezTo>
                  <a:cubicBezTo>
                    <a:pt x="20803" y="55464"/>
                    <a:pt x="19449" y="55439"/>
                    <a:pt x="18071" y="55314"/>
                  </a:cubicBezTo>
                  <a:cubicBezTo>
                    <a:pt x="17770" y="55264"/>
                    <a:pt x="17419" y="55239"/>
                    <a:pt x="17394" y="54787"/>
                  </a:cubicBezTo>
                  <a:cubicBezTo>
                    <a:pt x="16818" y="54236"/>
                    <a:pt x="16141" y="53785"/>
                    <a:pt x="15439" y="53409"/>
                  </a:cubicBezTo>
                  <a:close/>
                  <a:moveTo>
                    <a:pt x="46442" y="55239"/>
                  </a:moveTo>
                  <a:cubicBezTo>
                    <a:pt x="44913" y="55464"/>
                    <a:pt x="43384" y="55514"/>
                    <a:pt x="41905" y="54787"/>
                  </a:cubicBezTo>
                  <a:cubicBezTo>
                    <a:pt x="41404" y="54537"/>
                    <a:pt x="40903" y="54311"/>
                    <a:pt x="40377" y="54161"/>
                  </a:cubicBezTo>
                  <a:cubicBezTo>
                    <a:pt x="39775" y="53985"/>
                    <a:pt x="39349" y="53610"/>
                    <a:pt x="38898" y="53209"/>
                  </a:cubicBezTo>
                  <a:cubicBezTo>
                    <a:pt x="37269" y="51705"/>
                    <a:pt x="36717" y="49775"/>
                    <a:pt x="36517" y="47670"/>
                  </a:cubicBezTo>
                  <a:cubicBezTo>
                    <a:pt x="36492" y="47319"/>
                    <a:pt x="36417" y="46968"/>
                    <a:pt x="36316" y="46617"/>
                  </a:cubicBezTo>
                  <a:cubicBezTo>
                    <a:pt x="36166" y="46141"/>
                    <a:pt x="35339" y="46191"/>
                    <a:pt x="35189" y="46542"/>
                  </a:cubicBezTo>
                  <a:cubicBezTo>
                    <a:pt x="35038" y="46868"/>
                    <a:pt x="34863" y="47244"/>
                    <a:pt x="34863" y="47569"/>
                  </a:cubicBezTo>
                  <a:cubicBezTo>
                    <a:pt x="34888" y="49173"/>
                    <a:pt x="34888" y="50777"/>
                    <a:pt x="35214" y="52356"/>
                  </a:cubicBezTo>
                  <a:cubicBezTo>
                    <a:pt x="35439" y="53409"/>
                    <a:pt x="36016" y="54236"/>
                    <a:pt x="36843" y="54838"/>
                  </a:cubicBezTo>
                  <a:cubicBezTo>
                    <a:pt x="38372" y="55991"/>
                    <a:pt x="40126" y="56617"/>
                    <a:pt x="42031" y="56868"/>
                  </a:cubicBezTo>
                  <a:cubicBezTo>
                    <a:pt x="43008" y="56993"/>
                    <a:pt x="44036" y="56968"/>
                    <a:pt x="45038" y="56968"/>
                  </a:cubicBezTo>
                  <a:cubicBezTo>
                    <a:pt x="45991" y="56968"/>
                    <a:pt x="46818" y="56542"/>
                    <a:pt x="47645" y="56166"/>
                  </a:cubicBezTo>
                  <a:cubicBezTo>
                    <a:pt x="47745" y="56091"/>
                    <a:pt x="47845" y="55991"/>
                    <a:pt x="47946" y="55890"/>
                  </a:cubicBezTo>
                  <a:cubicBezTo>
                    <a:pt x="48271" y="55514"/>
                    <a:pt x="48672" y="54236"/>
                    <a:pt x="48722" y="53484"/>
                  </a:cubicBezTo>
                  <a:cubicBezTo>
                    <a:pt x="48647" y="53459"/>
                    <a:pt x="48547" y="53409"/>
                    <a:pt x="48497" y="53459"/>
                  </a:cubicBezTo>
                  <a:cubicBezTo>
                    <a:pt x="47920" y="53835"/>
                    <a:pt x="47344" y="54211"/>
                    <a:pt x="46793" y="54612"/>
                  </a:cubicBezTo>
                  <a:cubicBezTo>
                    <a:pt x="46642" y="54737"/>
                    <a:pt x="46592" y="54988"/>
                    <a:pt x="46442" y="55239"/>
                  </a:cubicBezTo>
                  <a:close/>
                  <a:moveTo>
                    <a:pt x="33008" y="46116"/>
                  </a:moveTo>
                  <a:cubicBezTo>
                    <a:pt x="32958" y="46467"/>
                    <a:pt x="32883" y="46742"/>
                    <a:pt x="32908" y="46993"/>
                  </a:cubicBezTo>
                  <a:cubicBezTo>
                    <a:pt x="32908" y="48522"/>
                    <a:pt x="32858" y="50026"/>
                    <a:pt x="32682" y="51529"/>
                  </a:cubicBezTo>
                  <a:cubicBezTo>
                    <a:pt x="32607" y="52106"/>
                    <a:pt x="32582" y="52707"/>
                    <a:pt x="32582" y="53309"/>
                  </a:cubicBezTo>
                  <a:cubicBezTo>
                    <a:pt x="32507" y="55439"/>
                    <a:pt x="32432" y="57595"/>
                    <a:pt x="32382" y="59750"/>
                  </a:cubicBezTo>
                  <a:cubicBezTo>
                    <a:pt x="32356" y="60101"/>
                    <a:pt x="32356" y="60477"/>
                    <a:pt x="32281" y="60828"/>
                  </a:cubicBezTo>
                  <a:cubicBezTo>
                    <a:pt x="32256" y="61003"/>
                    <a:pt x="32106" y="61153"/>
                    <a:pt x="31855" y="61554"/>
                  </a:cubicBezTo>
                  <a:cubicBezTo>
                    <a:pt x="31780" y="60652"/>
                    <a:pt x="31680" y="60026"/>
                    <a:pt x="31655" y="59399"/>
                  </a:cubicBezTo>
                  <a:cubicBezTo>
                    <a:pt x="31605" y="57595"/>
                    <a:pt x="31580" y="55815"/>
                    <a:pt x="31529" y="54036"/>
                  </a:cubicBezTo>
                  <a:cubicBezTo>
                    <a:pt x="31504" y="53409"/>
                    <a:pt x="31479" y="52757"/>
                    <a:pt x="31454" y="52131"/>
                  </a:cubicBezTo>
                  <a:cubicBezTo>
                    <a:pt x="31379" y="50627"/>
                    <a:pt x="31279" y="49123"/>
                    <a:pt x="31204" y="47594"/>
                  </a:cubicBezTo>
                  <a:cubicBezTo>
                    <a:pt x="31179" y="47143"/>
                    <a:pt x="31179" y="46717"/>
                    <a:pt x="31153" y="46241"/>
                  </a:cubicBezTo>
                  <a:cubicBezTo>
                    <a:pt x="30577" y="46091"/>
                    <a:pt x="30126" y="46066"/>
                    <a:pt x="29675" y="46492"/>
                  </a:cubicBezTo>
                  <a:cubicBezTo>
                    <a:pt x="30226" y="48146"/>
                    <a:pt x="30226" y="49825"/>
                    <a:pt x="30226" y="51504"/>
                  </a:cubicBezTo>
                  <a:cubicBezTo>
                    <a:pt x="30226" y="51705"/>
                    <a:pt x="30226" y="51880"/>
                    <a:pt x="30226" y="52056"/>
                  </a:cubicBezTo>
                  <a:cubicBezTo>
                    <a:pt x="30251" y="54637"/>
                    <a:pt x="30351" y="53810"/>
                    <a:pt x="29123" y="55890"/>
                  </a:cubicBezTo>
                  <a:cubicBezTo>
                    <a:pt x="28898" y="56316"/>
                    <a:pt x="28522" y="56692"/>
                    <a:pt x="28146" y="57018"/>
                  </a:cubicBezTo>
                  <a:cubicBezTo>
                    <a:pt x="27394" y="57745"/>
                    <a:pt x="26793" y="58597"/>
                    <a:pt x="26166" y="59449"/>
                  </a:cubicBezTo>
                  <a:cubicBezTo>
                    <a:pt x="27168" y="60627"/>
                    <a:pt x="28472" y="61404"/>
                    <a:pt x="29424" y="62557"/>
                  </a:cubicBezTo>
                  <a:cubicBezTo>
                    <a:pt x="30402" y="63710"/>
                    <a:pt x="31304" y="64913"/>
                    <a:pt x="32031" y="66291"/>
                  </a:cubicBezTo>
                  <a:cubicBezTo>
                    <a:pt x="32783" y="64888"/>
                    <a:pt x="33660" y="63710"/>
                    <a:pt x="34637" y="62557"/>
                  </a:cubicBezTo>
                  <a:cubicBezTo>
                    <a:pt x="35590" y="61379"/>
                    <a:pt x="36893" y="60627"/>
                    <a:pt x="37895" y="59449"/>
                  </a:cubicBezTo>
                  <a:cubicBezTo>
                    <a:pt x="37244" y="58547"/>
                    <a:pt x="36617" y="57645"/>
                    <a:pt x="35790" y="56918"/>
                  </a:cubicBezTo>
                  <a:cubicBezTo>
                    <a:pt x="34988" y="56216"/>
                    <a:pt x="34512" y="55264"/>
                    <a:pt x="34011" y="54336"/>
                  </a:cubicBezTo>
                  <a:cubicBezTo>
                    <a:pt x="33885" y="54111"/>
                    <a:pt x="33785" y="53810"/>
                    <a:pt x="33785" y="53559"/>
                  </a:cubicBezTo>
                  <a:cubicBezTo>
                    <a:pt x="33835" y="51605"/>
                    <a:pt x="33660" y="49625"/>
                    <a:pt x="34111" y="47695"/>
                  </a:cubicBezTo>
                  <a:cubicBezTo>
                    <a:pt x="34211" y="47244"/>
                    <a:pt x="34236" y="46792"/>
                    <a:pt x="34311" y="46266"/>
                  </a:cubicBezTo>
                  <a:cubicBezTo>
                    <a:pt x="33835" y="46216"/>
                    <a:pt x="33459" y="46166"/>
                    <a:pt x="33008" y="46116"/>
                  </a:cubicBezTo>
                  <a:close/>
                  <a:moveTo>
                    <a:pt x="40101" y="39023"/>
                  </a:moveTo>
                  <a:cubicBezTo>
                    <a:pt x="40201" y="38747"/>
                    <a:pt x="40301" y="38547"/>
                    <a:pt x="40402" y="38346"/>
                  </a:cubicBezTo>
                  <a:cubicBezTo>
                    <a:pt x="40778" y="37294"/>
                    <a:pt x="41379" y="36391"/>
                    <a:pt x="42056" y="35514"/>
                  </a:cubicBezTo>
                  <a:cubicBezTo>
                    <a:pt x="44011" y="33133"/>
                    <a:pt x="46216" y="31028"/>
                    <a:pt x="48923" y="29524"/>
                  </a:cubicBezTo>
                  <a:cubicBezTo>
                    <a:pt x="50101" y="28873"/>
                    <a:pt x="51254" y="28246"/>
                    <a:pt x="52457" y="27670"/>
                  </a:cubicBezTo>
                  <a:cubicBezTo>
                    <a:pt x="53234" y="27294"/>
                    <a:pt x="54086" y="27118"/>
                    <a:pt x="54938" y="27068"/>
                  </a:cubicBezTo>
                  <a:cubicBezTo>
                    <a:pt x="56868" y="27018"/>
                    <a:pt x="58773" y="27218"/>
                    <a:pt x="60627" y="27795"/>
                  </a:cubicBezTo>
                  <a:cubicBezTo>
                    <a:pt x="60878" y="27870"/>
                    <a:pt x="61154" y="27895"/>
                    <a:pt x="61429" y="27945"/>
                  </a:cubicBezTo>
                  <a:cubicBezTo>
                    <a:pt x="61404" y="27770"/>
                    <a:pt x="61404" y="27670"/>
                    <a:pt x="61379" y="27594"/>
                  </a:cubicBezTo>
                  <a:cubicBezTo>
                    <a:pt x="60352" y="26191"/>
                    <a:pt x="59023" y="25188"/>
                    <a:pt x="57469" y="24436"/>
                  </a:cubicBezTo>
                  <a:cubicBezTo>
                    <a:pt x="56768" y="24111"/>
                    <a:pt x="56016" y="23760"/>
                    <a:pt x="55289" y="23685"/>
                  </a:cubicBezTo>
                  <a:cubicBezTo>
                    <a:pt x="53910" y="23584"/>
                    <a:pt x="52582" y="23259"/>
                    <a:pt x="51204" y="23334"/>
                  </a:cubicBezTo>
                  <a:cubicBezTo>
                    <a:pt x="47895" y="23484"/>
                    <a:pt x="45164" y="24762"/>
                    <a:pt x="43234" y="27494"/>
                  </a:cubicBezTo>
                  <a:cubicBezTo>
                    <a:pt x="41329" y="30176"/>
                    <a:pt x="39549" y="32933"/>
                    <a:pt x="38021" y="35865"/>
                  </a:cubicBezTo>
                  <a:cubicBezTo>
                    <a:pt x="37620" y="36667"/>
                    <a:pt x="37093" y="37419"/>
                    <a:pt x="36617" y="38196"/>
                  </a:cubicBezTo>
                  <a:cubicBezTo>
                    <a:pt x="36567" y="38296"/>
                    <a:pt x="36592" y="38447"/>
                    <a:pt x="36542" y="38647"/>
                  </a:cubicBezTo>
                  <a:cubicBezTo>
                    <a:pt x="37695" y="38772"/>
                    <a:pt x="38823" y="38873"/>
                    <a:pt x="40101" y="39023"/>
                  </a:cubicBezTo>
                  <a:close/>
                  <a:moveTo>
                    <a:pt x="27519" y="38647"/>
                  </a:moveTo>
                  <a:cubicBezTo>
                    <a:pt x="27469" y="38447"/>
                    <a:pt x="27469" y="38296"/>
                    <a:pt x="27419" y="38196"/>
                  </a:cubicBezTo>
                  <a:cubicBezTo>
                    <a:pt x="26918" y="37369"/>
                    <a:pt x="26392" y="36567"/>
                    <a:pt x="25940" y="35715"/>
                  </a:cubicBezTo>
                  <a:cubicBezTo>
                    <a:pt x="24437" y="32832"/>
                    <a:pt x="22682" y="30101"/>
                    <a:pt x="20803" y="27444"/>
                  </a:cubicBezTo>
                  <a:cubicBezTo>
                    <a:pt x="18898" y="24787"/>
                    <a:pt x="16191" y="23509"/>
                    <a:pt x="12958" y="23334"/>
                  </a:cubicBezTo>
                  <a:cubicBezTo>
                    <a:pt x="11780" y="23259"/>
                    <a:pt x="10677" y="23559"/>
                    <a:pt x="9549" y="23609"/>
                  </a:cubicBezTo>
                  <a:cubicBezTo>
                    <a:pt x="8948" y="23634"/>
                    <a:pt x="8371" y="23760"/>
                    <a:pt x="7820" y="23960"/>
                  </a:cubicBezTo>
                  <a:cubicBezTo>
                    <a:pt x="5815" y="24662"/>
                    <a:pt x="4111" y="25765"/>
                    <a:pt x="2807" y="27419"/>
                  </a:cubicBezTo>
                  <a:cubicBezTo>
                    <a:pt x="2682" y="27569"/>
                    <a:pt x="2406" y="27670"/>
                    <a:pt x="2607" y="28020"/>
                  </a:cubicBezTo>
                  <a:cubicBezTo>
                    <a:pt x="3158" y="27870"/>
                    <a:pt x="3735" y="27695"/>
                    <a:pt x="4311" y="27569"/>
                  </a:cubicBezTo>
                  <a:cubicBezTo>
                    <a:pt x="7469" y="26767"/>
                    <a:pt x="10552" y="26742"/>
                    <a:pt x="13434" y="28572"/>
                  </a:cubicBezTo>
                  <a:cubicBezTo>
                    <a:pt x="13635" y="28672"/>
                    <a:pt x="13835" y="28772"/>
                    <a:pt x="14036" y="28873"/>
                  </a:cubicBezTo>
                  <a:cubicBezTo>
                    <a:pt x="17093" y="30477"/>
                    <a:pt x="19675" y="32632"/>
                    <a:pt x="21805" y="35314"/>
                  </a:cubicBezTo>
                  <a:cubicBezTo>
                    <a:pt x="22557" y="36241"/>
                    <a:pt x="23234" y="37193"/>
                    <a:pt x="23660" y="38346"/>
                  </a:cubicBezTo>
                  <a:cubicBezTo>
                    <a:pt x="23760" y="38572"/>
                    <a:pt x="23910" y="38797"/>
                    <a:pt x="24036" y="38998"/>
                  </a:cubicBezTo>
                  <a:cubicBezTo>
                    <a:pt x="25239" y="38873"/>
                    <a:pt x="26366" y="38772"/>
                    <a:pt x="27519" y="38647"/>
                  </a:cubicBezTo>
                  <a:close/>
                  <a:moveTo>
                    <a:pt x="62557" y="27519"/>
                  </a:moveTo>
                  <a:cubicBezTo>
                    <a:pt x="62507" y="27093"/>
                    <a:pt x="62507" y="26918"/>
                    <a:pt x="62457" y="26767"/>
                  </a:cubicBezTo>
                  <a:cubicBezTo>
                    <a:pt x="61705" y="24888"/>
                    <a:pt x="60828" y="23083"/>
                    <a:pt x="59575" y="21479"/>
                  </a:cubicBezTo>
                  <a:cubicBezTo>
                    <a:pt x="57244" y="18497"/>
                    <a:pt x="54136" y="17093"/>
                    <a:pt x="50352" y="17319"/>
                  </a:cubicBezTo>
                  <a:cubicBezTo>
                    <a:pt x="49299" y="17369"/>
                    <a:pt x="48246" y="17544"/>
                    <a:pt x="47319" y="18096"/>
                  </a:cubicBezTo>
                  <a:cubicBezTo>
                    <a:pt x="46467" y="18622"/>
                    <a:pt x="45590" y="19123"/>
                    <a:pt x="44838" y="19775"/>
                  </a:cubicBezTo>
                  <a:cubicBezTo>
                    <a:pt x="42532" y="21780"/>
                    <a:pt x="40702" y="24186"/>
                    <a:pt x="39224" y="26842"/>
                  </a:cubicBezTo>
                  <a:cubicBezTo>
                    <a:pt x="37920" y="29173"/>
                    <a:pt x="37068" y="31680"/>
                    <a:pt x="36567" y="34311"/>
                  </a:cubicBezTo>
                  <a:cubicBezTo>
                    <a:pt x="36392" y="35239"/>
                    <a:pt x="36417" y="35514"/>
                    <a:pt x="36692" y="36517"/>
                  </a:cubicBezTo>
                  <a:cubicBezTo>
                    <a:pt x="37093" y="35865"/>
                    <a:pt x="37494" y="35339"/>
                    <a:pt x="37770" y="34737"/>
                  </a:cubicBezTo>
                  <a:cubicBezTo>
                    <a:pt x="39098" y="31880"/>
                    <a:pt x="40853" y="29324"/>
                    <a:pt x="42682" y="26792"/>
                  </a:cubicBezTo>
                  <a:cubicBezTo>
                    <a:pt x="44712" y="24010"/>
                    <a:pt x="47595" y="22657"/>
                    <a:pt x="51053" y="22482"/>
                  </a:cubicBezTo>
                  <a:cubicBezTo>
                    <a:pt x="52106" y="22431"/>
                    <a:pt x="53134" y="22632"/>
                    <a:pt x="54186" y="22707"/>
                  </a:cubicBezTo>
                  <a:cubicBezTo>
                    <a:pt x="55289" y="22782"/>
                    <a:pt x="56342" y="23008"/>
                    <a:pt x="57344" y="23459"/>
                  </a:cubicBezTo>
                  <a:cubicBezTo>
                    <a:pt x="58773" y="24086"/>
                    <a:pt x="60126" y="24837"/>
                    <a:pt x="61179" y="26040"/>
                  </a:cubicBezTo>
                  <a:cubicBezTo>
                    <a:pt x="61580" y="26492"/>
                    <a:pt x="61981" y="26918"/>
                    <a:pt x="62557" y="27519"/>
                  </a:cubicBezTo>
                  <a:close/>
                  <a:moveTo>
                    <a:pt x="31580" y="1078"/>
                  </a:moveTo>
                  <a:cubicBezTo>
                    <a:pt x="31479" y="1078"/>
                    <a:pt x="31379" y="1053"/>
                    <a:pt x="31304" y="1028"/>
                  </a:cubicBezTo>
                  <a:cubicBezTo>
                    <a:pt x="31128" y="1303"/>
                    <a:pt x="30928" y="1554"/>
                    <a:pt x="30803" y="1830"/>
                  </a:cubicBezTo>
                  <a:cubicBezTo>
                    <a:pt x="30301" y="3108"/>
                    <a:pt x="29775" y="4386"/>
                    <a:pt x="29399" y="5689"/>
                  </a:cubicBezTo>
                  <a:cubicBezTo>
                    <a:pt x="28898" y="7394"/>
                    <a:pt x="28497" y="9148"/>
                    <a:pt x="28096" y="10877"/>
                  </a:cubicBezTo>
                  <a:cubicBezTo>
                    <a:pt x="27745" y="12456"/>
                    <a:pt x="27469" y="14035"/>
                    <a:pt x="27419" y="15639"/>
                  </a:cubicBezTo>
                  <a:cubicBezTo>
                    <a:pt x="27344" y="18822"/>
                    <a:pt x="27394" y="22030"/>
                    <a:pt x="27770" y="25213"/>
                  </a:cubicBezTo>
                  <a:cubicBezTo>
                    <a:pt x="28146" y="28447"/>
                    <a:pt x="28472" y="31680"/>
                    <a:pt x="28823" y="34913"/>
                  </a:cubicBezTo>
                  <a:cubicBezTo>
                    <a:pt x="28948" y="36116"/>
                    <a:pt x="29098" y="37344"/>
                    <a:pt x="29249" y="38647"/>
                  </a:cubicBezTo>
                  <a:cubicBezTo>
                    <a:pt x="30001" y="38722"/>
                    <a:pt x="30702" y="38747"/>
                    <a:pt x="31479" y="38672"/>
                  </a:cubicBezTo>
                  <a:cubicBezTo>
                    <a:pt x="31529" y="38346"/>
                    <a:pt x="31580" y="38096"/>
                    <a:pt x="31580" y="37820"/>
                  </a:cubicBezTo>
                  <a:cubicBezTo>
                    <a:pt x="31580" y="25589"/>
                    <a:pt x="31580" y="13334"/>
                    <a:pt x="31580" y="1078"/>
                  </a:cubicBezTo>
                  <a:close/>
                  <a:moveTo>
                    <a:pt x="1479" y="27369"/>
                  </a:moveTo>
                  <a:cubicBezTo>
                    <a:pt x="2131" y="26968"/>
                    <a:pt x="2431" y="26517"/>
                    <a:pt x="2782" y="26141"/>
                  </a:cubicBezTo>
                  <a:cubicBezTo>
                    <a:pt x="4712" y="24161"/>
                    <a:pt x="6968" y="22883"/>
                    <a:pt x="9750" y="22757"/>
                  </a:cubicBezTo>
                  <a:cubicBezTo>
                    <a:pt x="9900" y="22757"/>
                    <a:pt x="10026" y="22757"/>
                    <a:pt x="10176" y="22707"/>
                  </a:cubicBezTo>
                  <a:cubicBezTo>
                    <a:pt x="11103" y="22431"/>
                    <a:pt x="12081" y="22456"/>
                    <a:pt x="13033" y="22507"/>
                  </a:cubicBezTo>
                  <a:cubicBezTo>
                    <a:pt x="16316" y="22632"/>
                    <a:pt x="19123" y="23885"/>
                    <a:pt x="21128" y="26492"/>
                  </a:cubicBezTo>
                  <a:cubicBezTo>
                    <a:pt x="23008" y="28948"/>
                    <a:pt x="24737" y="31554"/>
                    <a:pt x="26091" y="34361"/>
                  </a:cubicBezTo>
                  <a:cubicBezTo>
                    <a:pt x="26467" y="35138"/>
                    <a:pt x="26893" y="35865"/>
                    <a:pt x="27544" y="36692"/>
                  </a:cubicBezTo>
                  <a:cubicBezTo>
                    <a:pt x="27620" y="35990"/>
                    <a:pt x="27670" y="35489"/>
                    <a:pt x="27595" y="34938"/>
                  </a:cubicBezTo>
                  <a:cubicBezTo>
                    <a:pt x="26592" y="28772"/>
                    <a:pt x="23635" y="23710"/>
                    <a:pt x="18998" y="19574"/>
                  </a:cubicBezTo>
                  <a:cubicBezTo>
                    <a:pt x="17645" y="18371"/>
                    <a:pt x="16066" y="17544"/>
                    <a:pt x="14211" y="17344"/>
                  </a:cubicBezTo>
                  <a:cubicBezTo>
                    <a:pt x="13083" y="17218"/>
                    <a:pt x="11930" y="17268"/>
                    <a:pt x="10802" y="17494"/>
                  </a:cubicBezTo>
                  <a:cubicBezTo>
                    <a:pt x="8622" y="17895"/>
                    <a:pt x="6792" y="18973"/>
                    <a:pt x="5264" y="20577"/>
                  </a:cubicBezTo>
                  <a:cubicBezTo>
                    <a:pt x="3685" y="22281"/>
                    <a:pt x="2632" y="24286"/>
                    <a:pt x="1730" y="26416"/>
                  </a:cubicBezTo>
                  <a:cubicBezTo>
                    <a:pt x="1629" y="26642"/>
                    <a:pt x="1604" y="26918"/>
                    <a:pt x="1479" y="27369"/>
                  </a:cubicBezTo>
                  <a:close/>
                  <a:moveTo>
                    <a:pt x="32707" y="1003"/>
                  </a:moveTo>
                  <a:cubicBezTo>
                    <a:pt x="32632" y="1028"/>
                    <a:pt x="32557" y="1053"/>
                    <a:pt x="32457" y="1078"/>
                  </a:cubicBezTo>
                  <a:cubicBezTo>
                    <a:pt x="32457" y="13459"/>
                    <a:pt x="32457" y="25840"/>
                    <a:pt x="32482" y="38221"/>
                  </a:cubicBezTo>
                  <a:cubicBezTo>
                    <a:pt x="32482" y="38346"/>
                    <a:pt x="32557" y="38472"/>
                    <a:pt x="32607" y="38647"/>
                  </a:cubicBezTo>
                  <a:cubicBezTo>
                    <a:pt x="33309" y="38772"/>
                    <a:pt x="34036" y="38747"/>
                    <a:pt x="34788" y="38647"/>
                  </a:cubicBezTo>
                  <a:cubicBezTo>
                    <a:pt x="34813" y="38396"/>
                    <a:pt x="34863" y="38246"/>
                    <a:pt x="34888" y="38071"/>
                  </a:cubicBezTo>
                  <a:cubicBezTo>
                    <a:pt x="35289" y="34211"/>
                    <a:pt x="35715" y="30326"/>
                    <a:pt x="36141" y="26467"/>
                  </a:cubicBezTo>
                  <a:cubicBezTo>
                    <a:pt x="36492" y="23284"/>
                    <a:pt x="36818" y="20101"/>
                    <a:pt x="36667" y="16893"/>
                  </a:cubicBezTo>
                  <a:cubicBezTo>
                    <a:pt x="36617" y="15489"/>
                    <a:pt x="36542" y="14060"/>
                    <a:pt x="36266" y="12682"/>
                  </a:cubicBezTo>
                  <a:cubicBezTo>
                    <a:pt x="35790" y="10176"/>
                    <a:pt x="35189" y="7669"/>
                    <a:pt x="34537" y="5213"/>
                  </a:cubicBezTo>
                  <a:cubicBezTo>
                    <a:pt x="34211" y="4010"/>
                    <a:pt x="33660" y="2908"/>
                    <a:pt x="33209" y="1755"/>
                  </a:cubicBezTo>
                  <a:cubicBezTo>
                    <a:pt x="33083" y="1479"/>
                    <a:pt x="32883" y="1253"/>
                    <a:pt x="32707" y="1003"/>
                  </a:cubicBezTo>
                  <a:close/>
                  <a:moveTo>
                    <a:pt x="22782" y="44286"/>
                  </a:moveTo>
                  <a:cubicBezTo>
                    <a:pt x="22557" y="44186"/>
                    <a:pt x="22306" y="44086"/>
                    <a:pt x="22081" y="43910"/>
                  </a:cubicBezTo>
                  <a:cubicBezTo>
                    <a:pt x="21630" y="43559"/>
                    <a:pt x="21605" y="43008"/>
                    <a:pt x="22031" y="42607"/>
                  </a:cubicBezTo>
                  <a:cubicBezTo>
                    <a:pt x="22206" y="42432"/>
                    <a:pt x="22457" y="42306"/>
                    <a:pt x="22682" y="42131"/>
                  </a:cubicBezTo>
                  <a:cubicBezTo>
                    <a:pt x="21905" y="41028"/>
                    <a:pt x="21955" y="40727"/>
                    <a:pt x="23209" y="39574"/>
                  </a:cubicBezTo>
                  <a:cubicBezTo>
                    <a:pt x="23033" y="38622"/>
                    <a:pt x="22607" y="37720"/>
                    <a:pt x="22031" y="36893"/>
                  </a:cubicBezTo>
                  <a:cubicBezTo>
                    <a:pt x="20527" y="34838"/>
                    <a:pt x="18848" y="32983"/>
                    <a:pt x="16767" y="31504"/>
                  </a:cubicBezTo>
                  <a:cubicBezTo>
                    <a:pt x="15038" y="30251"/>
                    <a:pt x="13133" y="29223"/>
                    <a:pt x="11178" y="28296"/>
                  </a:cubicBezTo>
                  <a:cubicBezTo>
                    <a:pt x="10477" y="27970"/>
                    <a:pt x="9725" y="27820"/>
                    <a:pt x="8923" y="27795"/>
                  </a:cubicBezTo>
                  <a:cubicBezTo>
                    <a:pt x="6316" y="27720"/>
                    <a:pt x="3835" y="28246"/>
                    <a:pt x="1429" y="29249"/>
                  </a:cubicBezTo>
                  <a:cubicBezTo>
                    <a:pt x="1028" y="29424"/>
                    <a:pt x="652" y="29775"/>
                    <a:pt x="51" y="29449"/>
                  </a:cubicBezTo>
                  <a:cubicBezTo>
                    <a:pt x="0" y="29148"/>
                    <a:pt x="226" y="28822"/>
                    <a:pt x="276" y="28472"/>
                  </a:cubicBezTo>
                  <a:cubicBezTo>
                    <a:pt x="301" y="28146"/>
                    <a:pt x="401" y="27845"/>
                    <a:pt x="477" y="27544"/>
                  </a:cubicBezTo>
                  <a:cubicBezTo>
                    <a:pt x="552" y="27168"/>
                    <a:pt x="627" y="26817"/>
                    <a:pt x="752" y="26467"/>
                  </a:cubicBezTo>
                  <a:cubicBezTo>
                    <a:pt x="1604" y="24186"/>
                    <a:pt x="2807" y="22081"/>
                    <a:pt x="4411" y="20251"/>
                  </a:cubicBezTo>
                  <a:cubicBezTo>
                    <a:pt x="4612" y="20025"/>
                    <a:pt x="4787" y="19775"/>
                    <a:pt x="5038" y="19700"/>
                  </a:cubicBezTo>
                  <a:cubicBezTo>
                    <a:pt x="5715" y="19474"/>
                    <a:pt x="6191" y="18973"/>
                    <a:pt x="6717" y="18547"/>
                  </a:cubicBezTo>
                  <a:cubicBezTo>
                    <a:pt x="8923" y="16792"/>
                    <a:pt x="11504" y="16341"/>
                    <a:pt x="14236" y="16542"/>
                  </a:cubicBezTo>
                  <a:cubicBezTo>
                    <a:pt x="16366" y="16717"/>
                    <a:pt x="18171" y="17720"/>
                    <a:pt x="19750" y="19098"/>
                  </a:cubicBezTo>
                  <a:cubicBezTo>
                    <a:pt x="22732" y="21680"/>
                    <a:pt x="24963" y="24837"/>
                    <a:pt x="26617" y="28421"/>
                  </a:cubicBezTo>
                  <a:cubicBezTo>
                    <a:pt x="26818" y="28848"/>
                    <a:pt x="26918" y="29349"/>
                    <a:pt x="27419" y="29800"/>
                  </a:cubicBezTo>
                  <a:cubicBezTo>
                    <a:pt x="27294" y="28472"/>
                    <a:pt x="27194" y="27294"/>
                    <a:pt x="27068" y="26116"/>
                  </a:cubicBezTo>
                  <a:cubicBezTo>
                    <a:pt x="26742" y="23559"/>
                    <a:pt x="26592" y="21003"/>
                    <a:pt x="26567" y="18446"/>
                  </a:cubicBezTo>
                  <a:cubicBezTo>
                    <a:pt x="26542" y="15489"/>
                    <a:pt x="26918" y="12607"/>
                    <a:pt x="27645" y="9750"/>
                  </a:cubicBezTo>
                  <a:cubicBezTo>
                    <a:pt x="28221" y="7594"/>
                    <a:pt x="28672" y="5389"/>
                    <a:pt x="29575" y="3309"/>
                  </a:cubicBezTo>
                  <a:cubicBezTo>
                    <a:pt x="29675" y="3108"/>
                    <a:pt x="29775" y="2908"/>
                    <a:pt x="29850" y="2682"/>
                  </a:cubicBezTo>
                  <a:cubicBezTo>
                    <a:pt x="30326" y="1579"/>
                    <a:pt x="30903" y="577"/>
                    <a:pt x="32081" y="0"/>
                  </a:cubicBezTo>
                  <a:cubicBezTo>
                    <a:pt x="32457" y="326"/>
                    <a:pt x="32933" y="602"/>
                    <a:pt x="33259" y="1028"/>
                  </a:cubicBezTo>
                  <a:cubicBezTo>
                    <a:pt x="33660" y="1554"/>
                    <a:pt x="33986" y="2181"/>
                    <a:pt x="34236" y="2807"/>
                  </a:cubicBezTo>
                  <a:cubicBezTo>
                    <a:pt x="34687" y="3910"/>
                    <a:pt x="35138" y="5013"/>
                    <a:pt x="35439" y="6166"/>
                  </a:cubicBezTo>
                  <a:cubicBezTo>
                    <a:pt x="36016" y="8246"/>
                    <a:pt x="36542" y="10326"/>
                    <a:pt x="36993" y="12431"/>
                  </a:cubicBezTo>
                  <a:cubicBezTo>
                    <a:pt x="37620" y="15364"/>
                    <a:pt x="37595" y="18346"/>
                    <a:pt x="37444" y="21304"/>
                  </a:cubicBezTo>
                  <a:cubicBezTo>
                    <a:pt x="37319" y="23359"/>
                    <a:pt x="37043" y="25414"/>
                    <a:pt x="36868" y="27469"/>
                  </a:cubicBezTo>
                  <a:cubicBezTo>
                    <a:pt x="36793" y="28071"/>
                    <a:pt x="36667" y="28697"/>
                    <a:pt x="36818" y="29449"/>
                  </a:cubicBezTo>
                  <a:cubicBezTo>
                    <a:pt x="37269" y="29073"/>
                    <a:pt x="37369" y="28597"/>
                    <a:pt x="37544" y="28221"/>
                  </a:cubicBezTo>
                  <a:cubicBezTo>
                    <a:pt x="39174" y="24737"/>
                    <a:pt x="41404" y="21680"/>
                    <a:pt x="44286" y="19098"/>
                  </a:cubicBezTo>
                  <a:cubicBezTo>
                    <a:pt x="45339" y="18146"/>
                    <a:pt x="46592" y="17444"/>
                    <a:pt x="47920" y="16943"/>
                  </a:cubicBezTo>
                  <a:cubicBezTo>
                    <a:pt x="48497" y="16742"/>
                    <a:pt x="49149" y="16617"/>
                    <a:pt x="49800" y="16567"/>
                  </a:cubicBezTo>
                  <a:cubicBezTo>
                    <a:pt x="52733" y="16316"/>
                    <a:pt x="55439" y="16893"/>
                    <a:pt x="57720" y="18873"/>
                  </a:cubicBezTo>
                  <a:cubicBezTo>
                    <a:pt x="57946" y="19048"/>
                    <a:pt x="58121" y="19324"/>
                    <a:pt x="58347" y="19399"/>
                  </a:cubicBezTo>
                  <a:cubicBezTo>
                    <a:pt x="59324" y="19675"/>
                    <a:pt x="59800" y="20477"/>
                    <a:pt x="60377" y="21178"/>
                  </a:cubicBezTo>
                  <a:cubicBezTo>
                    <a:pt x="61655" y="22707"/>
                    <a:pt x="62507" y="24462"/>
                    <a:pt x="63259" y="26291"/>
                  </a:cubicBezTo>
                  <a:cubicBezTo>
                    <a:pt x="63660" y="27319"/>
                    <a:pt x="63735" y="28396"/>
                    <a:pt x="63986" y="29424"/>
                  </a:cubicBezTo>
                  <a:cubicBezTo>
                    <a:pt x="63535" y="29725"/>
                    <a:pt x="63209" y="29499"/>
                    <a:pt x="62883" y="29374"/>
                  </a:cubicBezTo>
                  <a:cubicBezTo>
                    <a:pt x="61605" y="28848"/>
                    <a:pt x="60327" y="28396"/>
                    <a:pt x="58973" y="28121"/>
                  </a:cubicBezTo>
                  <a:cubicBezTo>
                    <a:pt x="57144" y="27770"/>
                    <a:pt x="55339" y="27644"/>
                    <a:pt x="53535" y="28146"/>
                  </a:cubicBezTo>
                  <a:cubicBezTo>
                    <a:pt x="53284" y="28221"/>
                    <a:pt x="53008" y="28271"/>
                    <a:pt x="52758" y="28396"/>
                  </a:cubicBezTo>
                  <a:cubicBezTo>
                    <a:pt x="51429" y="29098"/>
                    <a:pt x="50076" y="29775"/>
                    <a:pt x="48773" y="30527"/>
                  </a:cubicBezTo>
                  <a:cubicBezTo>
                    <a:pt x="46266" y="31955"/>
                    <a:pt x="44286" y="33985"/>
                    <a:pt x="42507" y="36241"/>
                  </a:cubicBezTo>
                  <a:cubicBezTo>
                    <a:pt x="41555" y="37444"/>
                    <a:pt x="41254" y="38121"/>
                    <a:pt x="40878" y="39574"/>
                  </a:cubicBezTo>
                  <a:cubicBezTo>
                    <a:pt x="41003" y="39700"/>
                    <a:pt x="41179" y="39850"/>
                    <a:pt x="41329" y="40000"/>
                  </a:cubicBezTo>
                  <a:cubicBezTo>
                    <a:pt x="42106" y="40828"/>
                    <a:pt x="42131" y="41178"/>
                    <a:pt x="41404" y="42081"/>
                  </a:cubicBezTo>
                  <a:cubicBezTo>
                    <a:pt x="42682" y="43158"/>
                    <a:pt x="42657" y="43534"/>
                    <a:pt x="41254" y="44336"/>
                  </a:cubicBezTo>
                  <a:cubicBezTo>
                    <a:pt x="40978" y="44687"/>
                    <a:pt x="41329" y="45339"/>
                    <a:pt x="40828" y="45539"/>
                  </a:cubicBezTo>
                  <a:cubicBezTo>
                    <a:pt x="40176" y="45790"/>
                    <a:pt x="40126" y="46341"/>
                    <a:pt x="39951" y="46843"/>
                  </a:cubicBezTo>
                  <a:cubicBezTo>
                    <a:pt x="39775" y="47294"/>
                    <a:pt x="39925" y="47745"/>
                    <a:pt x="40101" y="48171"/>
                  </a:cubicBezTo>
                  <a:cubicBezTo>
                    <a:pt x="40176" y="48371"/>
                    <a:pt x="40301" y="48572"/>
                    <a:pt x="40352" y="48797"/>
                  </a:cubicBezTo>
                  <a:cubicBezTo>
                    <a:pt x="40727" y="50627"/>
                    <a:pt x="42131" y="51479"/>
                    <a:pt x="43635" y="52206"/>
                  </a:cubicBezTo>
                  <a:cubicBezTo>
                    <a:pt x="43910" y="52331"/>
                    <a:pt x="44261" y="52381"/>
                    <a:pt x="44562" y="52407"/>
                  </a:cubicBezTo>
                  <a:cubicBezTo>
                    <a:pt x="45239" y="52507"/>
                    <a:pt x="45941" y="52532"/>
                    <a:pt x="46617" y="52632"/>
                  </a:cubicBezTo>
                  <a:cubicBezTo>
                    <a:pt x="47419" y="52757"/>
                    <a:pt x="48146" y="52682"/>
                    <a:pt x="48697" y="51955"/>
                  </a:cubicBezTo>
                  <a:cubicBezTo>
                    <a:pt x="48798" y="51830"/>
                    <a:pt x="48973" y="51755"/>
                    <a:pt x="49073" y="51680"/>
                  </a:cubicBezTo>
                  <a:cubicBezTo>
                    <a:pt x="49424" y="51705"/>
                    <a:pt x="49575" y="51880"/>
                    <a:pt x="49625" y="52106"/>
                  </a:cubicBezTo>
                  <a:cubicBezTo>
                    <a:pt x="49925" y="53635"/>
                    <a:pt x="49449" y="54988"/>
                    <a:pt x="48798" y="56341"/>
                  </a:cubicBezTo>
                  <a:cubicBezTo>
                    <a:pt x="47996" y="57068"/>
                    <a:pt x="47319" y="57945"/>
                    <a:pt x="46041" y="57870"/>
                  </a:cubicBezTo>
                  <a:cubicBezTo>
                    <a:pt x="45214" y="57795"/>
                    <a:pt x="44387" y="57795"/>
                    <a:pt x="43560" y="57870"/>
                  </a:cubicBezTo>
                  <a:cubicBezTo>
                    <a:pt x="41855" y="58046"/>
                    <a:pt x="40276" y="57620"/>
                    <a:pt x="38747" y="57043"/>
                  </a:cubicBezTo>
                  <a:cubicBezTo>
                    <a:pt x="37745" y="56642"/>
                    <a:pt x="36818" y="56016"/>
                    <a:pt x="35815" y="55489"/>
                  </a:cubicBezTo>
                  <a:cubicBezTo>
                    <a:pt x="35665" y="55740"/>
                    <a:pt x="35966" y="55840"/>
                    <a:pt x="36066" y="55991"/>
                  </a:cubicBezTo>
                  <a:cubicBezTo>
                    <a:pt x="36742" y="56742"/>
                    <a:pt x="37419" y="57494"/>
                    <a:pt x="38071" y="58246"/>
                  </a:cubicBezTo>
                  <a:cubicBezTo>
                    <a:pt x="38321" y="58547"/>
                    <a:pt x="38597" y="58747"/>
                    <a:pt x="38998" y="58747"/>
                  </a:cubicBezTo>
                  <a:cubicBezTo>
                    <a:pt x="39324" y="58722"/>
                    <a:pt x="39625" y="58772"/>
                    <a:pt x="39750" y="59123"/>
                  </a:cubicBezTo>
                  <a:cubicBezTo>
                    <a:pt x="39700" y="59249"/>
                    <a:pt x="39700" y="59349"/>
                    <a:pt x="39625" y="59399"/>
                  </a:cubicBezTo>
                  <a:cubicBezTo>
                    <a:pt x="38973" y="59900"/>
                    <a:pt x="38372" y="60502"/>
                    <a:pt x="37645" y="60853"/>
                  </a:cubicBezTo>
                  <a:cubicBezTo>
                    <a:pt x="36567" y="61379"/>
                    <a:pt x="35790" y="62181"/>
                    <a:pt x="35088" y="63083"/>
                  </a:cubicBezTo>
                  <a:cubicBezTo>
                    <a:pt x="34412" y="63986"/>
                    <a:pt x="33785" y="64963"/>
                    <a:pt x="33184" y="65940"/>
                  </a:cubicBezTo>
                  <a:cubicBezTo>
                    <a:pt x="32757" y="66592"/>
                    <a:pt x="32532" y="67344"/>
                    <a:pt x="32507" y="68221"/>
                  </a:cubicBezTo>
                  <a:cubicBezTo>
                    <a:pt x="32256" y="68271"/>
                    <a:pt x="32006" y="68296"/>
                    <a:pt x="31755" y="68346"/>
                  </a:cubicBezTo>
                  <a:cubicBezTo>
                    <a:pt x="31655" y="68171"/>
                    <a:pt x="31554" y="68071"/>
                    <a:pt x="31529" y="67945"/>
                  </a:cubicBezTo>
                  <a:cubicBezTo>
                    <a:pt x="31454" y="67018"/>
                    <a:pt x="31078" y="66191"/>
                    <a:pt x="30552" y="65439"/>
                  </a:cubicBezTo>
                  <a:cubicBezTo>
                    <a:pt x="29825" y="64336"/>
                    <a:pt x="29148" y="63184"/>
                    <a:pt x="28221" y="62231"/>
                  </a:cubicBezTo>
                  <a:cubicBezTo>
                    <a:pt x="27895" y="61905"/>
                    <a:pt x="27595" y="61504"/>
                    <a:pt x="27194" y="61329"/>
                  </a:cubicBezTo>
                  <a:cubicBezTo>
                    <a:pt x="26216" y="60878"/>
                    <a:pt x="25514" y="60076"/>
                    <a:pt x="24587" y="59549"/>
                  </a:cubicBezTo>
                  <a:cubicBezTo>
                    <a:pt x="24462" y="59474"/>
                    <a:pt x="24311" y="59249"/>
                    <a:pt x="24336" y="59123"/>
                  </a:cubicBezTo>
                  <a:cubicBezTo>
                    <a:pt x="24361" y="58973"/>
                    <a:pt x="24587" y="58772"/>
                    <a:pt x="24712" y="58772"/>
                  </a:cubicBezTo>
                  <a:cubicBezTo>
                    <a:pt x="25514" y="58848"/>
                    <a:pt x="25915" y="58346"/>
                    <a:pt x="26341" y="57770"/>
                  </a:cubicBezTo>
                  <a:cubicBezTo>
                    <a:pt x="26893" y="57043"/>
                    <a:pt x="27569" y="56417"/>
                    <a:pt x="28171" y="55740"/>
                  </a:cubicBezTo>
                  <a:cubicBezTo>
                    <a:pt x="27996" y="55439"/>
                    <a:pt x="27870" y="55690"/>
                    <a:pt x="27745" y="55740"/>
                  </a:cubicBezTo>
                  <a:cubicBezTo>
                    <a:pt x="26818" y="56241"/>
                    <a:pt x="25965" y="56843"/>
                    <a:pt x="24938" y="57168"/>
                  </a:cubicBezTo>
                  <a:cubicBezTo>
                    <a:pt x="23459" y="57670"/>
                    <a:pt x="21955" y="57996"/>
                    <a:pt x="20376" y="57870"/>
                  </a:cubicBezTo>
                  <a:cubicBezTo>
                    <a:pt x="19600" y="57795"/>
                    <a:pt x="18823" y="57820"/>
                    <a:pt x="18046" y="57870"/>
                  </a:cubicBezTo>
                  <a:cubicBezTo>
                    <a:pt x="17344" y="57895"/>
                    <a:pt x="16818" y="57670"/>
                    <a:pt x="16291" y="57244"/>
                  </a:cubicBezTo>
                  <a:cubicBezTo>
                    <a:pt x="14637" y="55991"/>
                    <a:pt x="13985" y="53810"/>
                    <a:pt x="14687" y="51655"/>
                  </a:cubicBezTo>
                  <a:cubicBezTo>
                    <a:pt x="14913" y="51755"/>
                    <a:pt x="15214" y="51805"/>
                    <a:pt x="15364" y="51980"/>
                  </a:cubicBezTo>
                  <a:cubicBezTo>
                    <a:pt x="15915" y="52682"/>
                    <a:pt x="16642" y="52757"/>
                    <a:pt x="17444" y="52632"/>
                  </a:cubicBezTo>
                  <a:cubicBezTo>
                    <a:pt x="18121" y="52532"/>
                    <a:pt x="18823" y="52507"/>
                    <a:pt x="19499" y="52407"/>
                  </a:cubicBezTo>
                  <a:cubicBezTo>
                    <a:pt x="19850" y="52356"/>
                    <a:pt x="20201" y="52281"/>
                    <a:pt x="20552" y="52156"/>
                  </a:cubicBezTo>
                  <a:cubicBezTo>
                    <a:pt x="20828" y="52031"/>
                    <a:pt x="21103" y="51830"/>
                    <a:pt x="21379" y="51705"/>
                  </a:cubicBezTo>
                  <a:cubicBezTo>
                    <a:pt x="22557" y="51103"/>
                    <a:pt x="23359" y="50226"/>
                    <a:pt x="23660" y="48923"/>
                  </a:cubicBezTo>
                  <a:cubicBezTo>
                    <a:pt x="23710" y="48697"/>
                    <a:pt x="23810" y="48497"/>
                    <a:pt x="23910" y="48296"/>
                  </a:cubicBezTo>
                  <a:cubicBezTo>
                    <a:pt x="24161" y="47770"/>
                    <a:pt x="24236" y="47244"/>
                    <a:pt x="24061" y="46692"/>
                  </a:cubicBezTo>
                  <a:cubicBezTo>
                    <a:pt x="23910" y="46241"/>
                    <a:pt x="23835" y="45690"/>
                    <a:pt x="23234" y="45564"/>
                  </a:cubicBezTo>
                  <a:cubicBezTo>
                    <a:pt x="23108" y="45188"/>
                    <a:pt x="22958" y="44813"/>
                    <a:pt x="22782" y="442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9" name="Google Shape;2159;p66"/>
          <p:cNvGrpSpPr/>
          <p:nvPr/>
        </p:nvGrpSpPr>
        <p:grpSpPr>
          <a:xfrm>
            <a:off x="4916487" y="3090413"/>
            <a:ext cx="3510785" cy="431526"/>
            <a:chOff x="4916487" y="3090413"/>
            <a:chExt cx="3510785" cy="431526"/>
          </a:xfrm>
        </p:grpSpPr>
        <p:sp>
          <p:nvSpPr>
            <p:cNvPr id="2160" name="Google Shape;2160;p66"/>
            <p:cNvSpPr/>
            <p:nvPr/>
          </p:nvSpPr>
          <p:spPr>
            <a:xfrm rot="10800000">
              <a:off x="6016455" y="3492806"/>
              <a:ext cx="24108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6"/>
            <p:cNvSpPr/>
            <p:nvPr/>
          </p:nvSpPr>
          <p:spPr>
            <a:xfrm rot="1203885">
              <a:off x="4885300" y="3292476"/>
              <a:ext cx="1182793" cy="27400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2" name="Google Shape;2162;p66"/>
          <p:cNvGrpSpPr/>
          <p:nvPr/>
        </p:nvGrpSpPr>
        <p:grpSpPr>
          <a:xfrm>
            <a:off x="4944625" y="2620196"/>
            <a:ext cx="3494273" cy="431526"/>
            <a:chOff x="4944625" y="2620196"/>
            <a:chExt cx="3494273" cy="431526"/>
          </a:xfrm>
        </p:grpSpPr>
        <p:sp>
          <p:nvSpPr>
            <p:cNvPr id="2163" name="Google Shape;2163;p66"/>
            <p:cNvSpPr/>
            <p:nvPr/>
          </p:nvSpPr>
          <p:spPr>
            <a:xfrm flipH="1">
              <a:off x="6028082" y="2621929"/>
              <a:ext cx="24108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6"/>
            <p:cNvSpPr/>
            <p:nvPr/>
          </p:nvSpPr>
          <p:spPr>
            <a:xfrm rot="9596115" flipH="1">
              <a:off x="4913438" y="2822259"/>
              <a:ext cx="1182793" cy="27400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66"/>
          <p:cNvGrpSpPr/>
          <p:nvPr/>
        </p:nvGrpSpPr>
        <p:grpSpPr>
          <a:xfrm>
            <a:off x="4932241" y="1771805"/>
            <a:ext cx="3495031" cy="431526"/>
            <a:chOff x="4932241" y="1771805"/>
            <a:chExt cx="3495031" cy="431526"/>
          </a:xfrm>
        </p:grpSpPr>
        <p:sp>
          <p:nvSpPr>
            <p:cNvPr id="2166" name="Google Shape;2166;p66"/>
            <p:cNvSpPr/>
            <p:nvPr/>
          </p:nvSpPr>
          <p:spPr>
            <a:xfrm flipH="1">
              <a:off x="6016455" y="1773538"/>
              <a:ext cx="24108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6"/>
            <p:cNvSpPr/>
            <p:nvPr/>
          </p:nvSpPr>
          <p:spPr>
            <a:xfrm rot="9596115" flipH="1">
              <a:off x="4901054" y="1973868"/>
              <a:ext cx="1182793" cy="27400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8" name="Google Shape;2168;p66"/>
          <p:cNvGrpSpPr/>
          <p:nvPr/>
        </p:nvGrpSpPr>
        <p:grpSpPr>
          <a:xfrm>
            <a:off x="746462" y="1771805"/>
            <a:ext cx="3495031" cy="431526"/>
            <a:chOff x="746462" y="1771805"/>
            <a:chExt cx="3495031" cy="431526"/>
          </a:xfrm>
        </p:grpSpPr>
        <p:sp>
          <p:nvSpPr>
            <p:cNvPr id="2169" name="Google Shape;2169;p66"/>
            <p:cNvSpPr/>
            <p:nvPr/>
          </p:nvSpPr>
          <p:spPr>
            <a:xfrm>
              <a:off x="746462" y="1773538"/>
              <a:ext cx="24108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6"/>
            <p:cNvSpPr/>
            <p:nvPr/>
          </p:nvSpPr>
          <p:spPr>
            <a:xfrm rot="-9596115">
              <a:off x="3089886" y="1973868"/>
              <a:ext cx="1182793" cy="27400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66"/>
          <p:cNvGrpSpPr/>
          <p:nvPr/>
        </p:nvGrpSpPr>
        <p:grpSpPr>
          <a:xfrm>
            <a:off x="729022" y="2620196"/>
            <a:ext cx="3500086" cy="431526"/>
            <a:chOff x="729022" y="2620196"/>
            <a:chExt cx="3500086" cy="431526"/>
          </a:xfrm>
        </p:grpSpPr>
        <p:sp>
          <p:nvSpPr>
            <p:cNvPr id="2172" name="Google Shape;2172;p66"/>
            <p:cNvSpPr/>
            <p:nvPr/>
          </p:nvSpPr>
          <p:spPr>
            <a:xfrm>
              <a:off x="729022" y="2621929"/>
              <a:ext cx="24108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6"/>
            <p:cNvSpPr/>
            <p:nvPr/>
          </p:nvSpPr>
          <p:spPr>
            <a:xfrm rot="-9596115">
              <a:off x="3077502" y="2822259"/>
              <a:ext cx="1182793" cy="27400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4" name="Google Shape;2174;p66"/>
          <p:cNvGrpSpPr/>
          <p:nvPr/>
        </p:nvGrpSpPr>
        <p:grpSpPr>
          <a:xfrm>
            <a:off x="752275" y="3090413"/>
            <a:ext cx="3509100" cy="431526"/>
            <a:chOff x="752275" y="3090413"/>
            <a:chExt cx="3509100" cy="431526"/>
          </a:xfrm>
        </p:grpSpPr>
        <p:sp>
          <p:nvSpPr>
            <p:cNvPr id="2175" name="Google Shape;2175;p66"/>
            <p:cNvSpPr/>
            <p:nvPr/>
          </p:nvSpPr>
          <p:spPr>
            <a:xfrm rot="10800000" flipH="1">
              <a:off x="752275" y="3492806"/>
              <a:ext cx="24108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6"/>
            <p:cNvSpPr/>
            <p:nvPr/>
          </p:nvSpPr>
          <p:spPr>
            <a:xfrm rot="-1203885" flipH="1">
              <a:off x="3109768" y="3292476"/>
              <a:ext cx="1182793" cy="27400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7" name="Google Shape;2177;p66"/>
          <p:cNvGrpSpPr/>
          <p:nvPr/>
        </p:nvGrpSpPr>
        <p:grpSpPr>
          <a:xfrm>
            <a:off x="729011" y="3723856"/>
            <a:ext cx="3392110" cy="658561"/>
            <a:chOff x="729011" y="3723856"/>
            <a:chExt cx="3392110" cy="658561"/>
          </a:xfrm>
        </p:grpSpPr>
        <p:sp>
          <p:nvSpPr>
            <p:cNvPr id="2178" name="Google Shape;2178;p66"/>
            <p:cNvSpPr/>
            <p:nvPr/>
          </p:nvSpPr>
          <p:spPr>
            <a:xfrm rot="10800000" flipH="1">
              <a:off x="729011" y="4345138"/>
              <a:ext cx="24108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6"/>
            <p:cNvSpPr/>
            <p:nvPr/>
          </p:nvSpPr>
          <p:spPr>
            <a:xfrm rot="-1949842" flipH="1">
              <a:off x="3023570" y="4039436"/>
              <a:ext cx="1182784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0" name="Google Shape;2180;p66"/>
          <p:cNvSpPr txBox="1">
            <a:spLocks noGrp="1"/>
          </p:cNvSpPr>
          <p:nvPr>
            <p:ph type="title"/>
          </p:nvPr>
        </p:nvSpPr>
        <p:spPr>
          <a:xfrm>
            <a:off x="525619" y="536056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CRNA KUGA</a:t>
            </a:r>
            <a:endParaRPr dirty="0"/>
          </a:p>
        </p:txBody>
      </p:sp>
      <p:sp>
        <p:nvSpPr>
          <p:cNvPr id="2181" name="Google Shape;2181;p66"/>
          <p:cNvSpPr txBox="1"/>
          <p:nvPr/>
        </p:nvSpPr>
        <p:spPr>
          <a:xfrm>
            <a:off x="402120" y="1329420"/>
            <a:ext cx="3189131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T</a:t>
            </a:r>
            <a:r>
              <a:rPr lang="en-US" dirty="0" err="1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eška</a:t>
            </a:r>
            <a:r>
              <a:rPr lang="en-US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infekcija</a:t>
            </a:r>
            <a:r>
              <a:rPr lang="en-US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koja</a:t>
            </a:r>
            <a:r>
              <a:rPr lang="en-US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se </a:t>
            </a:r>
            <a:r>
              <a:rPr lang="en-US" dirty="0" err="1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najčešće</a:t>
            </a:r>
            <a:r>
              <a:rPr lang="en-US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pojavljuje</a:t>
            </a:r>
            <a:r>
              <a:rPr lang="en-US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u </a:t>
            </a:r>
            <a:r>
              <a:rPr lang="en-US" dirty="0" err="1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bubonskom</a:t>
            </a:r>
            <a:r>
              <a:rPr lang="en-US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obliku</a:t>
            </a:r>
            <a:r>
              <a:rPr lang="en-US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ili</a:t>
            </a:r>
            <a:r>
              <a:rPr lang="en-US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u</a:t>
            </a:r>
            <a:r>
              <a:rPr lang="hr-HR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plućnom obliku</a:t>
            </a:r>
            <a:endParaRPr dirty="0">
              <a:solidFill>
                <a:schemeClr val="accen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2" name="Google Shape;2182;p66"/>
          <p:cNvSpPr txBox="1"/>
          <p:nvPr/>
        </p:nvSpPr>
        <p:spPr>
          <a:xfrm>
            <a:off x="5837890" y="1300385"/>
            <a:ext cx="27912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Proširila se po Europi putem glodavaca (štakora)</a:t>
            </a:r>
            <a:endParaRPr dirty="0">
              <a:solidFill>
                <a:schemeClr val="accen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3" name="Google Shape;2183;p66"/>
          <p:cNvSpPr txBox="1"/>
          <p:nvPr/>
        </p:nvSpPr>
        <p:spPr>
          <a:xfrm>
            <a:off x="6022941" y="2957893"/>
            <a:ext cx="27912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Kuga je započela 1347. trajala je do 1353.</a:t>
            </a:r>
            <a:endParaRPr dirty="0">
              <a:solidFill>
                <a:schemeClr val="accen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4" name="Google Shape;2184;p66"/>
          <p:cNvSpPr txBox="1"/>
          <p:nvPr/>
        </p:nvSpPr>
        <p:spPr>
          <a:xfrm>
            <a:off x="500284" y="2058728"/>
            <a:ext cx="2992801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Zimica, </a:t>
            </a:r>
            <a:r>
              <a:rPr lang="hr-HR" dirty="0" err="1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slabost,visoka</a:t>
            </a:r>
            <a:r>
              <a:rPr lang="hr-HR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temperatura, napadaji, grčevi, .…</a:t>
            </a:r>
            <a:endParaRPr dirty="0">
              <a:solidFill>
                <a:schemeClr val="accen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5" name="Google Shape;2185;p66"/>
          <p:cNvSpPr txBox="1"/>
          <p:nvPr/>
        </p:nvSpPr>
        <p:spPr>
          <a:xfrm>
            <a:off x="5387872" y="2155464"/>
            <a:ext cx="3235724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Najvjerojatnije je došla u Europu 1347. sa broda iz Azije koji se iskrcao u Italiju.</a:t>
            </a:r>
            <a:endParaRPr dirty="0">
              <a:solidFill>
                <a:schemeClr val="accen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6" name="Google Shape;2186;p66"/>
          <p:cNvSpPr txBox="1"/>
          <p:nvPr/>
        </p:nvSpPr>
        <p:spPr>
          <a:xfrm>
            <a:off x="625662" y="3828387"/>
            <a:ext cx="2168129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Glavna karakteristika  plućne kuge-kašalj i povraćanje krvi</a:t>
            </a:r>
            <a:endParaRPr dirty="0">
              <a:solidFill>
                <a:schemeClr val="accen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7" name="Google Shape;2187;p66"/>
          <p:cNvSpPr txBox="1"/>
          <p:nvPr/>
        </p:nvSpPr>
        <p:spPr>
          <a:xfrm>
            <a:off x="279627" y="2945817"/>
            <a:ext cx="28602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Glavna karakteristika bubonske kuge- crne rani po koži (najčešće oko prepona ,vrata i pazuha)</a:t>
            </a:r>
            <a:endParaRPr dirty="0">
              <a:solidFill>
                <a:schemeClr val="accen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9" name="Google Shape;2189;p66"/>
          <p:cNvSpPr/>
          <p:nvPr/>
        </p:nvSpPr>
        <p:spPr>
          <a:xfrm rot="5400000">
            <a:off x="3629942" y="1851793"/>
            <a:ext cx="1884137" cy="2027927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190" name="Google Shape;2190;p66"/>
          <p:cNvSpPr txBox="1">
            <a:spLocks noGrp="1"/>
          </p:cNvSpPr>
          <p:nvPr>
            <p:ph type="title" idx="4294967295"/>
          </p:nvPr>
        </p:nvSpPr>
        <p:spPr>
          <a:xfrm>
            <a:off x="3524530" y="2459949"/>
            <a:ext cx="2093191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OSNOVNE</a:t>
            </a:r>
            <a:br>
              <a:rPr lang="hr-HR" sz="2000" dirty="0"/>
            </a:br>
            <a:r>
              <a:rPr lang="hr-HR" sz="2000" dirty="0"/>
              <a:t>INFORMACIJE</a:t>
            </a:r>
            <a:endParaRPr sz="2000" dirty="0"/>
          </a:p>
        </p:txBody>
      </p:sp>
      <p:sp>
        <p:nvSpPr>
          <p:cNvPr id="2191" name="Google Shape;2191;p66"/>
          <p:cNvSpPr/>
          <p:nvPr/>
        </p:nvSpPr>
        <p:spPr>
          <a:xfrm rot="10800000">
            <a:off x="6016455" y="4345138"/>
            <a:ext cx="2410816" cy="27399"/>
          </a:xfrm>
          <a:custGeom>
            <a:avLst/>
            <a:gdLst/>
            <a:ahLst/>
            <a:cxnLst/>
            <a:rect l="l" t="t" r="r" b="b"/>
            <a:pathLst>
              <a:path w="281802" h="1181" extrusionOk="0">
                <a:moveTo>
                  <a:pt x="267663" y="0"/>
                </a:moveTo>
                <a:cubicBezTo>
                  <a:pt x="264901" y="0"/>
                  <a:pt x="262138" y="15"/>
                  <a:pt x="259381" y="15"/>
                </a:cubicBezTo>
                <a:lnTo>
                  <a:pt x="33903" y="15"/>
                </a:lnTo>
                <a:cubicBezTo>
                  <a:pt x="30589" y="15"/>
                  <a:pt x="27275" y="6"/>
                  <a:pt x="23960" y="6"/>
                </a:cubicBezTo>
                <a:cubicBezTo>
                  <a:pt x="20646" y="6"/>
                  <a:pt x="17332" y="15"/>
                  <a:pt x="14018" y="52"/>
                </a:cubicBezTo>
                <a:cubicBezTo>
                  <a:pt x="9852" y="124"/>
                  <a:pt x="5723" y="414"/>
                  <a:pt x="1558" y="450"/>
                </a:cubicBezTo>
                <a:lnTo>
                  <a:pt x="181" y="450"/>
                </a:lnTo>
                <a:cubicBezTo>
                  <a:pt x="109" y="450"/>
                  <a:pt x="0" y="631"/>
                  <a:pt x="109" y="631"/>
                </a:cubicBezTo>
                <a:cubicBezTo>
                  <a:pt x="3296" y="631"/>
                  <a:pt x="6520" y="812"/>
                  <a:pt x="9707" y="957"/>
                </a:cubicBezTo>
                <a:cubicBezTo>
                  <a:pt x="12984" y="1094"/>
                  <a:pt x="16261" y="1125"/>
                  <a:pt x="19537" y="1125"/>
                </a:cubicBezTo>
                <a:cubicBezTo>
                  <a:pt x="22346" y="1125"/>
                  <a:pt x="25154" y="1102"/>
                  <a:pt x="27963" y="1102"/>
                </a:cubicBezTo>
                <a:lnTo>
                  <a:pt x="181976" y="1102"/>
                </a:lnTo>
                <a:cubicBezTo>
                  <a:pt x="199623" y="1102"/>
                  <a:pt x="217283" y="1180"/>
                  <a:pt x="234941" y="1180"/>
                </a:cubicBezTo>
                <a:cubicBezTo>
                  <a:pt x="246712" y="1180"/>
                  <a:pt x="258483" y="1146"/>
                  <a:pt x="270247" y="1030"/>
                </a:cubicBezTo>
                <a:cubicBezTo>
                  <a:pt x="273869" y="993"/>
                  <a:pt x="277528" y="993"/>
                  <a:pt x="281186" y="812"/>
                </a:cubicBezTo>
                <a:cubicBezTo>
                  <a:pt x="281404" y="812"/>
                  <a:pt x="281802" y="269"/>
                  <a:pt x="281440" y="269"/>
                </a:cubicBezTo>
                <a:cubicBezTo>
                  <a:pt x="276867" y="43"/>
                  <a:pt x="272266" y="0"/>
                  <a:pt x="2676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66"/>
          <p:cNvSpPr/>
          <p:nvPr/>
        </p:nvSpPr>
        <p:spPr>
          <a:xfrm rot="1949842">
            <a:off x="4963252" y="4039436"/>
            <a:ext cx="1182784" cy="27399"/>
          </a:xfrm>
          <a:custGeom>
            <a:avLst/>
            <a:gdLst/>
            <a:ahLst/>
            <a:cxnLst/>
            <a:rect l="l" t="t" r="r" b="b"/>
            <a:pathLst>
              <a:path w="281802" h="1181" extrusionOk="0">
                <a:moveTo>
                  <a:pt x="267663" y="0"/>
                </a:moveTo>
                <a:cubicBezTo>
                  <a:pt x="264901" y="0"/>
                  <a:pt x="262138" y="15"/>
                  <a:pt x="259381" y="15"/>
                </a:cubicBezTo>
                <a:lnTo>
                  <a:pt x="33903" y="15"/>
                </a:lnTo>
                <a:cubicBezTo>
                  <a:pt x="30589" y="15"/>
                  <a:pt x="27275" y="6"/>
                  <a:pt x="23960" y="6"/>
                </a:cubicBezTo>
                <a:cubicBezTo>
                  <a:pt x="20646" y="6"/>
                  <a:pt x="17332" y="15"/>
                  <a:pt x="14018" y="52"/>
                </a:cubicBezTo>
                <a:cubicBezTo>
                  <a:pt x="9852" y="124"/>
                  <a:pt x="5723" y="414"/>
                  <a:pt x="1558" y="450"/>
                </a:cubicBezTo>
                <a:lnTo>
                  <a:pt x="181" y="450"/>
                </a:lnTo>
                <a:cubicBezTo>
                  <a:pt x="109" y="450"/>
                  <a:pt x="0" y="631"/>
                  <a:pt x="109" y="631"/>
                </a:cubicBezTo>
                <a:cubicBezTo>
                  <a:pt x="3296" y="631"/>
                  <a:pt x="6520" y="812"/>
                  <a:pt x="9707" y="957"/>
                </a:cubicBezTo>
                <a:cubicBezTo>
                  <a:pt x="12984" y="1094"/>
                  <a:pt x="16261" y="1125"/>
                  <a:pt x="19537" y="1125"/>
                </a:cubicBezTo>
                <a:cubicBezTo>
                  <a:pt x="22346" y="1125"/>
                  <a:pt x="25154" y="1102"/>
                  <a:pt x="27963" y="1102"/>
                </a:cubicBezTo>
                <a:lnTo>
                  <a:pt x="181976" y="1102"/>
                </a:lnTo>
                <a:cubicBezTo>
                  <a:pt x="199623" y="1102"/>
                  <a:pt x="217283" y="1180"/>
                  <a:pt x="234941" y="1180"/>
                </a:cubicBezTo>
                <a:cubicBezTo>
                  <a:pt x="246712" y="1180"/>
                  <a:pt x="258483" y="1146"/>
                  <a:pt x="270247" y="1030"/>
                </a:cubicBezTo>
                <a:cubicBezTo>
                  <a:pt x="273869" y="993"/>
                  <a:pt x="277528" y="993"/>
                  <a:pt x="281186" y="812"/>
                </a:cubicBezTo>
                <a:cubicBezTo>
                  <a:pt x="281404" y="812"/>
                  <a:pt x="281802" y="269"/>
                  <a:pt x="281440" y="269"/>
                </a:cubicBezTo>
                <a:cubicBezTo>
                  <a:pt x="276867" y="43"/>
                  <a:pt x="272266" y="0"/>
                  <a:pt x="2676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6"/>
          <p:cNvSpPr txBox="1">
            <a:spLocks noGrp="1"/>
          </p:cNvSpPr>
          <p:nvPr>
            <p:ph type="title"/>
          </p:nvPr>
        </p:nvSpPr>
        <p:spPr>
          <a:xfrm>
            <a:off x="606731" y="197646"/>
            <a:ext cx="5369362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Usporedba higijene između srednjeg i starog vijeka</a:t>
            </a:r>
            <a:endParaRPr dirty="0"/>
          </a:p>
        </p:txBody>
      </p:sp>
      <p:sp>
        <p:nvSpPr>
          <p:cNvPr id="707" name="Google Shape;707;p46"/>
          <p:cNvSpPr txBox="1">
            <a:spLocks noGrp="1"/>
          </p:cNvSpPr>
          <p:nvPr>
            <p:ph type="subTitle" idx="1"/>
          </p:nvPr>
        </p:nvSpPr>
        <p:spPr>
          <a:xfrm>
            <a:off x="324965" y="1283646"/>
            <a:ext cx="5369362" cy="4300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legreya Sans" panose="020B0604020202020204" charset="0"/>
              <a:buChar char="☼"/>
            </a:pP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Za ovu usporedbu uzet ćemo primjer 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Rimskog Carstva</a:t>
            </a:r>
          </a:p>
          <a:p>
            <a:pPr marL="285750" indent="-285750">
              <a:lnSpc>
                <a:spcPct val="150000"/>
              </a:lnSpc>
              <a:buFont typeface="Alegreya Sans" panose="020B0604020202020204" charset="0"/>
              <a:buChar char="☼"/>
            </a:pP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Rimljanima je higijena bila 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ekstremno važna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, prali bi se svaki dan, često su išli u 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javna kupališta 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koja su se koristila za tuširanje, kupanje i druženje</a:t>
            </a:r>
          </a:p>
          <a:p>
            <a:pPr marL="742950" lvl="1" indent="-285750">
              <a:lnSpc>
                <a:spcPct val="150000"/>
              </a:lnSpc>
              <a:buClrTx/>
              <a:buFont typeface="Alegreya Sans" panose="020B0604020202020204" charset="0"/>
              <a:buChar char="☼"/>
            </a:pP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Također su imali 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privatne kupaonice 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u svojim domovima</a:t>
            </a:r>
          </a:p>
          <a:p>
            <a:pPr marL="742950" lvl="1" indent="-285750">
              <a:lnSpc>
                <a:spcPct val="150000"/>
              </a:lnSpc>
              <a:buClrTx/>
              <a:buFont typeface="Alegreya Sans" panose="020B0604020202020204" charset="0"/>
              <a:buChar char="☼"/>
            </a:pP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Koristili su jako puno higijenskih proizvoda (razna ulja, sapune ,parfeme…)</a:t>
            </a:r>
          </a:p>
          <a:p>
            <a:pPr marL="285750" indent="-285750">
              <a:lnSpc>
                <a:spcPct val="150000"/>
              </a:lnSpc>
              <a:buFont typeface="Alegreya Sans" panose="020B0604020202020204" charset="0"/>
              <a:buChar char="☼"/>
            </a:pP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Imali su složen sustav 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akvadukta i javnih fontana 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koji su im osiguravali čistu vodu za piće i pranje.</a:t>
            </a:r>
          </a:p>
          <a:p>
            <a:pPr marL="742950" lvl="1" indent="-285750">
              <a:lnSpc>
                <a:spcPct val="150000"/>
              </a:lnSpc>
              <a:buClrTx/>
              <a:buFont typeface="Alegreya Sans" panose="020B0604020202020204" charset="0"/>
              <a:buChar char="☼"/>
            </a:pP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U kasnijim razdobljima carstva  postojala su 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144 javna zahoda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, od kojih je većina bila smještena uz javna kupališta  </a:t>
            </a:r>
          </a:p>
        </p:txBody>
      </p:sp>
      <p:pic>
        <p:nvPicPr>
          <p:cNvPr id="1028" name="Picture 4" descr="Roman History on Twitter | Ancient roman architecture, Roman baths, Ancient  rome">
            <a:extLst>
              <a:ext uri="{FF2B5EF4-FFF2-40B4-BE49-F238E27FC236}">
                <a16:creationId xmlns:a16="http://schemas.microsoft.com/office/drawing/2014/main" id="{48F524C7-13F1-6A4B-5A4F-4A6BABC7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58" y="1185861"/>
            <a:ext cx="2707211" cy="2731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68"/>
          <p:cNvSpPr/>
          <p:nvPr/>
        </p:nvSpPr>
        <p:spPr>
          <a:xfrm>
            <a:off x="671032" y="1427229"/>
            <a:ext cx="7801936" cy="2468508"/>
          </a:xfrm>
          <a:custGeom>
            <a:avLst/>
            <a:gdLst/>
            <a:ahLst/>
            <a:cxnLst/>
            <a:rect l="l" t="t" r="r" b="b"/>
            <a:pathLst>
              <a:path w="27087" h="23518" extrusionOk="0">
                <a:moveTo>
                  <a:pt x="27086" y="1"/>
                </a:moveTo>
                <a:lnTo>
                  <a:pt x="27086" y="1736"/>
                </a:lnTo>
                <a:cubicBezTo>
                  <a:pt x="27053" y="4538"/>
                  <a:pt x="26953" y="7373"/>
                  <a:pt x="26919" y="10208"/>
                </a:cubicBezTo>
                <a:cubicBezTo>
                  <a:pt x="26886" y="12510"/>
                  <a:pt x="26886" y="14778"/>
                  <a:pt x="26919" y="17080"/>
                </a:cubicBezTo>
                <a:cubicBezTo>
                  <a:pt x="26919" y="18714"/>
                  <a:pt x="27019" y="20349"/>
                  <a:pt x="27053" y="22017"/>
                </a:cubicBezTo>
                <a:cubicBezTo>
                  <a:pt x="27019" y="22317"/>
                  <a:pt x="27019" y="22651"/>
                  <a:pt x="26953" y="22984"/>
                </a:cubicBezTo>
                <a:lnTo>
                  <a:pt x="25118" y="22984"/>
                </a:lnTo>
                <a:lnTo>
                  <a:pt x="18780" y="23084"/>
                </a:lnTo>
                <a:cubicBezTo>
                  <a:pt x="16745" y="23118"/>
                  <a:pt x="14711" y="23151"/>
                  <a:pt x="12676" y="23184"/>
                </a:cubicBezTo>
                <a:cubicBezTo>
                  <a:pt x="10207" y="23251"/>
                  <a:pt x="7772" y="23318"/>
                  <a:pt x="5304" y="23384"/>
                </a:cubicBezTo>
                <a:lnTo>
                  <a:pt x="400" y="23518"/>
                </a:lnTo>
                <a:cubicBezTo>
                  <a:pt x="300" y="21683"/>
                  <a:pt x="100" y="19982"/>
                  <a:pt x="67" y="18281"/>
                </a:cubicBezTo>
                <a:cubicBezTo>
                  <a:pt x="0" y="15979"/>
                  <a:pt x="34" y="13644"/>
                  <a:pt x="67" y="11309"/>
                </a:cubicBezTo>
                <a:cubicBezTo>
                  <a:pt x="67" y="8674"/>
                  <a:pt x="100" y="6039"/>
                  <a:pt x="134" y="3403"/>
                </a:cubicBezTo>
                <a:cubicBezTo>
                  <a:pt x="134" y="2403"/>
                  <a:pt x="234" y="1402"/>
                  <a:pt x="300" y="301"/>
                </a:cubicBezTo>
                <a:lnTo>
                  <a:pt x="1468" y="301"/>
                </a:lnTo>
                <a:lnTo>
                  <a:pt x="2369" y="301"/>
                </a:lnTo>
                <a:cubicBezTo>
                  <a:pt x="4170" y="301"/>
                  <a:pt x="5938" y="335"/>
                  <a:pt x="7739" y="301"/>
                </a:cubicBezTo>
                <a:cubicBezTo>
                  <a:pt x="10007" y="234"/>
                  <a:pt x="12242" y="134"/>
                  <a:pt x="14511" y="68"/>
                </a:cubicBezTo>
                <a:cubicBezTo>
                  <a:pt x="15711" y="34"/>
                  <a:pt x="16912" y="68"/>
                  <a:pt x="18113" y="68"/>
                </a:cubicBezTo>
                <a:cubicBezTo>
                  <a:pt x="19147" y="68"/>
                  <a:pt x="20181" y="1"/>
                  <a:pt x="21182" y="1"/>
                </a:cubicBezTo>
                <a:cubicBezTo>
                  <a:pt x="23083" y="1"/>
                  <a:pt x="25051" y="1"/>
                  <a:pt x="27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78" name="Google Shape;2478;p68"/>
          <p:cNvSpPr/>
          <p:nvPr/>
        </p:nvSpPr>
        <p:spPr>
          <a:xfrm>
            <a:off x="1362539" y="2856807"/>
            <a:ext cx="6461253" cy="569014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9" name="Google Shape;2479;p68"/>
          <p:cNvSpPr txBox="1">
            <a:spLocks noGrp="1"/>
          </p:cNvSpPr>
          <p:nvPr>
            <p:ph type="title"/>
          </p:nvPr>
        </p:nvSpPr>
        <p:spPr>
          <a:xfrm>
            <a:off x="481075" y="1647552"/>
            <a:ext cx="8224180" cy="11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dirty="0"/>
              <a:t>75 000 000 - 200 000 000</a:t>
            </a:r>
            <a:endParaRPr sz="5400" dirty="0"/>
          </a:p>
        </p:txBody>
      </p:sp>
      <p:sp>
        <p:nvSpPr>
          <p:cNvPr id="2480" name="Google Shape;2480;p68"/>
          <p:cNvSpPr txBox="1">
            <a:spLocks noGrp="1"/>
          </p:cNvSpPr>
          <p:nvPr>
            <p:ph type="subTitle" idx="1"/>
          </p:nvPr>
        </p:nvSpPr>
        <p:spPr>
          <a:xfrm>
            <a:off x="1660726" y="2921566"/>
            <a:ext cx="57354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dirty="0"/>
              <a:t>BROJ UMRIJELIH OD CRNE KUGE</a:t>
            </a:r>
            <a:endParaRPr dirty="0"/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7" name="Google Shape;5097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Centrovi širenja bolesti</a:t>
            </a:r>
            <a:endParaRPr dirty="0"/>
          </a:p>
        </p:txBody>
      </p:sp>
      <p:grpSp>
        <p:nvGrpSpPr>
          <p:cNvPr id="5098" name="Google Shape;5098;p57"/>
          <p:cNvGrpSpPr/>
          <p:nvPr/>
        </p:nvGrpSpPr>
        <p:grpSpPr>
          <a:xfrm>
            <a:off x="2316482" y="1424502"/>
            <a:ext cx="4078636" cy="3183998"/>
            <a:chOff x="1783250" y="1446725"/>
            <a:chExt cx="4159475" cy="316222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099" name="Google Shape;5099;p57"/>
            <p:cNvSpPr/>
            <p:nvPr/>
          </p:nvSpPr>
          <p:spPr>
            <a:xfrm>
              <a:off x="3580800" y="3491625"/>
              <a:ext cx="327450" cy="163000"/>
            </a:xfrm>
            <a:custGeom>
              <a:avLst/>
              <a:gdLst/>
              <a:ahLst/>
              <a:cxnLst/>
              <a:rect l="l" t="t" r="r" b="b"/>
              <a:pathLst>
                <a:path w="13098" h="6520" extrusionOk="0">
                  <a:moveTo>
                    <a:pt x="5025" y="1"/>
                  </a:moveTo>
                  <a:cubicBezTo>
                    <a:pt x="5060" y="179"/>
                    <a:pt x="5037" y="358"/>
                    <a:pt x="4965" y="525"/>
                  </a:cubicBezTo>
                  <a:cubicBezTo>
                    <a:pt x="4846" y="775"/>
                    <a:pt x="4656" y="989"/>
                    <a:pt x="4417" y="1144"/>
                  </a:cubicBezTo>
                  <a:cubicBezTo>
                    <a:pt x="4120" y="1346"/>
                    <a:pt x="3882" y="1656"/>
                    <a:pt x="3763" y="2001"/>
                  </a:cubicBezTo>
                  <a:cubicBezTo>
                    <a:pt x="3679" y="2191"/>
                    <a:pt x="3572" y="2370"/>
                    <a:pt x="3465" y="2549"/>
                  </a:cubicBezTo>
                  <a:cubicBezTo>
                    <a:pt x="3251" y="2834"/>
                    <a:pt x="2941" y="3025"/>
                    <a:pt x="2584" y="3061"/>
                  </a:cubicBezTo>
                  <a:cubicBezTo>
                    <a:pt x="2559" y="3064"/>
                    <a:pt x="2535" y="3066"/>
                    <a:pt x="2511" y="3066"/>
                  </a:cubicBezTo>
                  <a:cubicBezTo>
                    <a:pt x="2453" y="3066"/>
                    <a:pt x="2396" y="3057"/>
                    <a:pt x="2346" y="3049"/>
                  </a:cubicBezTo>
                  <a:lnTo>
                    <a:pt x="2346" y="3061"/>
                  </a:lnTo>
                  <a:cubicBezTo>
                    <a:pt x="2250" y="3275"/>
                    <a:pt x="2084" y="3442"/>
                    <a:pt x="1869" y="3525"/>
                  </a:cubicBezTo>
                  <a:cubicBezTo>
                    <a:pt x="1739" y="3584"/>
                    <a:pt x="1596" y="3620"/>
                    <a:pt x="1465" y="3644"/>
                  </a:cubicBezTo>
                  <a:cubicBezTo>
                    <a:pt x="1334" y="3668"/>
                    <a:pt x="1215" y="3704"/>
                    <a:pt x="1096" y="3751"/>
                  </a:cubicBezTo>
                  <a:cubicBezTo>
                    <a:pt x="988" y="3799"/>
                    <a:pt x="917" y="3894"/>
                    <a:pt x="869" y="4001"/>
                  </a:cubicBezTo>
                  <a:cubicBezTo>
                    <a:pt x="857" y="4037"/>
                    <a:pt x="857" y="4073"/>
                    <a:pt x="881" y="4108"/>
                  </a:cubicBezTo>
                  <a:lnTo>
                    <a:pt x="1000" y="4287"/>
                  </a:lnTo>
                  <a:lnTo>
                    <a:pt x="810" y="4394"/>
                  </a:lnTo>
                  <a:cubicBezTo>
                    <a:pt x="738" y="4442"/>
                    <a:pt x="655" y="4466"/>
                    <a:pt x="560" y="4466"/>
                  </a:cubicBezTo>
                  <a:cubicBezTo>
                    <a:pt x="357" y="4454"/>
                    <a:pt x="155" y="4370"/>
                    <a:pt x="0" y="4239"/>
                  </a:cubicBezTo>
                  <a:lnTo>
                    <a:pt x="0" y="4239"/>
                  </a:lnTo>
                  <a:cubicBezTo>
                    <a:pt x="48" y="4370"/>
                    <a:pt x="84" y="4501"/>
                    <a:pt x="107" y="4632"/>
                  </a:cubicBezTo>
                  <a:cubicBezTo>
                    <a:pt x="226" y="5061"/>
                    <a:pt x="334" y="5466"/>
                    <a:pt x="643" y="5620"/>
                  </a:cubicBezTo>
                  <a:lnTo>
                    <a:pt x="774" y="5680"/>
                  </a:lnTo>
                  <a:cubicBezTo>
                    <a:pt x="1238" y="5740"/>
                    <a:pt x="1703" y="5894"/>
                    <a:pt x="2131" y="6109"/>
                  </a:cubicBezTo>
                  <a:lnTo>
                    <a:pt x="2286" y="6192"/>
                  </a:lnTo>
                  <a:cubicBezTo>
                    <a:pt x="2658" y="6359"/>
                    <a:pt x="3073" y="6519"/>
                    <a:pt x="3475" y="6519"/>
                  </a:cubicBezTo>
                  <a:cubicBezTo>
                    <a:pt x="3588" y="6519"/>
                    <a:pt x="3700" y="6506"/>
                    <a:pt x="3810" y="6478"/>
                  </a:cubicBezTo>
                  <a:cubicBezTo>
                    <a:pt x="4072" y="6394"/>
                    <a:pt x="4286" y="6216"/>
                    <a:pt x="4406" y="5966"/>
                  </a:cubicBezTo>
                  <a:cubicBezTo>
                    <a:pt x="4477" y="5811"/>
                    <a:pt x="4477" y="5632"/>
                    <a:pt x="4406" y="5478"/>
                  </a:cubicBezTo>
                  <a:lnTo>
                    <a:pt x="4263" y="5192"/>
                  </a:lnTo>
                  <a:lnTo>
                    <a:pt x="6418" y="5097"/>
                  </a:lnTo>
                  <a:cubicBezTo>
                    <a:pt x="6513" y="5097"/>
                    <a:pt x="6596" y="5085"/>
                    <a:pt x="6692" y="5061"/>
                  </a:cubicBezTo>
                  <a:cubicBezTo>
                    <a:pt x="6882" y="4978"/>
                    <a:pt x="6965" y="4692"/>
                    <a:pt x="7061" y="4394"/>
                  </a:cubicBezTo>
                  <a:cubicBezTo>
                    <a:pt x="7180" y="4013"/>
                    <a:pt x="7311" y="3573"/>
                    <a:pt x="7775" y="3501"/>
                  </a:cubicBezTo>
                  <a:cubicBezTo>
                    <a:pt x="7823" y="3489"/>
                    <a:pt x="7870" y="3483"/>
                    <a:pt x="7918" y="3483"/>
                  </a:cubicBezTo>
                  <a:cubicBezTo>
                    <a:pt x="7965" y="3483"/>
                    <a:pt x="8013" y="3489"/>
                    <a:pt x="8061" y="3501"/>
                  </a:cubicBezTo>
                  <a:cubicBezTo>
                    <a:pt x="8090" y="3506"/>
                    <a:pt x="8120" y="3509"/>
                    <a:pt x="8149" y="3509"/>
                  </a:cubicBezTo>
                  <a:cubicBezTo>
                    <a:pt x="8191" y="3509"/>
                    <a:pt x="8233" y="3503"/>
                    <a:pt x="8275" y="3489"/>
                  </a:cubicBezTo>
                  <a:cubicBezTo>
                    <a:pt x="8323" y="3442"/>
                    <a:pt x="8370" y="3394"/>
                    <a:pt x="8394" y="3334"/>
                  </a:cubicBezTo>
                  <a:cubicBezTo>
                    <a:pt x="8430" y="3275"/>
                    <a:pt x="8477" y="3227"/>
                    <a:pt x="8525" y="3180"/>
                  </a:cubicBezTo>
                  <a:cubicBezTo>
                    <a:pt x="8690" y="2997"/>
                    <a:pt x="8904" y="2928"/>
                    <a:pt x="9124" y="2928"/>
                  </a:cubicBezTo>
                  <a:cubicBezTo>
                    <a:pt x="9348" y="2928"/>
                    <a:pt x="9577" y="3000"/>
                    <a:pt x="9763" y="3096"/>
                  </a:cubicBezTo>
                  <a:cubicBezTo>
                    <a:pt x="9859" y="3156"/>
                    <a:pt x="9966" y="3215"/>
                    <a:pt x="10061" y="3275"/>
                  </a:cubicBezTo>
                  <a:cubicBezTo>
                    <a:pt x="10240" y="3406"/>
                    <a:pt x="10442" y="3501"/>
                    <a:pt x="10656" y="3549"/>
                  </a:cubicBezTo>
                  <a:cubicBezTo>
                    <a:pt x="10705" y="3554"/>
                    <a:pt x="10754" y="3556"/>
                    <a:pt x="10803" y="3556"/>
                  </a:cubicBezTo>
                  <a:cubicBezTo>
                    <a:pt x="10996" y="3556"/>
                    <a:pt x="11193" y="3520"/>
                    <a:pt x="11383" y="3454"/>
                  </a:cubicBezTo>
                  <a:cubicBezTo>
                    <a:pt x="11525" y="3418"/>
                    <a:pt x="11656" y="3382"/>
                    <a:pt x="11799" y="3358"/>
                  </a:cubicBezTo>
                  <a:cubicBezTo>
                    <a:pt x="11874" y="3345"/>
                    <a:pt x="11950" y="3338"/>
                    <a:pt x="12026" y="3338"/>
                  </a:cubicBezTo>
                  <a:cubicBezTo>
                    <a:pt x="12215" y="3338"/>
                    <a:pt x="12403" y="3380"/>
                    <a:pt x="12573" y="3465"/>
                  </a:cubicBezTo>
                  <a:lnTo>
                    <a:pt x="12597" y="3418"/>
                  </a:lnTo>
                  <a:cubicBezTo>
                    <a:pt x="12752" y="2942"/>
                    <a:pt x="12918" y="2465"/>
                    <a:pt x="13097" y="1989"/>
                  </a:cubicBezTo>
                  <a:cubicBezTo>
                    <a:pt x="12442" y="1656"/>
                    <a:pt x="11918" y="1120"/>
                    <a:pt x="11597" y="465"/>
                  </a:cubicBezTo>
                  <a:cubicBezTo>
                    <a:pt x="11585" y="417"/>
                    <a:pt x="11561" y="382"/>
                    <a:pt x="11525" y="346"/>
                  </a:cubicBezTo>
                  <a:cubicBezTo>
                    <a:pt x="11490" y="334"/>
                    <a:pt x="11454" y="334"/>
                    <a:pt x="11418" y="334"/>
                  </a:cubicBezTo>
                  <a:lnTo>
                    <a:pt x="11311" y="322"/>
                  </a:lnTo>
                  <a:cubicBezTo>
                    <a:pt x="11180" y="298"/>
                    <a:pt x="11049" y="251"/>
                    <a:pt x="10930" y="179"/>
                  </a:cubicBezTo>
                  <a:cubicBezTo>
                    <a:pt x="10847" y="120"/>
                    <a:pt x="10763" y="84"/>
                    <a:pt x="10668" y="72"/>
                  </a:cubicBezTo>
                  <a:cubicBezTo>
                    <a:pt x="10663" y="72"/>
                    <a:pt x="10658" y="72"/>
                    <a:pt x="10654" y="72"/>
                  </a:cubicBezTo>
                  <a:cubicBezTo>
                    <a:pt x="10457" y="72"/>
                    <a:pt x="10283" y="304"/>
                    <a:pt x="10121" y="536"/>
                  </a:cubicBezTo>
                  <a:lnTo>
                    <a:pt x="10073" y="596"/>
                  </a:lnTo>
                  <a:cubicBezTo>
                    <a:pt x="9906" y="846"/>
                    <a:pt x="9644" y="1013"/>
                    <a:pt x="9359" y="1060"/>
                  </a:cubicBezTo>
                  <a:cubicBezTo>
                    <a:pt x="9330" y="1064"/>
                    <a:pt x="9302" y="1066"/>
                    <a:pt x="9275" y="1066"/>
                  </a:cubicBezTo>
                  <a:cubicBezTo>
                    <a:pt x="9141" y="1066"/>
                    <a:pt x="9017" y="1018"/>
                    <a:pt x="8918" y="929"/>
                  </a:cubicBezTo>
                  <a:cubicBezTo>
                    <a:pt x="8882" y="882"/>
                    <a:pt x="8847" y="846"/>
                    <a:pt x="8811" y="798"/>
                  </a:cubicBezTo>
                  <a:cubicBezTo>
                    <a:pt x="8787" y="763"/>
                    <a:pt x="8763" y="739"/>
                    <a:pt x="8739" y="715"/>
                  </a:cubicBezTo>
                  <a:cubicBezTo>
                    <a:pt x="8727" y="727"/>
                    <a:pt x="8704" y="727"/>
                    <a:pt x="8692" y="727"/>
                  </a:cubicBezTo>
                  <a:cubicBezTo>
                    <a:pt x="8650" y="741"/>
                    <a:pt x="8604" y="747"/>
                    <a:pt x="8559" y="747"/>
                  </a:cubicBezTo>
                  <a:cubicBezTo>
                    <a:pt x="8527" y="747"/>
                    <a:pt x="8495" y="744"/>
                    <a:pt x="8466" y="739"/>
                  </a:cubicBezTo>
                  <a:cubicBezTo>
                    <a:pt x="8239" y="691"/>
                    <a:pt x="8168" y="477"/>
                    <a:pt x="8120" y="334"/>
                  </a:cubicBezTo>
                  <a:cubicBezTo>
                    <a:pt x="8108" y="298"/>
                    <a:pt x="8096" y="263"/>
                    <a:pt x="8085" y="227"/>
                  </a:cubicBezTo>
                  <a:cubicBezTo>
                    <a:pt x="8049" y="167"/>
                    <a:pt x="8001" y="120"/>
                    <a:pt x="7930" y="96"/>
                  </a:cubicBezTo>
                  <a:cubicBezTo>
                    <a:pt x="7875" y="87"/>
                    <a:pt x="7820" y="83"/>
                    <a:pt x="7765" y="83"/>
                  </a:cubicBezTo>
                  <a:cubicBezTo>
                    <a:pt x="7591" y="83"/>
                    <a:pt x="7417" y="127"/>
                    <a:pt x="7263" y="227"/>
                  </a:cubicBezTo>
                  <a:lnTo>
                    <a:pt x="7168" y="275"/>
                  </a:lnTo>
                  <a:cubicBezTo>
                    <a:pt x="6901" y="425"/>
                    <a:pt x="6582" y="609"/>
                    <a:pt x="6254" y="609"/>
                  </a:cubicBezTo>
                  <a:cubicBezTo>
                    <a:pt x="6143" y="609"/>
                    <a:pt x="6030" y="588"/>
                    <a:pt x="5918" y="536"/>
                  </a:cubicBezTo>
                  <a:cubicBezTo>
                    <a:pt x="5775" y="453"/>
                    <a:pt x="5656" y="358"/>
                    <a:pt x="5549" y="239"/>
                  </a:cubicBezTo>
                  <a:cubicBezTo>
                    <a:pt x="5489" y="179"/>
                    <a:pt x="5429" y="120"/>
                    <a:pt x="5358" y="72"/>
                  </a:cubicBezTo>
                  <a:cubicBezTo>
                    <a:pt x="5306" y="37"/>
                    <a:pt x="5247" y="15"/>
                    <a:pt x="5187" y="15"/>
                  </a:cubicBezTo>
                  <a:cubicBezTo>
                    <a:pt x="5165" y="15"/>
                    <a:pt x="5142" y="18"/>
                    <a:pt x="5120" y="25"/>
                  </a:cubicBezTo>
                  <a:lnTo>
                    <a:pt x="50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00" name="Google Shape;5100;p57"/>
            <p:cNvSpPr/>
            <p:nvPr/>
          </p:nvSpPr>
          <p:spPr>
            <a:xfrm>
              <a:off x="3332550" y="3373450"/>
              <a:ext cx="366725" cy="219400"/>
            </a:xfrm>
            <a:custGeom>
              <a:avLst/>
              <a:gdLst/>
              <a:ahLst/>
              <a:cxnLst/>
              <a:rect l="l" t="t" r="r" b="b"/>
              <a:pathLst>
                <a:path w="14669" h="8776" extrusionOk="0">
                  <a:moveTo>
                    <a:pt x="6061" y="1"/>
                  </a:moveTo>
                  <a:lnTo>
                    <a:pt x="6061" y="25"/>
                  </a:lnTo>
                  <a:lnTo>
                    <a:pt x="3084" y="1156"/>
                  </a:lnTo>
                  <a:cubicBezTo>
                    <a:pt x="2727" y="1299"/>
                    <a:pt x="2346" y="1418"/>
                    <a:pt x="1965" y="1513"/>
                  </a:cubicBezTo>
                  <a:cubicBezTo>
                    <a:pt x="1643" y="1590"/>
                    <a:pt x="1313" y="1629"/>
                    <a:pt x="983" y="1629"/>
                  </a:cubicBezTo>
                  <a:cubicBezTo>
                    <a:pt x="652" y="1629"/>
                    <a:pt x="322" y="1590"/>
                    <a:pt x="0" y="1513"/>
                  </a:cubicBezTo>
                  <a:lnTo>
                    <a:pt x="0" y="1513"/>
                  </a:lnTo>
                  <a:cubicBezTo>
                    <a:pt x="48" y="1668"/>
                    <a:pt x="84" y="1811"/>
                    <a:pt x="131" y="1954"/>
                  </a:cubicBezTo>
                  <a:cubicBezTo>
                    <a:pt x="322" y="2597"/>
                    <a:pt x="548" y="3299"/>
                    <a:pt x="810" y="3954"/>
                  </a:cubicBezTo>
                  <a:cubicBezTo>
                    <a:pt x="1441" y="5514"/>
                    <a:pt x="2358" y="6942"/>
                    <a:pt x="3501" y="8181"/>
                  </a:cubicBezTo>
                  <a:lnTo>
                    <a:pt x="3537" y="8204"/>
                  </a:lnTo>
                  <a:lnTo>
                    <a:pt x="3608" y="8061"/>
                  </a:lnTo>
                  <a:cubicBezTo>
                    <a:pt x="3918" y="8204"/>
                    <a:pt x="4263" y="8359"/>
                    <a:pt x="4608" y="8359"/>
                  </a:cubicBezTo>
                  <a:cubicBezTo>
                    <a:pt x="4882" y="8359"/>
                    <a:pt x="5227" y="8204"/>
                    <a:pt x="5299" y="7907"/>
                  </a:cubicBezTo>
                  <a:cubicBezTo>
                    <a:pt x="5311" y="7811"/>
                    <a:pt x="5322" y="7716"/>
                    <a:pt x="5322" y="7621"/>
                  </a:cubicBezTo>
                  <a:cubicBezTo>
                    <a:pt x="5311" y="7454"/>
                    <a:pt x="5346" y="7288"/>
                    <a:pt x="5406" y="7133"/>
                  </a:cubicBezTo>
                  <a:cubicBezTo>
                    <a:pt x="5525" y="6883"/>
                    <a:pt x="5751" y="6704"/>
                    <a:pt x="6013" y="6633"/>
                  </a:cubicBezTo>
                  <a:cubicBezTo>
                    <a:pt x="6203" y="6570"/>
                    <a:pt x="6397" y="6539"/>
                    <a:pt x="6589" y="6539"/>
                  </a:cubicBezTo>
                  <a:cubicBezTo>
                    <a:pt x="7085" y="6539"/>
                    <a:pt x="7570" y="6743"/>
                    <a:pt x="7930" y="7121"/>
                  </a:cubicBezTo>
                  <a:cubicBezTo>
                    <a:pt x="8025" y="7228"/>
                    <a:pt x="8120" y="7347"/>
                    <a:pt x="8204" y="7478"/>
                  </a:cubicBezTo>
                  <a:cubicBezTo>
                    <a:pt x="8370" y="7716"/>
                    <a:pt x="8537" y="7930"/>
                    <a:pt x="8763" y="8014"/>
                  </a:cubicBezTo>
                  <a:cubicBezTo>
                    <a:pt x="8823" y="8026"/>
                    <a:pt x="8894" y="8050"/>
                    <a:pt x="8954" y="8050"/>
                  </a:cubicBezTo>
                  <a:cubicBezTo>
                    <a:pt x="9049" y="8061"/>
                    <a:pt x="9132" y="8085"/>
                    <a:pt x="9216" y="8109"/>
                  </a:cubicBezTo>
                  <a:cubicBezTo>
                    <a:pt x="9383" y="8169"/>
                    <a:pt x="9525" y="8276"/>
                    <a:pt x="9633" y="8407"/>
                  </a:cubicBezTo>
                  <a:cubicBezTo>
                    <a:pt x="9787" y="8431"/>
                    <a:pt x="9918" y="8478"/>
                    <a:pt x="10049" y="8562"/>
                  </a:cubicBezTo>
                  <a:lnTo>
                    <a:pt x="10085" y="8585"/>
                  </a:lnTo>
                  <a:cubicBezTo>
                    <a:pt x="10180" y="8669"/>
                    <a:pt x="10275" y="8728"/>
                    <a:pt x="10383" y="8776"/>
                  </a:cubicBezTo>
                  <a:cubicBezTo>
                    <a:pt x="10383" y="8728"/>
                    <a:pt x="10395" y="8669"/>
                    <a:pt x="10406" y="8621"/>
                  </a:cubicBezTo>
                  <a:cubicBezTo>
                    <a:pt x="10478" y="8407"/>
                    <a:pt x="10645" y="8228"/>
                    <a:pt x="10859" y="8121"/>
                  </a:cubicBezTo>
                  <a:cubicBezTo>
                    <a:pt x="11002" y="8061"/>
                    <a:pt x="11145" y="8014"/>
                    <a:pt x="11299" y="7990"/>
                  </a:cubicBezTo>
                  <a:cubicBezTo>
                    <a:pt x="11418" y="7966"/>
                    <a:pt x="11526" y="7930"/>
                    <a:pt x="11633" y="7895"/>
                  </a:cubicBezTo>
                  <a:cubicBezTo>
                    <a:pt x="11752" y="7847"/>
                    <a:pt x="11835" y="7764"/>
                    <a:pt x="11883" y="7657"/>
                  </a:cubicBezTo>
                  <a:cubicBezTo>
                    <a:pt x="11907" y="7621"/>
                    <a:pt x="11907" y="7573"/>
                    <a:pt x="11883" y="7538"/>
                  </a:cubicBezTo>
                  <a:lnTo>
                    <a:pt x="11383" y="6442"/>
                  </a:lnTo>
                  <a:lnTo>
                    <a:pt x="12216" y="7311"/>
                  </a:lnTo>
                  <a:cubicBezTo>
                    <a:pt x="12276" y="7371"/>
                    <a:pt x="12353" y="7398"/>
                    <a:pt x="12439" y="7398"/>
                  </a:cubicBezTo>
                  <a:cubicBezTo>
                    <a:pt x="12456" y="7398"/>
                    <a:pt x="12473" y="7397"/>
                    <a:pt x="12490" y="7395"/>
                  </a:cubicBezTo>
                  <a:cubicBezTo>
                    <a:pt x="12716" y="7359"/>
                    <a:pt x="12931" y="7240"/>
                    <a:pt x="13062" y="7049"/>
                  </a:cubicBezTo>
                  <a:cubicBezTo>
                    <a:pt x="13169" y="6895"/>
                    <a:pt x="13252" y="6728"/>
                    <a:pt x="13335" y="6561"/>
                  </a:cubicBezTo>
                  <a:cubicBezTo>
                    <a:pt x="13443" y="6311"/>
                    <a:pt x="13585" y="6073"/>
                    <a:pt x="13764" y="5859"/>
                  </a:cubicBezTo>
                  <a:cubicBezTo>
                    <a:pt x="13871" y="5752"/>
                    <a:pt x="13990" y="5656"/>
                    <a:pt x="14109" y="5561"/>
                  </a:cubicBezTo>
                  <a:cubicBezTo>
                    <a:pt x="14276" y="5454"/>
                    <a:pt x="14431" y="5299"/>
                    <a:pt x="14526" y="5109"/>
                  </a:cubicBezTo>
                  <a:cubicBezTo>
                    <a:pt x="14669" y="4775"/>
                    <a:pt x="14455" y="4371"/>
                    <a:pt x="13895" y="3859"/>
                  </a:cubicBezTo>
                  <a:cubicBezTo>
                    <a:pt x="13347" y="3335"/>
                    <a:pt x="12764" y="2847"/>
                    <a:pt x="12145" y="2394"/>
                  </a:cubicBezTo>
                  <a:cubicBezTo>
                    <a:pt x="12000" y="2301"/>
                    <a:pt x="11847" y="2208"/>
                    <a:pt x="11716" y="2208"/>
                  </a:cubicBezTo>
                  <a:cubicBezTo>
                    <a:pt x="11696" y="2208"/>
                    <a:pt x="11676" y="2211"/>
                    <a:pt x="11657" y="2216"/>
                  </a:cubicBezTo>
                  <a:cubicBezTo>
                    <a:pt x="11490" y="2275"/>
                    <a:pt x="11347" y="2382"/>
                    <a:pt x="11252" y="2525"/>
                  </a:cubicBezTo>
                  <a:cubicBezTo>
                    <a:pt x="11076" y="2701"/>
                    <a:pt x="10855" y="2922"/>
                    <a:pt x="10566" y="2922"/>
                  </a:cubicBezTo>
                  <a:cubicBezTo>
                    <a:pt x="10522" y="2922"/>
                    <a:pt x="10477" y="2917"/>
                    <a:pt x="10430" y="2906"/>
                  </a:cubicBezTo>
                  <a:lnTo>
                    <a:pt x="10156" y="2823"/>
                  </a:lnTo>
                  <a:lnTo>
                    <a:pt x="10299" y="2585"/>
                  </a:lnTo>
                  <a:cubicBezTo>
                    <a:pt x="10275" y="2525"/>
                    <a:pt x="10228" y="2477"/>
                    <a:pt x="10156" y="2454"/>
                  </a:cubicBezTo>
                  <a:cubicBezTo>
                    <a:pt x="10049" y="2454"/>
                    <a:pt x="9954" y="2454"/>
                    <a:pt x="9859" y="2477"/>
                  </a:cubicBezTo>
                  <a:cubicBezTo>
                    <a:pt x="9752" y="2489"/>
                    <a:pt x="9656" y="2501"/>
                    <a:pt x="9561" y="2501"/>
                  </a:cubicBezTo>
                  <a:cubicBezTo>
                    <a:pt x="9359" y="2489"/>
                    <a:pt x="9180" y="2406"/>
                    <a:pt x="9049" y="2263"/>
                  </a:cubicBezTo>
                  <a:lnTo>
                    <a:pt x="9013" y="2227"/>
                  </a:lnTo>
                  <a:cubicBezTo>
                    <a:pt x="8796" y="2316"/>
                    <a:pt x="8570" y="2364"/>
                    <a:pt x="8336" y="2364"/>
                  </a:cubicBezTo>
                  <a:cubicBezTo>
                    <a:pt x="8288" y="2364"/>
                    <a:pt x="8240" y="2362"/>
                    <a:pt x="8192" y="2358"/>
                  </a:cubicBezTo>
                  <a:lnTo>
                    <a:pt x="8061" y="2346"/>
                  </a:lnTo>
                  <a:lnTo>
                    <a:pt x="8013" y="2216"/>
                  </a:lnTo>
                  <a:cubicBezTo>
                    <a:pt x="7942" y="1989"/>
                    <a:pt x="7894" y="1751"/>
                    <a:pt x="7870" y="1513"/>
                  </a:cubicBezTo>
                  <a:cubicBezTo>
                    <a:pt x="7663" y="1600"/>
                    <a:pt x="7427" y="1657"/>
                    <a:pt x="7187" y="1657"/>
                  </a:cubicBezTo>
                  <a:cubicBezTo>
                    <a:pt x="7165" y="1657"/>
                    <a:pt x="7143" y="1657"/>
                    <a:pt x="7120" y="1656"/>
                  </a:cubicBezTo>
                  <a:lnTo>
                    <a:pt x="6894" y="1644"/>
                  </a:lnTo>
                  <a:lnTo>
                    <a:pt x="6930" y="1430"/>
                  </a:lnTo>
                  <a:cubicBezTo>
                    <a:pt x="6989" y="811"/>
                    <a:pt x="6632" y="227"/>
                    <a:pt x="6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01" name="Google Shape;5101;p57"/>
            <p:cNvSpPr/>
            <p:nvPr/>
          </p:nvSpPr>
          <p:spPr>
            <a:xfrm>
              <a:off x="3151575" y="3546875"/>
              <a:ext cx="434900" cy="208650"/>
            </a:xfrm>
            <a:custGeom>
              <a:avLst/>
              <a:gdLst/>
              <a:ahLst/>
              <a:cxnLst/>
              <a:rect l="l" t="t" r="r" b="b"/>
              <a:pathLst>
                <a:path w="17396" h="8346" extrusionOk="0">
                  <a:moveTo>
                    <a:pt x="13828" y="1"/>
                  </a:moveTo>
                  <a:cubicBezTo>
                    <a:pt x="13675" y="1"/>
                    <a:pt x="13521" y="26"/>
                    <a:pt x="13371" y="77"/>
                  </a:cubicBezTo>
                  <a:cubicBezTo>
                    <a:pt x="13228" y="112"/>
                    <a:pt x="13097" y="208"/>
                    <a:pt x="13014" y="351"/>
                  </a:cubicBezTo>
                  <a:cubicBezTo>
                    <a:pt x="12978" y="458"/>
                    <a:pt x="12966" y="565"/>
                    <a:pt x="12966" y="684"/>
                  </a:cubicBezTo>
                  <a:cubicBezTo>
                    <a:pt x="12978" y="815"/>
                    <a:pt x="12966" y="958"/>
                    <a:pt x="12942" y="1089"/>
                  </a:cubicBezTo>
                  <a:cubicBezTo>
                    <a:pt x="12823" y="1565"/>
                    <a:pt x="12300" y="1827"/>
                    <a:pt x="11859" y="1827"/>
                  </a:cubicBezTo>
                  <a:cubicBezTo>
                    <a:pt x="11514" y="1827"/>
                    <a:pt x="11168" y="1732"/>
                    <a:pt x="10859" y="1577"/>
                  </a:cubicBezTo>
                  <a:lnTo>
                    <a:pt x="8918" y="1636"/>
                  </a:lnTo>
                  <a:cubicBezTo>
                    <a:pt x="8823" y="2006"/>
                    <a:pt x="8585" y="2327"/>
                    <a:pt x="8240" y="2506"/>
                  </a:cubicBezTo>
                  <a:cubicBezTo>
                    <a:pt x="8394" y="3006"/>
                    <a:pt x="8418" y="3541"/>
                    <a:pt x="8311" y="4053"/>
                  </a:cubicBezTo>
                  <a:lnTo>
                    <a:pt x="8251" y="4315"/>
                  </a:lnTo>
                  <a:lnTo>
                    <a:pt x="8013" y="4196"/>
                  </a:lnTo>
                  <a:cubicBezTo>
                    <a:pt x="7769" y="4069"/>
                    <a:pt x="7505" y="4022"/>
                    <a:pt x="7227" y="4022"/>
                  </a:cubicBezTo>
                  <a:cubicBezTo>
                    <a:pt x="6884" y="4022"/>
                    <a:pt x="6519" y="4093"/>
                    <a:pt x="6144" y="4172"/>
                  </a:cubicBezTo>
                  <a:cubicBezTo>
                    <a:pt x="5906" y="4220"/>
                    <a:pt x="5668" y="4268"/>
                    <a:pt x="5442" y="4292"/>
                  </a:cubicBezTo>
                  <a:cubicBezTo>
                    <a:pt x="5124" y="4323"/>
                    <a:pt x="4807" y="4339"/>
                    <a:pt x="4489" y="4339"/>
                  </a:cubicBezTo>
                  <a:cubicBezTo>
                    <a:pt x="4330" y="4339"/>
                    <a:pt x="4172" y="4335"/>
                    <a:pt x="4013" y="4327"/>
                  </a:cubicBezTo>
                  <a:lnTo>
                    <a:pt x="0" y="4184"/>
                  </a:lnTo>
                  <a:lnTo>
                    <a:pt x="0" y="4184"/>
                  </a:lnTo>
                  <a:cubicBezTo>
                    <a:pt x="179" y="4422"/>
                    <a:pt x="334" y="4673"/>
                    <a:pt x="465" y="4934"/>
                  </a:cubicBezTo>
                  <a:cubicBezTo>
                    <a:pt x="512" y="5018"/>
                    <a:pt x="548" y="5089"/>
                    <a:pt x="584" y="5173"/>
                  </a:cubicBezTo>
                  <a:cubicBezTo>
                    <a:pt x="822" y="5661"/>
                    <a:pt x="1060" y="6161"/>
                    <a:pt x="1501" y="6268"/>
                  </a:cubicBezTo>
                  <a:lnTo>
                    <a:pt x="1536" y="6280"/>
                  </a:lnTo>
                  <a:cubicBezTo>
                    <a:pt x="1655" y="6304"/>
                    <a:pt x="1763" y="6351"/>
                    <a:pt x="1858" y="6423"/>
                  </a:cubicBezTo>
                  <a:cubicBezTo>
                    <a:pt x="1870" y="6256"/>
                    <a:pt x="1977" y="6101"/>
                    <a:pt x="2120" y="6030"/>
                  </a:cubicBezTo>
                  <a:cubicBezTo>
                    <a:pt x="2187" y="5999"/>
                    <a:pt x="2252" y="5986"/>
                    <a:pt x="2315" y="5986"/>
                  </a:cubicBezTo>
                  <a:cubicBezTo>
                    <a:pt x="2514" y="5986"/>
                    <a:pt x="2683" y="6120"/>
                    <a:pt x="2810" y="6220"/>
                  </a:cubicBezTo>
                  <a:cubicBezTo>
                    <a:pt x="2870" y="6268"/>
                    <a:pt x="2941" y="6316"/>
                    <a:pt x="3013" y="6351"/>
                  </a:cubicBezTo>
                  <a:cubicBezTo>
                    <a:pt x="3061" y="6374"/>
                    <a:pt x="3110" y="6384"/>
                    <a:pt x="3163" y="6384"/>
                  </a:cubicBezTo>
                  <a:cubicBezTo>
                    <a:pt x="3307" y="6384"/>
                    <a:pt x="3473" y="6307"/>
                    <a:pt x="3691" y="6185"/>
                  </a:cubicBezTo>
                  <a:cubicBezTo>
                    <a:pt x="3929" y="6042"/>
                    <a:pt x="4203" y="5946"/>
                    <a:pt x="4477" y="5923"/>
                  </a:cubicBezTo>
                  <a:lnTo>
                    <a:pt x="4489" y="5923"/>
                  </a:lnTo>
                  <a:cubicBezTo>
                    <a:pt x="4834" y="5923"/>
                    <a:pt x="5132" y="6125"/>
                    <a:pt x="5346" y="6268"/>
                  </a:cubicBezTo>
                  <a:lnTo>
                    <a:pt x="7144" y="7482"/>
                  </a:lnTo>
                  <a:cubicBezTo>
                    <a:pt x="7251" y="7566"/>
                    <a:pt x="7382" y="7637"/>
                    <a:pt x="7513" y="7673"/>
                  </a:cubicBezTo>
                  <a:cubicBezTo>
                    <a:pt x="7692" y="7673"/>
                    <a:pt x="7882" y="7637"/>
                    <a:pt x="8049" y="7566"/>
                  </a:cubicBezTo>
                  <a:cubicBezTo>
                    <a:pt x="8212" y="7514"/>
                    <a:pt x="8396" y="7454"/>
                    <a:pt x="8579" y="7454"/>
                  </a:cubicBezTo>
                  <a:cubicBezTo>
                    <a:pt x="8729" y="7454"/>
                    <a:pt x="8879" y="7495"/>
                    <a:pt x="9013" y="7613"/>
                  </a:cubicBezTo>
                  <a:cubicBezTo>
                    <a:pt x="9073" y="7673"/>
                    <a:pt x="9132" y="7744"/>
                    <a:pt x="9168" y="7828"/>
                  </a:cubicBezTo>
                  <a:cubicBezTo>
                    <a:pt x="9204" y="7744"/>
                    <a:pt x="9263" y="7673"/>
                    <a:pt x="9323" y="7601"/>
                  </a:cubicBezTo>
                  <a:lnTo>
                    <a:pt x="9418" y="7518"/>
                  </a:lnTo>
                  <a:lnTo>
                    <a:pt x="11430" y="8232"/>
                  </a:lnTo>
                  <a:cubicBezTo>
                    <a:pt x="11591" y="8292"/>
                    <a:pt x="11746" y="8345"/>
                    <a:pt x="11883" y="8345"/>
                  </a:cubicBezTo>
                  <a:cubicBezTo>
                    <a:pt x="11938" y="8345"/>
                    <a:pt x="11990" y="8336"/>
                    <a:pt x="12038" y="8316"/>
                  </a:cubicBezTo>
                  <a:cubicBezTo>
                    <a:pt x="12109" y="8280"/>
                    <a:pt x="12157" y="8209"/>
                    <a:pt x="12169" y="8137"/>
                  </a:cubicBezTo>
                  <a:cubicBezTo>
                    <a:pt x="12169" y="8078"/>
                    <a:pt x="12157" y="8066"/>
                    <a:pt x="12157" y="8066"/>
                  </a:cubicBezTo>
                  <a:lnTo>
                    <a:pt x="11192" y="7351"/>
                  </a:lnTo>
                  <a:lnTo>
                    <a:pt x="12335" y="7697"/>
                  </a:lnTo>
                  <a:cubicBezTo>
                    <a:pt x="12563" y="7770"/>
                    <a:pt x="12798" y="7805"/>
                    <a:pt x="13031" y="7805"/>
                  </a:cubicBezTo>
                  <a:cubicBezTo>
                    <a:pt x="13371" y="7805"/>
                    <a:pt x="13709" y="7731"/>
                    <a:pt x="14026" y="7590"/>
                  </a:cubicBezTo>
                  <a:cubicBezTo>
                    <a:pt x="14097" y="7554"/>
                    <a:pt x="14169" y="7518"/>
                    <a:pt x="14252" y="7470"/>
                  </a:cubicBezTo>
                  <a:cubicBezTo>
                    <a:pt x="14419" y="7375"/>
                    <a:pt x="14609" y="7292"/>
                    <a:pt x="14800" y="7232"/>
                  </a:cubicBezTo>
                  <a:cubicBezTo>
                    <a:pt x="14937" y="7196"/>
                    <a:pt x="15072" y="7180"/>
                    <a:pt x="15206" y="7180"/>
                  </a:cubicBezTo>
                  <a:cubicBezTo>
                    <a:pt x="15549" y="7180"/>
                    <a:pt x="15886" y="7286"/>
                    <a:pt x="16229" y="7423"/>
                  </a:cubicBezTo>
                  <a:cubicBezTo>
                    <a:pt x="16121" y="6685"/>
                    <a:pt x="16371" y="5946"/>
                    <a:pt x="16895" y="5411"/>
                  </a:cubicBezTo>
                  <a:cubicBezTo>
                    <a:pt x="16717" y="5292"/>
                    <a:pt x="16562" y="5137"/>
                    <a:pt x="16431" y="4946"/>
                  </a:cubicBezTo>
                  <a:cubicBezTo>
                    <a:pt x="16252" y="4649"/>
                    <a:pt x="16217" y="4196"/>
                    <a:pt x="16526" y="3922"/>
                  </a:cubicBezTo>
                  <a:lnTo>
                    <a:pt x="16586" y="3863"/>
                  </a:lnTo>
                  <a:lnTo>
                    <a:pt x="16669" y="3863"/>
                  </a:lnTo>
                  <a:cubicBezTo>
                    <a:pt x="16686" y="3864"/>
                    <a:pt x="16702" y="3864"/>
                    <a:pt x="16718" y="3864"/>
                  </a:cubicBezTo>
                  <a:cubicBezTo>
                    <a:pt x="16964" y="3864"/>
                    <a:pt x="17206" y="3781"/>
                    <a:pt x="17395" y="3625"/>
                  </a:cubicBezTo>
                  <a:cubicBezTo>
                    <a:pt x="17086" y="3351"/>
                    <a:pt x="16979" y="2922"/>
                    <a:pt x="16872" y="2529"/>
                  </a:cubicBezTo>
                  <a:cubicBezTo>
                    <a:pt x="16824" y="2303"/>
                    <a:pt x="16752" y="2077"/>
                    <a:pt x="16657" y="1875"/>
                  </a:cubicBezTo>
                  <a:lnTo>
                    <a:pt x="16300" y="1815"/>
                  </a:lnTo>
                  <a:cubicBezTo>
                    <a:pt x="16312" y="1732"/>
                    <a:pt x="16348" y="1660"/>
                    <a:pt x="16407" y="1601"/>
                  </a:cubicBezTo>
                  <a:cubicBezTo>
                    <a:pt x="16383" y="1577"/>
                    <a:pt x="16348" y="1565"/>
                    <a:pt x="16312" y="1553"/>
                  </a:cubicBezTo>
                  <a:cubicBezTo>
                    <a:pt x="16252" y="1529"/>
                    <a:pt x="16181" y="1517"/>
                    <a:pt x="16121" y="1505"/>
                  </a:cubicBezTo>
                  <a:cubicBezTo>
                    <a:pt x="16026" y="1494"/>
                    <a:pt x="15943" y="1482"/>
                    <a:pt x="15860" y="1446"/>
                  </a:cubicBezTo>
                  <a:cubicBezTo>
                    <a:pt x="15514" y="1339"/>
                    <a:pt x="15288" y="1029"/>
                    <a:pt x="15098" y="767"/>
                  </a:cubicBezTo>
                  <a:cubicBezTo>
                    <a:pt x="15026" y="648"/>
                    <a:pt x="14943" y="541"/>
                    <a:pt x="14859" y="446"/>
                  </a:cubicBezTo>
                  <a:cubicBezTo>
                    <a:pt x="14587" y="156"/>
                    <a:pt x="14211" y="1"/>
                    <a:pt x="138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02" name="Google Shape;5102;p57"/>
            <p:cNvSpPr/>
            <p:nvPr/>
          </p:nvSpPr>
          <p:spPr>
            <a:xfrm>
              <a:off x="3461425" y="2899625"/>
              <a:ext cx="655775" cy="632800"/>
            </a:xfrm>
            <a:custGeom>
              <a:avLst/>
              <a:gdLst/>
              <a:ahLst/>
              <a:cxnLst/>
              <a:rect l="l" t="t" r="r" b="b"/>
              <a:pathLst>
                <a:path w="26231" h="25312" extrusionOk="0">
                  <a:moveTo>
                    <a:pt x="18757" y="1"/>
                  </a:moveTo>
                  <a:cubicBezTo>
                    <a:pt x="18396" y="1"/>
                    <a:pt x="18061" y="57"/>
                    <a:pt x="17753" y="214"/>
                  </a:cubicBezTo>
                  <a:cubicBezTo>
                    <a:pt x="17658" y="261"/>
                    <a:pt x="17563" y="321"/>
                    <a:pt x="17467" y="380"/>
                  </a:cubicBezTo>
                  <a:cubicBezTo>
                    <a:pt x="17195" y="547"/>
                    <a:pt x="16890" y="734"/>
                    <a:pt x="16567" y="734"/>
                  </a:cubicBezTo>
                  <a:cubicBezTo>
                    <a:pt x="16452" y="734"/>
                    <a:pt x="16336" y="710"/>
                    <a:pt x="16217" y="654"/>
                  </a:cubicBezTo>
                  <a:cubicBezTo>
                    <a:pt x="16134" y="606"/>
                    <a:pt x="16050" y="559"/>
                    <a:pt x="15979" y="499"/>
                  </a:cubicBezTo>
                  <a:cubicBezTo>
                    <a:pt x="15931" y="452"/>
                    <a:pt x="15872" y="416"/>
                    <a:pt x="15800" y="380"/>
                  </a:cubicBezTo>
                  <a:cubicBezTo>
                    <a:pt x="15765" y="367"/>
                    <a:pt x="15729" y="360"/>
                    <a:pt x="15691" y="360"/>
                  </a:cubicBezTo>
                  <a:cubicBezTo>
                    <a:pt x="15500" y="360"/>
                    <a:pt x="15279" y="524"/>
                    <a:pt x="15050" y="714"/>
                  </a:cubicBezTo>
                  <a:cubicBezTo>
                    <a:pt x="14775" y="932"/>
                    <a:pt x="14499" y="1045"/>
                    <a:pt x="14259" y="1045"/>
                  </a:cubicBezTo>
                  <a:cubicBezTo>
                    <a:pt x="14199" y="1045"/>
                    <a:pt x="14141" y="1038"/>
                    <a:pt x="14086" y="1023"/>
                  </a:cubicBezTo>
                  <a:lnTo>
                    <a:pt x="14086" y="1023"/>
                  </a:lnTo>
                  <a:cubicBezTo>
                    <a:pt x="14205" y="2869"/>
                    <a:pt x="15217" y="4524"/>
                    <a:pt x="16789" y="5464"/>
                  </a:cubicBezTo>
                  <a:cubicBezTo>
                    <a:pt x="16484" y="5352"/>
                    <a:pt x="16164" y="5297"/>
                    <a:pt x="15844" y="5297"/>
                  </a:cubicBezTo>
                  <a:cubicBezTo>
                    <a:pt x="15413" y="5297"/>
                    <a:pt x="14982" y="5397"/>
                    <a:pt x="14586" y="5595"/>
                  </a:cubicBezTo>
                  <a:cubicBezTo>
                    <a:pt x="14693" y="5321"/>
                    <a:pt x="14657" y="5012"/>
                    <a:pt x="14491" y="4762"/>
                  </a:cubicBezTo>
                  <a:cubicBezTo>
                    <a:pt x="13919" y="5119"/>
                    <a:pt x="13669" y="5833"/>
                    <a:pt x="13895" y="6476"/>
                  </a:cubicBezTo>
                  <a:cubicBezTo>
                    <a:pt x="13814" y="6503"/>
                    <a:pt x="13730" y="6515"/>
                    <a:pt x="13647" y="6515"/>
                  </a:cubicBezTo>
                  <a:cubicBezTo>
                    <a:pt x="13067" y="6515"/>
                    <a:pt x="12511" y="5905"/>
                    <a:pt x="12657" y="5321"/>
                  </a:cubicBezTo>
                  <a:cubicBezTo>
                    <a:pt x="12640" y="5320"/>
                    <a:pt x="12623" y="5319"/>
                    <a:pt x="12607" y="5319"/>
                  </a:cubicBezTo>
                  <a:cubicBezTo>
                    <a:pt x="11987" y="5319"/>
                    <a:pt x="11706" y="6172"/>
                    <a:pt x="11776" y="6810"/>
                  </a:cubicBezTo>
                  <a:cubicBezTo>
                    <a:pt x="11848" y="7464"/>
                    <a:pt x="12014" y="8238"/>
                    <a:pt x="11538" y="8691"/>
                  </a:cubicBezTo>
                  <a:cubicBezTo>
                    <a:pt x="10574" y="8453"/>
                    <a:pt x="9454" y="8036"/>
                    <a:pt x="9240" y="7072"/>
                  </a:cubicBezTo>
                  <a:cubicBezTo>
                    <a:pt x="9192" y="6845"/>
                    <a:pt x="9169" y="6548"/>
                    <a:pt x="8966" y="6441"/>
                  </a:cubicBezTo>
                  <a:cubicBezTo>
                    <a:pt x="8893" y="6418"/>
                    <a:pt x="8820" y="6406"/>
                    <a:pt x="8748" y="6406"/>
                  </a:cubicBezTo>
                  <a:cubicBezTo>
                    <a:pt x="8668" y="6406"/>
                    <a:pt x="8589" y="6421"/>
                    <a:pt x="8514" y="6452"/>
                  </a:cubicBezTo>
                  <a:lnTo>
                    <a:pt x="6204" y="7083"/>
                  </a:lnTo>
                  <a:cubicBezTo>
                    <a:pt x="4108" y="7655"/>
                    <a:pt x="2263" y="8988"/>
                    <a:pt x="560" y="10358"/>
                  </a:cubicBezTo>
                  <a:cubicBezTo>
                    <a:pt x="537" y="10334"/>
                    <a:pt x="525" y="10310"/>
                    <a:pt x="501" y="10298"/>
                  </a:cubicBezTo>
                  <a:cubicBezTo>
                    <a:pt x="144" y="10905"/>
                    <a:pt x="1" y="11608"/>
                    <a:pt x="84" y="12310"/>
                  </a:cubicBezTo>
                  <a:cubicBezTo>
                    <a:pt x="156" y="12739"/>
                    <a:pt x="275" y="13168"/>
                    <a:pt x="429" y="13584"/>
                  </a:cubicBezTo>
                  <a:cubicBezTo>
                    <a:pt x="489" y="13739"/>
                    <a:pt x="537" y="13882"/>
                    <a:pt x="584" y="14037"/>
                  </a:cubicBezTo>
                  <a:cubicBezTo>
                    <a:pt x="1049" y="15489"/>
                    <a:pt x="1168" y="17013"/>
                    <a:pt x="953" y="18513"/>
                  </a:cubicBezTo>
                  <a:cubicBezTo>
                    <a:pt x="1668" y="18763"/>
                    <a:pt x="2156" y="19418"/>
                    <a:pt x="2192" y="20168"/>
                  </a:cubicBezTo>
                  <a:cubicBezTo>
                    <a:pt x="2406" y="20145"/>
                    <a:pt x="2608" y="20061"/>
                    <a:pt x="2787" y="19930"/>
                  </a:cubicBezTo>
                  <a:lnTo>
                    <a:pt x="3120" y="19692"/>
                  </a:lnTo>
                  <a:lnTo>
                    <a:pt x="3108" y="20109"/>
                  </a:lnTo>
                  <a:cubicBezTo>
                    <a:pt x="3108" y="20371"/>
                    <a:pt x="3144" y="20633"/>
                    <a:pt x="3204" y="20895"/>
                  </a:cubicBezTo>
                  <a:cubicBezTo>
                    <a:pt x="3442" y="20883"/>
                    <a:pt x="3668" y="20811"/>
                    <a:pt x="3870" y="20692"/>
                  </a:cubicBezTo>
                  <a:lnTo>
                    <a:pt x="4263" y="20454"/>
                  </a:lnTo>
                  <a:lnTo>
                    <a:pt x="4180" y="20907"/>
                  </a:lnTo>
                  <a:cubicBezTo>
                    <a:pt x="4180" y="20907"/>
                    <a:pt x="4180" y="20918"/>
                    <a:pt x="4204" y="20942"/>
                  </a:cubicBezTo>
                  <a:cubicBezTo>
                    <a:pt x="4251" y="21002"/>
                    <a:pt x="4335" y="21026"/>
                    <a:pt x="4406" y="21026"/>
                  </a:cubicBezTo>
                  <a:cubicBezTo>
                    <a:pt x="4489" y="21026"/>
                    <a:pt x="4561" y="21026"/>
                    <a:pt x="4644" y="21014"/>
                  </a:cubicBezTo>
                  <a:cubicBezTo>
                    <a:pt x="4733" y="20999"/>
                    <a:pt x="4816" y="20989"/>
                    <a:pt x="4901" y="20989"/>
                  </a:cubicBezTo>
                  <a:cubicBezTo>
                    <a:pt x="4954" y="20989"/>
                    <a:pt x="5006" y="20993"/>
                    <a:pt x="5061" y="21002"/>
                  </a:cubicBezTo>
                  <a:cubicBezTo>
                    <a:pt x="5263" y="21038"/>
                    <a:pt x="5430" y="21169"/>
                    <a:pt x="5525" y="21347"/>
                  </a:cubicBezTo>
                  <a:cubicBezTo>
                    <a:pt x="5525" y="21371"/>
                    <a:pt x="5537" y="21383"/>
                    <a:pt x="5537" y="21407"/>
                  </a:cubicBezTo>
                  <a:cubicBezTo>
                    <a:pt x="5632" y="21347"/>
                    <a:pt x="5716" y="21264"/>
                    <a:pt x="5787" y="21180"/>
                  </a:cubicBezTo>
                  <a:cubicBezTo>
                    <a:pt x="5954" y="21002"/>
                    <a:pt x="6144" y="20811"/>
                    <a:pt x="6418" y="20752"/>
                  </a:cubicBezTo>
                  <a:cubicBezTo>
                    <a:pt x="6463" y="20743"/>
                    <a:pt x="6507" y="20739"/>
                    <a:pt x="6551" y="20739"/>
                  </a:cubicBezTo>
                  <a:cubicBezTo>
                    <a:pt x="6797" y="20739"/>
                    <a:pt x="7024" y="20870"/>
                    <a:pt x="7216" y="21002"/>
                  </a:cubicBezTo>
                  <a:cubicBezTo>
                    <a:pt x="7847" y="21466"/>
                    <a:pt x="8454" y="21966"/>
                    <a:pt x="9014" y="22514"/>
                  </a:cubicBezTo>
                  <a:cubicBezTo>
                    <a:pt x="9300" y="22752"/>
                    <a:pt x="9526" y="23038"/>
                    <a:pt x="9704" y="23359"/>
                  </a:cubicBezTo>
                  <a:cubicBezTo>
                    <a:pt x="9716" y="23347"/>
                    <a:pt x="9740" y="23335"/>
                    <a:pt x="9764" y="23335"/>
                  </a:cubicBezTo>
                  <a:cubicBezTo>
                    <a:pt x="9833" y="23311"/>
                    <a:pt x="9904" y="23299"/>
                    <a:pt x="9976" y="23299"/>
                  </a:cubicBezTo>
                  <a:cubicBezTo>
                    <a:pt x="10115" y="23299"/>
                    <a:pt x="10253" y="23344"/>
                    <a:pt x="10371" y="23431"/>
                  </a:cubicBezTo>
                  <a:cubicBezTo>
                    <a:pt x="10466" y="23490"/>
                    <a:pt x="10538" y="23562"/>
                    <a:pt x="10621" y="23645"/>
                  </a:cubicBezTo>
                  <a:cubicBezTo>
                    <a:pt x="10693" y="23728"/>
                    <a:pt x="10776" y="23800"/>
                    <a:pt x="10871" y="23847"/>
                  </a:cubicBezTo>
                  <a:cubicBezTo>
                    <a:pt x="10928" y="23874"/>
                    <a:pt x="10987" y="23886"/>
                    <a:pt x="11049" y="23886"/>
                  </a:cubicBezTo>
                  <a:cubicBezTo>
                    <a:pt x="11261" y="23886"/>
                    <a:pt x="11501" y="23748"/>
                    <a:pt x="11740" y="23609"/>
                  </a:cubicBezTo>
                  <a:lnTo>
                    <a:pt x="11836" y="23562"/>
                  </a:lnTo>
                  <a:cubicBezTo>
                    <a:pt x="12017" y="23458"/>
                    <a:pt x="12287" y="23360"/>
                    <a:pt x="12548" y="23360"/>
                  </a:cubicBezTo>
                  <a:cubicBezTo>
                    <a:pt x="12647" y="23360"/>
                    <a:pt x="12744" y="23374"/>
                    <a:pt x="12836" y="23407"/>
                  </a:cubicBezTo>
                  <a:cubicBezTo>
                    <a:pt x="13002" y="23455"/>
                    <a:pt x="13145" y="23585"/>
                    <a:pt x="13229" y="23752"/>
                  </a:cubicBezTo>
                  <a:cubicBezTo>
                    <a:pt x="13252" y="23800"/>
                    <a:pt x="13264" y="23847"/>
                    <a:pt x="13288" y="23895"/>
                  </a:cubicBezTo>
                  <a:cubicBezTo>
                    <a:pt x="13300" y="23943"/>
                    <a:pt x="13312" y="23990"/>
                    <a:pt x="13336" y="24038"/>
                  </a:cubicBezTo>
                  <a:cubicBezTo>
                    <a:pt x="13336" y="24038"/>
                    <a:pt x="13360" y="24026"/>
                    <a:pt x="13383" y="24014"/>
                  </a:cubicBezTo>
                  <a:cubicBezTo>
                    <a:pt x="13426" y="24006"/>
                    <a:pt x="13480" y="23997"/>
                    <a:pt x="13533" y="23997"/>
                  </a:cubicBezTo>
                  <a:cubicBezTo>
                    <a:pt x="13555" y="23997"/>
                    <a:pt x="13577" y="23999"/>
                    <a:pt x="13598" y="24002"/>
                  </a:cubicBezTo>
                  <a:cubicBezTo>
                    <a:pt x="13729" y="24038"/>
                    <a:pt x="13836" y="24121"/>
                    <a:pt x="13907" y="24240"/>
                  </a:cubicBezTo>
                  <a:cubicBezTo>
                    <a:pt x="13931" y="24264"/>
                    <a:pt x="13943" y="24288"/>
                    <a:pt x="13967" y="24312"/>
                  </a:cubicBezTo>
                  <a:cubicBezTo>
                    <a:pt x="13996" y="24331"/>
                    <a:pt x="14033" y="24351"/>
                    <a:pt x="14065" y="24351"/>
                  </a:cubicBezTo>
                  <a:cubicBezTo>
                    <a:pt x="14072" y="24351"/>
                    <a:pt x="14079" y="24350"/>
                    <a:pt x="14086" y="24347"/>
                  </a:cubicBezTo>
                  <a:cubicBezTo>
                    <a:pt x="14264" y="24300"/>
                    <a:pt x="14419" y="24193"/>
                    <a:pt x="14526" y="24050"/>
                  </a:cubicBezTo>
                  <a:lnTo>
                    <a:pt x="14562" y="23990"/>
                  </a:lnTo>
                  <a:cubicBezTo>
                    <a:pt x="14770" y="23702"/>
                    <a:pt x="15011" y="23358"/>
                    <a:pt x="15415" y="23358"/>
                  </a:cubicBezTo>
                  <a:cubicBezTo>
                    <a:pt x="15428" y="23358"/>
                    <a:pt x="15441" y="23358"/>
                    <a:pt x="15455" y="23359"/>
                  </a:cubicBezTo>
                  <a:cubicBezTo>
                    <a:pt x="15610" y="23371"/>
                    <a:pt x="15765" y="23431"/>
                    <a:pt x="15896" y="23502"/>
                  </a:cubicBezTo>
                  <a:cubicBezTo>
                    <a:pt x="15967" y="23550"/>
                    <a:pt x="16050" y="23585"/>
                    <a:pt x="16134" y="23609"/>
                  </a:cubicBezTo>
                  <a:lnTo>
                    <a:pt x="16217" y="23609"/>
                  </a:lnTo>
                  <a:cubicBezTo>
                    <a:pt x="16324" y="23609"/>
                    <a:pt x="16431" y="23633"/>
                    <a:pt x="16515" y="23693"/>
                  </a:cubicBezTo>
                  <a:cubicBezTo>
                    <a:pt x="16622" y="23764"/>
                    <a:pt x="16693" y="23859"/>
                    <a:pt x="16729" y="23966"/>
                  </a:cubicBezTo>
                  <a:cubicBezTo>
                    <a:pt x="17003" y="24538"/>
                    <a:pt x="17443" y="25014"/>
                    <a:pt x="18003" y="25312"/>
                  </a:cubicBezTo>
                  <a:cubicBezTo>
                    <a:pt x="18217" y="24752"/>
                    <a:pt x="18444" y="24205"/>
                    <a:pt x="18658" y="23657"/>
                  </a:cubicBezTo>
                  <a:lnTo>
                    <a:pt x="19003" y="22776"/>
                  </a:lnTo>
                  <a:cubicBezTo>
                    <a:pt x="19217" y="22121"/>
                    <a:pt x="19670" y="21573"/>
                    <a:pt x="20277" y="21240"/>
                  </a:cubicBezTo>
                  <a:cubicBezTo>
                    <a:pt x="20611" y="21002"/>
                    <a:pt x="20920" y="20788"/>
                    <a:pt x="21111" y="20478"/>
                  </a:cubicBezTo>
                  <a:cubicBezTo>
                    <a:pt x="21527" y="19823"/>
                    <a:pt x="21349" y="18871"/>
                    <a:pt x="20575" y="17668"/>
                  </a:cubicBezTo>
                  <a:cubicBezTo>
                    <a:pt x="20384" y="17382"/>
                    <a:pt x="20182" y="17061"/>
                    <a:pt x="20182" y="16680"/>
                  </a:cubicBezTo>
                  <a:cubicBezTo>
                    <a:pt x="20194" y="16418"/>
                    <a:pt x="20313" y="16180"/>
                    <a:pt x="20515" y="16025"/>
                  </a:cubicBezTo>
                  <a:cubicBezTo>
                    <a:pt x="20587" y="15965"/>
                    <a:pt x="20670" y="15930"/>
                    <a:pt x="20753" y="15906"/>
                  </a:cubicBezTo>
                  <a:cubicBezTo>
                    <a:pt x="20646" y="15442"/>
                    <a:pt x="20349" y="15049"/>
                    <a:pt x="19932" y="14834"/>
                  </a:cubicBezTo>
                  <a:lnTo>
                    <a:pt x="19610" y="14668"/>
                  </a:lnTo>
                  <a:lnTo>
                    <a:pt x="19908" y="14477"/>
                  </a:lnTo>
                  <a:cubicBezTo>
                    <a:pt x="20360" y="14180"/>
                    <a:pt x="20587" y="13620"/>
                    <a:pt x="20456" y="13096"/>
                  </a:cubicBezTo>
                  <a:cubicBezTo>
                    <a:pt x="20444" y="13037"/>
                    <a:pt x="20420" y="12977"/>
                    <a:pt x="20408" y="12917"/>
                  </a:cubicBezTo>
                  <a:cubicBezTo>
                    <a:pt x="20313" y="12703"/>
                    <a:pt x="20289" y="12465"/>
                    <a:pt x="20349" y="12239"/>
                  </a:cubicBezTo>
                  <a:cubicBezTo>
                    <a:pt x="20372" y="12132"/>
                    <a:pt x="20420" y="12036"/>
                    <a:pt x="20480" y="11941"/>
                  </a:cubicBezTo>
                  <a:cubicBezTo>
                    <a:pt x="20622" y="11763"/>
                    <a:pt x="20634" y="11524"/>
                    <a:pt x="20515" y="11334"/>
                  </a:cubicBezTo>
                  <a:lnTo>
                    <a:pt x="19718" y="8798"/>
                  </a:lnTo>
                  <a:lnTo>
                    <a:pt x="19706" y="8786"/>
                  </a:lnTo>
                  <a:cubicBezTo>
                    <a:pt x="19563" y="8667"/>
                    <a:pt x="19432" y="8536"/>
                    <a:pt x="19313" y="8381"/>
                  </a:cubicBezTo>
                  <a:cubicBezTo>
                    <a:pt x="19158" y="8191"/>
                    <a:pt x="19003" y="8012"/>
                    <a:pt x="18813" y="7953"/>
                  </a:cubicBezTo>
                  <a:cubicBezTo>
                    <a:pt x="18753" y="7941"/>
                    <a:pt x="18694" y="7929"/>
                    <a:pt x="18634" y="7917"/>
                  </a:cubicBezTo>
                  <a:cubicBezTo>
                    <a:pt x="18479" y="7905"/>
                    <a:pt x="18336" y="7857"/>
                    <a:pt x="18205" y="7774"/>
                  </a:cubicBezTo>
                  <a:cubicBezTo>
                    <a:pt x="18039" y="7619"/>
                    <a:pt x="17944" y="7429"/>
                    <a:pt x="17920" y="7214"/>
                  </a:cubicBezTo>
                  <a:cubicBezTo>
                    <a:pt x="17765" y="6500"/>
                    <a:pt x="17741" y="5774"/>
                    <a:pt x="17836" y="5059"/>
                  </a:cubicBezTo>
                  <a:cubicBezTo>
                    <a:pt x="17785" y="5054"/>
                    <a:pt x="17733" y="5051"/>
                    <a:pt x="17681" y="5051"/>
                  </a:cubicBezTo>
                  <a:cubicBezTo>
                    <a:pt x="17389" y="5051"/>
                    <a:pt x="17103" y="5137"/>
                    <a:pt x="16860" y="5309"/>
                  </a:cubicBezTo>
                  <a:lnTo>
                    <a:pt x="16622" y="4952"/>
                  </a:lnTo>
                  <a:cubicBezTo>
                    <a:pt x="16944" y="4735"/>
                    <a:pt x="17317" y="4619"/>
                    <a:pt x="17694" y="4619"/>
                  </a:cubicBezTo>
                  <a:cubicBezTo>
                    <a:pt x="17833" y="4619"/>
                    <a:pt x="17973" y="4634"/>
                    <a:pt x="18110" y="4666"/>
                  </a:cubicBezTo>
                  <a:lnTo>
                    <a:pt x="18301" y="4714"/>
                  </a:lnTo>
                  <a:lnTo>
                    <a:pt x="18265" y="4905"/>
                  </a:lnTo>
                  <a:cubicBezTo>
                    <a:pt x="18146" y="5631"/>
                    <a:pt x="18158" y="6381"/>
                    <a:pt x="18313" y="7107"/>
                  </a:cubicBezTo>
                  <a:cubicBezTo>
                    <a:pt x="18325" y="7226"/>
                    <a:pt x="18372" y="7333"/>
                    <a:pt x="18444" y="7429"/>
                  </a:cubicBezTo>
                  <a:cubicBezTo>
                    <a:pt x="18527" y="7464"/>
                    <a:pt x="18610" y="7500"/>
                    <a:pt x="18694" y="7500"/>
                  </a:cubicBezTo>
                  <a:cubicBezTo>
                    <a:pt x="18777" y="7512"/>
                    <a:pt x="18848" y="7524"/>
                    <a:pt x="18920" y="7548"/>
                  </a:cubicBezTo>
                  <a:cubicBezTo>
                    <a:pt x="19229" y="7655"/>
                    <a:pt x="19432" y="7881"/>
                    <a:pt x="19622" y="8107"/>
                  </a:cubicBezTo>
                  <a:cubicBezTo>
                    <a:pt x="19718" y="8238"/>
                    <a:pt x="19825" y="8357"/>
                    <a:pt x="19944" y="8453"/>
                  </a:cubicBezTo>
                  <a:cubicBezTo>
                    <a:pt x="19968" y="8465"/>
                    <a:pt x="19991" y="8476"/>
                    <a:pt x="20015" y="8488"/>
                  </a:cubicBezTo>
                  <a:lnTo>
                    <a:pt x="20039" y="8476"/>
                  </a:lnTo>
                  <a:lnTo>
                    <a:pt x="20051" y="8512"/>
                  </a:lnTo>
                  <a:cubicBezTo>
                    <a:pt x="20176" y="8584"/>
                    <a:pt x="20313" y="8619"/>
                    <a:pt x="20450" y="8619"/>
                  </a:cubicBezTo>
                  <a:cubicBezTo>
                    <a:pt x="20587" y="8619"/>
                    <a:pt x="20724" y="8584"/>
                    <a:pt x="20849" y="8512"/>
                  </a:cubicBezTo>
                  <a:cubicBezTo>
                    <a:pt x="21099" y="8345"/>
                    <a:pt x="21206" y="8012"/>
                    <a:pt x="21099" y="7726"/>
                  </a:cubicBezTo>
                  <a:lnTo>
                    <a:pt x="20980" y="7500"/>
                  </a:lnTo>
                  <a:lnTo>
                    <a:pt x="21230" y="7441"/>
                  </a:lnTo>
                  <a:cubicBezTo>
                    <a:pt x="21287" y="7427"/>
                    <a:pt x="21346" y="7420"/>
                    <a:pt x="21405" y="7420"/>
                  </a:cubicBezTo>
                  <a:cubicBezTo>
                    <a:pt x="21552" y="7420"/>
                    <a:pt x="21697" y="7463"/>
                    <a:pt x="21825" y="7548"/>
                  </a:cubicBezTo>
                  <a:cubicBezTo>
                    <a:pt x="21896" y="7595"/>
                    <a:pt x="21968" y="7655"/>
                    <a:pt x="22027" y="7726"/>
                  </a:cubicBezTo>
                  <a:cubicBezTo>
                    <a:pt x="22254" y="7595"/>
                    <a:pt x="22527" y="7512"/>
                    <a:pt x="22789" y="7500"/>
                  </a:cubicBezTo>
                  <a:cubicBezTo>
                    <a:pt x="23087" y="7453"/>
                    <a:pt x="23361" y="7417"/>
                    <a:pt x="23516" y="7250"/>
                  </a:cubicBezTo>
                  <a:cubicBezTo>
                    <a:pt x="23670" y="7072"/>
                    <a:pt x="23694" y="6833"/>
                    <a:pt x="23635" y="6452"/>
                  </a:cubicBezTo>
                  <a:lnTo>
                    <a:pt x="23611" y="6298"/>
                  </a:lnTo>
                  <a:cubicBezTo>
                    <a:pt x="23539" y="5988"/>
                    <a:pt x="23539" y="5667"/>
                    <a:pt x="23611" y="5357"/>
                  </a:cubicBezTo>
                  <a:cubicBezTo>
                    <a:pt x="23694" y="5107"/>
                    <a:pt x="23885" y="4893"/>
                    <a:pt x="24135" y="4797"/>
                  </a:cubicBezTo>
                  <a:cubicBezTo>
                    <a:pt x="24211" y="4767"/>
                    <a:pt x="24294" y="4752"/>
                    <a:pt x="24377" y="4752"/>
                  </a:cubicBezTo>
                  <a:cubicBezTo>
                    <a:pt x="24488" y="4752"/>
                    <a:pt x="24599" y="4779"/>
                    <a:pt x="24694" y="4833"/>
                  </a:cubicBezTo>
                  <a:cubicBezTo>
                    <a:pt x="24718" y="4845"/>
                    <a:pt x="24754" y="4869"/>
                    <a:pt x="24790" y="4893"/>
                  </a:cubicBezTo>
                  <a:cubicBezTo>
                    <a:pt x="24813" y="4917"/>
                    <a:pt x="24837" y="4928"/>
                    <a:pt x="24861" y="4940"/>
                  </a:cubicBezTo>
                  <a:cubicBezTo>
                    <a:pt x="24865" y="4942"/>
                    <a:pt x="24869" y="4942"/>
                    <a:pt x="24874" y="4942"/>
                  </a:cubicBezTo>
                  <a:cubicBezTo>
                    <a:pt x="24914" y="4942"/>
                    <a:pt x="24983" y="4902"/>
                    <a:pt x="25004" y="4881"/>
                  </a:cubicBezTo>
                  <a:lnTo>
                    <a:pt x="26230" y="4214"/>
                  </a:lnTo>
                  <a:cubicBezTo>
                    <a:pt x="26126" y="4152"/>
                    <a:pt x="25995" y="4117"/>
                    <a:pt x="25868" y="4117"/>
                  </a:cubicBezTo>
                  <a:cubicBezTo>
                    <a:pt x="25850" y="4117"/>
                    <a:pt x="25832" y="4117"/>
                    <a:pt x="25814" y="4119"/>
                  </a:cubicBezTo>
                  <a:cubicBezTo>
                    <a:pt x="25800" y="4119"/>
                    <a:pt x="25786" y="4120"/>
                    <a:pt x="25771" y="4120"/>
                  </a:cubicBezTo>
                  <a:cubicBezTo>
                    <a:pt x="25526" y="4120"/>
                    <a:pt x="25210" y="4024"/>
                    <a:pt x="25063" y="3821"/>
                  </a:cubicBezTo>
                  <a:cubicBezTo>
                    <a:pt x="24980" y="3702"/>
                    <a:pt x="24944" y="3559"/>
                    <a:pt x="24992" y="3416"/>
                  </a:cubicBezTo>
                  <a:cubicBezTo>
                    <a:pt x="25028" y="3309"/>
                    <a:pt x="25099" y="3214"/>
                    <a:pt x="25183" y="3142"/>
                  </a:cubicBezTo>
                  <a:cubicBezTo>
                    <a:pt x="25206" y="3131"/>
                    <a:pt x="25230" y="3107"/>
                    <a:pt x="25242" y="3083"/>
                  </a:cubicBezTo>
                  <a:lnTo>
                    <a:pt x="24742" y="3083"/>
                  </a:lnTo>
                  <a:lnTo>
                    <a:pt x="25111" y="2809"/>
                  </a:lnTo>
                  <a:cubicBezTo>
                    <a:pt x="24885" y="2666"/>
                    <a:pt x="24694" y="2476"/>
                    <a:pt x="24563" y="2250"/>
                  </a:cubicBezTo>
                  <a:cubicBezTo>
                    <a:pt x="24385" y="1988"/>
                    <a:pt x="24266" y="1821"/>
                    <a:pt x="24087" y="1809"/>
                  </a:cubicBezTo>
                  <a:cubicBezTo>
                    <a:pt x="24040" y="1809"/>
                    <a:pt x="23992" y="1809"/>
                    <a:pt x="23932" y="1821"/>
                  </a:cubicBezTo>
                  <a:cubicBezTo>
                    <a:pt x="23885" y="1833"/>
                    <a:pt x="23831" y="1839"/>
                    <a:pt x="23778" y="1839"/>
                  </a:cubicBezTo>
                  <a:cubicBezTo>
                    <a:pt x="23724" y="1839"/>
                    <a:pt x="23670" y="1833"/>
                    <a:pt x="23623" y="1821"/>
                  </a:cubicBezTo>
                  <a:cubicBezTo>
                    <a:pt x="23432" y="1761"/>
                    <a:pt x="23278" y="1642"/>
                    <a:pt x="23170" y="1488"/>
                  </a:cubicBezTo>
                  <a:lnTo>
                    <a:pt x="23135" y="1452"/>
                  </a:lnTo>
                  <a:cubicBezTo>
                    <a:pt x="22396" y="595"/>
                    <a:pt x="21170" y="333"/>
                    <a:pt x="19884" y="118"/>
                  </a:cubicBezTo>
                  <a:cubicBezTo>
                    <a:pt x="19485" y="54"/>
                    <a:pt x="19109" y="1"/>
                    <a:pt x="18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03" name="Google Shape;5103;p57"/>
            <p:cNvSpPr/>
            <p:nvPr/>
          </p:nvSpPr>
          <p:spPr>
            <a:xfrm>
              <a:off x="3384625" y="3736775"/>
              <a:ext cx="170300" cy="91525"/>
            </a:xfrm>
            <a:custGeom>
              <a:avLst/>
              <a:gdLst/>
              <a:ahLst/>
              <a:cxnLst/>
              <a:rect l="l" t="t" r="r" b="b"/>
              <a:pathLst>
                <a:path w="6812" h="3661" extrusionOk="0">
                  <a:moveTo>
                    <a:pt x="5894" y="1"/>
                  </a:moveTo>
                  <a:cubicBezTo>
                    <a:pt x="5790" y="1"/>
                    <a:pt x="5687" y="13"/>
                    <a:pt x="5585" y="41"/>
                  </a:cubicBezTo>
                  <a:cubicBezTo>
                    <a:pt x="5418" y="89"/>
                    <a:pt x="5264" y="160"/>
                    <a:pt x="5121" y="244"/>
                  </a:cubicBezTo>
                  <a:cubicBezTo>
                    <a:pt x="5037" y="279"/>
                    <a:pt x="4954" y="327"/>
                    <a:pt x="4871" y="363"/>
                  </a:cubicBezTo>
                  <a:cubicBezTo>
                    <a:pt x="4504" y="537"/>
                    <a:pt x="4105" y="622"/>
                    <a:pt x="3702" y="622"/>
                  </a:cubicBezTo>
                  <a:cubicBezTo>
                    <a:pt x="3556" y="622"/>
                    <a:pt x="3409" y="611"/>
                    <a:pt x="3263" y="589"/>
                  </a:cubicBezTo>
                  <a:lnTo>
                    <a:pt x="3263" y="601"/>
                  </a:lnTo>
                  <a:cubicBezTo>
                    <a:pt x="3228" y="827"/>
                    <a:pt x="3073" y="1017"/>
                    <a:pt x="2858" y="1101"/>
                  </a:cubicBezTo>
                  <a:cubicBezTo>
                    <a:pt x="2763" y="1137"/>
                    <a:pt x="2668" y="1160"/>
                    <a:pt x="2561" y="1160"/>
                  </a:cubicBezTo>
                  <a:cubicBezTo>
                    <a:pt x="2358" y="1148"/>
                    <a:pt x="2156" y="1101"/>
                    <a:pt x="1966" y="1029"/>
                  </a:cubicBezTo>
                  <a:lnTo>
                    <a:pt x="215" y="398"/>
                  </a:lnTo>
                  <a:cubicBezTo>
                    <a:pt x="168" y="458"/>
                    <a:pt x="144" y="529"/>
                    <a:pt x="144" y="613"/>
                  </a:cubicBezTo>
                  <a:lnTo>
                    <a:pt x="1" y="613"/>
                  </a:lnTo>
                  <a:cubicBezTo>
                    <a:pt x="227" y="1172"/>
                    <a:pt x="394" y="1756"/>
                    <a:pt x="322" y="2280"/>
                  </a:cubicBezTo>
                  <a:cubicBezTo>
                    <a:pt x="358" y="2268"/>
                    <a:pt x="394" y="2256"/>
                    <a:pt x="418" y="2232"/>
                  </a:cubicBezTo>
                  <a:cubicBezTo>
                    <a:pt x="608" y="2458"/>
                    <a:pt x="668" y="2768"/>
                    <a:pt x="584" y="3042"/>
                  </a:cubicBezTo>
                  <a:cubicBezTo>
                    <a:pt x="1049" y="3077"/>
                    <a:pt x="1454" y="3458"/>
                    <a:pt x="1620" y="3613"/>
                  </a:cubicBezTo>
                  <a:cubicBezTo>
                    <a:pt x="1631" y="3635"/>
                    <a:pt x="1653" y="3647"/>
                    <a:pt x="1666" y="3658"/>
                  </a:cubicBezTo>
                  <a:lnTo>
                    <a:pt x="1666" y="3658"/>
                  </a:lnTo>
                  <a:cubicBezTo>
                    <a:pt x="1666" y="3650"/>
                    <a:pt x="1695" y="3623"/>
                    <a:pt x="1715" y="3613"/>
                  </a:cubicBezTo>
                  <a:cubicBezTo>
                    <a:pt x="2000" y="3396"/>
                    <a:pt x="2301" y="3343"/>
                    <a:pt x="2608" y="3343"/>
                  </a:cubicBezTo>
                  <a:cubicBezTo>
                    <a:pt x="2738" y="3343"/>
                    <a:pt x="2870" y="3352"/>
                    <a:pt x="3001" y="3363"/>
                  </a:cubicBezTo>
                  <a:cubicBezTo>
                    <a:pt x="3100" y="3376"/>
                    <a:pt x="3199" y="3383"/>
                    <a:pt x="3300" y="3383"/>
                  </a:cubicBezTo>
                  <a:cubicBezTo>
                    <a:pt x="3467" y="3383"/>
                    <a:pt x="3635" y="3364"/>
                    <a:pt x="3799" y="3327"/>
                  </a:cubicBezTo>
                  <a:cubicBezTo>
                    <a:pt x="4097" y="3232"/>
                    <a:pt x="4359" y="2982"/>
                    <a:pt x="4573" y="2756"/>
                  </a:cubicBezTo>
                  <a:cubicBezTo>
                    <a:pt x="4775" y="2577"/>
                    <a:pt x="4954" y="2363"/>
                    <a:pt x="5109" y="2137"/>
                  </a:cubicBezTo>
                  <a:cubicBezTo>
                    <a:pt x="5180" y="2006"/>
                    <a:pt x="5252" y="1875"/>
                    <a:pt x="5299" y="1744"/>
                  </a:cubicBezTo>
                  <a:cubicBezTo>
                    <a:pt x="5478" y="1363"/>
                    <a:pt x="5668" y="922"/>
                    <a:pt x="6121" y="779"/>
                  </a:cubicBezTo>
                  <a:cubicBezTo>
                    <a:pt x="6192" y="756"/>
                    <a:pt x="6276" y="744"/>
                    <a:pt x="6347" y="732"/>
                  </a:cubicBezTo>
                  <a:cubicBezTo>
                    <a:pt x="6418" y="720"/>
                    <a:pt x="6490" y="708"/>
                    <a:pt x="6561" y="672"/>
                  </a:cubicBezTo>
                  <a:cubicBezTo>
                    <a:pt x="6692" y="613"/>
                    <a:pt x="6764" y="446"/>
                    <a:pt x="6811" y="244"/>
                  </a:cubicBezTo>
                  <a:cubicBezTo>
                    <a:pt x="6494" y="103"/>
                    <a:pt x="6190" y="1"/>
                    <a:pt x="5894" y="1"/>
                  </a:cubicBezTo>
                  <a:close/>
                  <a:moveTo>
                    <a:pt x="1666" y="3658"/>
                  </a:moveTo>
                  <a:cubicBezTo>
                    <a:pt x="1665" y="3660"/>
                    <a:pt x="1666" y="3661"/>
                    <a:pt x="1668" y="3661"/>
                  </a:cubicBezTo>
                  <a:cubicBezTo>
                    <a:pt x="1667" y="3660"/>
                    <a:pt x="1666" y="3659"/>
                    <a:pt x="1666" y="36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04" name="Google Shape;5104;p57"/>
            <p:cNvSpPr/>
            <p:nvPr/>
          </p:nvSpPr>
          <p:spPr>
            <a:xfrm>
              <a:off x="3512625" y="3855200"/>
              <a:ext cx="277450" cy="279750"/>
            </a:xfrm>
            <a:custGeom>
              <a:avLst/>
              <a:gdLst/>
              <a:ahLst/>
              <a:cxnLst/>
              <a:rect l="l" t="t" r="r" b="b"/>
              <a:pathLst>
                <a:path w="11098" h="11190" extrusionOk="0">
                  <a:moveTo>
                    <a:pt x="1428" y="0"/>
                  </a:moveTo>
                  <a:cubicBezTo>
                    <a:pt x="1389" y="0"/>
                    <a:pt x="1350" y="3"/>
                    <a:pt x="1310" y="7"/>
                  </a:cubicBezTo>
                  <a:cubicBezTo>
                    <a:pt x="1239" y="43"/>
                    <a:pt x="1167" y="90"/>
                    <a:pt x="1120" y="138"/>
                  </a:cubicBezTo>
                  <a:cubicBezTo>
                    <a:pt x="1084" y="174"/>
                    <a:pt x="1048" y="198"/>
                    <a:pt x="1025" y="221"/>
                  </a:cubicBezTo>
                  <a:cubicBezTo>
                    <a:pt x="906" y="317"/>
                    <a:pt x="775" y="400"/>
                    <a:pt x="632" y="460"/>
                  </a:cubicBezTo>
                  <a:cubicBezTo>
                    <a:pt x="489" y="531"/>
                    <a:pt x="358" y="614"/>
                    <a:pt x="239" y="721"/>
                  </a:cubicBezTo>
                  <a:cubicBezTo>
                    <a:pt x="24" y="948"/>
                    <a:pt x="1" y="1281"/>
                    <a:pt x="13" y="1519"/>
                  </a:cubicBezTo>
                  <a:cubicBezTo>
                    <a:pt x="72" y="2412"/>
                    <a:pt x="608" y="3174"/>
                    <a:pt x="1191" y="3972"/>
                  </a:cubicBezTo>
                  <a:cubicBezTo>
                    <a:pt x="1727" y="4710"/>
                    <a:pt x="2287" y="5484"/>
                    <a:pt x="2430" y="6413"/>
                  </a:cubicBezTo>
                  <a:cubicBezTo>
                    <a:pt x="2430" y="6460"/>
                    <a:pt x="2430" y="6520"/>
                    <a:pt x="2430" y="6567"/>
                  </a:cubicBezTo>
                  <a:cubicBezTo>
                    <a:pt x="3037" y="6722"/>
                    <a:pt x="3668" y="7163"/>
                    <a:pt x="3573" y="7770"/>
                  </a:cubicBezTo>
                  <a:cubicBezTo>
                    <a:pt x="4263" y="8556"/>
                    <a:pt x="5108" y="8949"/>
                    <a:pt x="6085" y="9318"/>
                  </a:cubicBezTo>
                  <a:cubicBezTo>
                    <a:pt x="6847" y="9604"/>
                    <a:pt x="7871" y="10211"/>
                    <a:pt x="7466" y="10913"/>
                  </a:cubicBezTo>
                  <a:cubicBezTo>
                    <a:pt x="7810" y="11096"/>
                    <a:pt x="8191" y="11189"/>
                    <a:pt x="8574" y="11189"/>
                  </a:cubicBezTo>
                  <a:cubicBezTo>
                    <a:pt x="8814" y="11189"/>
                    <a:pt x="9054" y="11153"/>
                    <a:pt x="9288" y="11080"/>
                  </a:cubicBezTo>
                  <a:lnTo>
                    <a:pt x="9121" y="10973"/>
                  </a:lnTo>
                  <a:cubicBezTo>
                    <a:pt x="9311" y="10627"/>
                    <a:pt x="9335" y="10235"/>
                    <a:pt x="9204" y="9877"/>
                  </a:cubicBezTo>
                  <a:lnTo>
                    <a:pt x="9097" y="9604"/>
                  </a:lnTo>
                  <a:lnTo>
                    <a:pt x="9395" y="9592"/>
                  </a:lnTo>
                  <a:cubicBezTo>
                    <a:pt x="9692" y="9580"/>
                    <a:pt x="9990" y="9389"/>
                    <a:pt x="10311" y="8996"/>
                  </a:cubicBezTo>
                  <a:cubicBezTo>
                    <a:pt x="10538" y="8687"/>
                    <a:pt x="10764" y="8377"/>
                    <a:pt x="10954" y="8044"/>
                  </a:cubicBezTo>
                  <a:cubicBezTo>
                    <a:pt x="11002" y="7972"/>
                    <a:pt x="11050" y="7901"/>
                    <a:pt x="11097" y="7830"/>
                  </a:cubicBezTo>
                  <a:lnTo>
                    <a:pt x="11038" y="7770"/>
                  </a:lnTo>
                  <a:cubicBezTo>
                    <a:pt x="10919" y="7639"/>
                    <a:pt x="10847" y="7568"/>
                    <a:pt x="10788" y="7568"/>
                  </a:cubicBezTo>
                  <a:cubicBezTo>
                    <a:pt x="10752" y="7579"/>
                    <a:pt x="10716" y="7591"/>
                    <a:pt x="10692" y="7603"/>
                  </a:cubicBezTo>
                  <a:cubicBezTo>
                    <a:pt x="10633" y="7627"/>
                    <a:pt x="10562" y="7639"/>
                    <a:pt x="10502" y="7651"/>
                  </a:cubicBezTo>
                  <a:cubicBezTo>
                    <a:pt x="10288" y="7651"/>
                    <a:pt x="10085" y="7568"/>
                    <a:pt x="9930" y="7413"/>
                  </a:cubicBezTo>
                  <a:cubicBezTo>
                    <a:pt x="9871" y="7353"/>
                    <a:pt x="9800" y="7306"/>
                    <a:pt x="9716" y="7270"/>
                  </a:cubicBezTo>
                  <a:cubicBezTo>
                    <a:pt x="9669" y="7246"/>
                    <a:pt x="9609" y="7246"/>
                    <a:pt x="9561" y="7234"/>
                  </a:cubicBezTo>
                  <a:cubicBezTo>
                    <a:pt x="9442" y="7222"/>
                    <a:pt x="9335" y="7198"/>
                    <a:pt x="9240" y="7151"/>
                  </a:cubicBezTo>
                  <a:cubicBezTo>
                    <a:pt x="8954" y="6996"/>
                    <a:pt x="8883" y="6698"/>
                    <a:pt x="8823" y="6448"/>
                  </a:cubicBezTo>
                  <a:lnTo>
                    <a:pt x="8811" y="6365"/>
                  </a:lnTo>
                  <a:cubicBezTo>
                    <a:pt x="8787" y="6246"/>
                    <a:pt x="8716" y="6139"/>
                    <a:pt x="8621" y="6067"/>
                  </a:cubicBezTo>
                  <a:lnTo>
                    <a:pt x="8609" y="6067"/>
                  </a:lnTo>
                  <a:cubicBezTo>
                    <a:pt x="8597" y="6079"/>
                    <a:pt x="8585" y="6091"/>
                    <a:pt x="8573" y="6103"/>
                  </a:cubicBezTo>
                  <a:cubicBezTo>
                    <a:pt x="8168" y="6579"/>
                    <a:pt x="7728" y="7008"/>
                    <a:pt x="7263" y="7401"/>
                  </a:cubicBezTo>
                  <a:cubicBezTo>
                    <a:pt x="7144" y="7484"/>
                    <a:pt x="7049" y="7591"/>
                    <a:pt x="6966" y="7699"/>
                  </a:cubicBezTo>
                  <a:cubicBezTo>
                    <a:pt x="6847" y="7901"/>
                    <a:pt x="6906" y="8163"/>
                    <a:pt x="6966" y="8461"/>
                  </a:cubicBezTo>
                  <a:cubicBezTo>
                    <a:pt x="7049" y="8746"/>
                    <a:pt x="7061" y="9044"/>
                    <a:pt x="7002" y="9342"/>
                  </a:cubicBezTo>
                  <a:lnTo>
                    <a:pt x="6609" y="9223"/>
                  </a:lnTo>
                  <a:cubicBezTo>
                    <a:pt x="6644" y="8996"/>
                    <a:pt x="6632" y="8758"/>
                    <a:pt x="6561" y="8544"/>
                  </a:cubicBezTo>
                  <a:cubicBezTo>
                    <a:pt x="6490" y="8211"/>
                    <a:pt x="6418" y="7841"/>
                    <a:pt x="6597" y="7496"/>
                  </a:cubicBezTo>
                  <a:cubicBezTo>
                    <a:pt x="6704" y="7341"/>
                    <a:pt x="6823" y="7210"/>
                    <a:pt x="6978" y="7103"/>
                  </a:cubicBezTo>
                  <a:cubicBezTo>
                    <a:pt x="7430" y="6722"/>
                    <a:pt x="7859" y="6294"/>
                    <a:pt x="8252" y="5841"/>
                  </a:cubicBezTo>
                  <a:cubicBezTo>
                    <a:pt x="8430" y="5627"/>
                    <a:pt x="8633" y="5365"/>
                    <a:pt x="8680" y="5091"/>
                  </a:cubicBezTo>
                  <a:cubicBezTo>
                    <a:pt x="8728" y="4734"/>
                    <a:pt x="8526" y="4401"/>
                    <a:pt x="8323" y="4043"/>
                  </a:cubicBezTo>
                  <a:cubicBezTo>
                    <a:pt x="8109" y="3734"/>
                    <a:pt x="7966" y="3388"/>
                    <a:pt x="7895" y="3019"/>
                  </a:cubicBezTo>
                  <a:cubicBezTo>
                    <a:pt x="7871" y="2686"/>
                    <a:pt x="7906" y="2353"/>
                    <a:pt x="8002" y="2043"/>
                  </a:cubicBezTo>
                  <a:cubicBezTo>
                    <a:pt x="8045" y="1904"/>
                    <a:pt x="8068" y="1765"/>
                    <a:pt x="8090" y="1625"/>
                  </a:cubicBezTo>
                  <a:lnTo>
                    <a:pt x="8090" y="1625"/>
                  </a:lnTo>
                  <a:cubicBezTo>
                    <a:pt x="8092" y="1626"/>
                    <a:pt x="8095" y="1626"/>
                    <a:pt x="8097" y="1626"/>
                  </a:cubicBezTo>
                  <a:lnTo>
                    <a:pt x="8097" y="1579"/>
                  </a:lnTo>
                  <a:cubicBezTo>
                    <a:pt x="8095" y="1594"/>
                    <a:pt x="8092" y="1610"/>
                    <a:pt x="8090" y="1625"/>
                  </a:cubicBezTo>
                  <a:lnTo>
                    <a:pt x="8090" y="1625"/>
                  </a:lnTo>
                  <a:cubicBezTo>
                    <a:pt x="7688" y="1564"/>
                    <a:pt x="7345" y="1339"/>
                    <a:pt x="7013" y="1126"/>
                  </a:cubicBezTo>
                  <a:cubicBezTo>
                    <a:pt x="6680" y="912"/>
                    <a:pt x="6394" y="733"/>
                    <a:pt x="6061" y="686"/>
                  </a:cubicBezTo>
                  <a:cubicBezTo>
                    <a:pt x="5978" y="674"/>
                    <a:pt x="5894" y="668"/>
                    <a:pt x="5811" y="668"/>
                  </a:cubicBezTo>
                  <a:cubicBezTo>
                    <a:pt x="5728" y="668"/>
                    <a:pt x="5644" y="674"/>
                    <a:pt x="5561" y="686"/>
                  </a:cubicBezTo>
                  <a:cubicBezTo>
                    <a:pt x="5466" y="686"/>
                    <a:pt x="5370" y="698"/>
                    <a:pt x="5275" y="698"/>
                  </a:cubicBezTo>
                  <a:cubicBezTo>
                    <a:pt x="4882" y="686"/>
                    <a:pt x="4501" y="638"/>
                    <a:pt x="4120" y="543"/>
                  </a:cubicBezTo>
                  <a:lnTo>
                    <a:pt x="1632" y="31"/>
                  </a:lnTo>
                  <a:cubicBezTo>
                    <a:pt x="1564" y="8"/>
                    <a:pt x="1496" y="0"/>
                    <a:pt x="1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05" name="Google Shape;5105;p57"/>
            <p:cNvSpPr/>
            <p:nvPr/>
          </p:nvSpPr>
          <p:spPr>
            <a:xfrm>
              <a:off x="3373325" y="3741375"/>
              <a:ext cx="342325" cy="275950"/>
            </a:xfrm>
            <a:custGeom>
              <a:avLst/>
              <a:gdLst/>
              <a:ahLst/>
              <a:cxnLst/>
              <a:rect l="l" t="t" r="r" b="b"/>
              <a:pathLst>
                <a:path w="13693" h="11038" extrusionOk="0">
                  <a:moveTo>
                    <a:pt x="7871" y="0"/>
                  </a:moveTo>
                  <a:lnTo>
                    <a:pt x="8025" y="417"/>
                  </a:lnTo>
                  <a:lnTo>
                    <a:pt x="8025" y="417"/>
                  </a:lnTo>
                  <a:lnTo>
                    <a:pt x="7644" y="238"/>
                  </a:lnTo>
                  <a:cubicBezTo>
                    <a:pt x="7597" y="500"/>
                    <a:pt x="7430" y="726"/>
                    <a:pt x="7204" y="857"/>
                  </a:cubicBezTo>
                  <a:cubicBezTo>
                    <a:pt x="7097" y="905"/>
                    <a:pt x="6990" y="941"/>
                    <a:pt x="6870" y="953"/>
                  </a:cubicBezTo>
                  <a:cubicBezTo>
                    <a:pt x="6811" y="953"/>
                    <a:pt x="6763" y="964"/>
                    <a:pt x="6704" y="988"/>
                  </a:cubicBezTo>
                  <a:cubicBezTo>
                    <a:pt x="6430" y="1072"/>
                    <a:pt x="6287" y="1393"/>
                    <a:pt x="6132" y="1726"/>
                  </a:cubicBezTo>
                  <a:cubicBezTo>
                    <a:pt x="6073" y="1881"/>
                    <a:pt x="6001" y="2024"/>
                    <a:pt x="5918" y="2167"/>
                  </a:cubicBezTo>
                  <a:cubicBezTo>
                    <a:pt x="5751" y="2429"/>
                    <a:pt x="5549" y="2667"/>
                    <a:pt x="5323" y="2869"/>
                  </a:cubicBezTo>
                  <a:cubicBezTo>
                    <a:pt x="5085" y="3108"/>
                    <a:pt x="4775" y="3417"/>
                    <a:pt x="4382" y="3536"/>
                  </a:cubicBezTo>
                  <a:cubicBezTo>
                    <a:pt x="4168" y="3586"/>
                    <a:pt x="3949" y="3612"/>
                    <a:pt x="3728" y="3612"/>
                  </a:cubicBezTo>
                  <a:cubicBezTo>
                    <a:pt x="3629" y="3612"/>
                    <a:pt x="3529" y="3607"/>
                    <a:pt x="3430" y="3596"/>
                  </a:cubicBezTo>
                  <a:cubicBezTo>
                    <a:pt x="3298" y="3583"/>
                    <a:pt x="3168" y="3572"/>
                    <a:pt x="3044" y="3572"/>
                  </a:cubicBezTo>
                  <a:cubicBezTo>
                    <a:pt x="2819" y="3572"/>
                    <a:pt x="2614" y="3608"/>
                    <a:pt x="2453" y="3739"/>
                  </a:cubicBezTo>
                  <a:cubicBezTo>
                    <a:pt x="2370" y="3822"/>
                    <a:pt x="2251" y="3881"/>
                    <a:pt x="2120" y="3893"/>
                  </a:cubicBezTo>
                  <a:lnTo>
                    <a:pt x="2096" y="3893"/>
                  </a:lnTo>
                  <a:cubicBezTo>
                    <a:pt x="1977" y="3870"/>
                    <a:pt x="1870" y="3822"/>
                    <a:pt x="1798" y="3727"/>
                  </a:cubicBezTo>
                  <a:cubicBezTo>
                    <a:pt x="1454" y="3416"/>
                    <a:pt x="1182" y="3260"/>
                    <a:pt x="963" y="3260"/>
                  </a:cubicBezTo>
                  <a:cubicBezTo>
                    <a:pt x="948" y="3260"/>
                    <a:pt x="932" y="3261"/>
                    <a:pt x="917" y="3262"/>
                  </a:cubicBezTo>
                  <a:cubicBezTo>
                    <a:pt x="822" y="3477"/>
                    <a:pt x="715" y="3679"/>
                    <a:pt x="584" y="3881"/>
                  </a:cubicBezTo>
                  <a:cubicBezTo>
                    <a:pt x="239" y="4441"/>
                    <a:pt x="1" y="5322"/>
                    <a:pt x="572" y="5667"/>
                  </a:cubicBezTo>
                  <a:cubicBezTo>
                    <a:pt x="680" y="5732"/>
                    <a:pt x="801" y="5761"/>
                    <a:pt x="924" y="5761"/>
                  </a:cubicBezTo>
                  <a:cubicBezTo>
                    <a:pt x="1209" y="5761"/>
                    <a:pt x="1508" y="5606"/>
                    <a:pt x="1691" y="5382"/>
                  </a:cubicBezTo>
                  <a:cubicBezTo>
                    <a:pt x="1965" y="5048"/>
                    <a:pt x="2060" y="4620"/>
                    <a:pt x="2156" y="4215"/>
                  </a:cubicBezTo>
                  <a:cubicBezTo>
                    <a:pt x="2244" y="4182"/>
                    <a:pt x="2332" y="4167"/>
                    <a:pt x="2417" y="4167"/>
                  </a:cubicBezTo>
                  <a:cubicBezTo>
                    <a:pt x="3018" y="4167"/>
                    <a:pt x="3511" y="4917"/>
                    <a:pt x="3584" y="5584"/>
                  </a:cubicBezTo>
                  <a:cubicBezTo>
                    <a:pt x="3656" y="6334"/>
                    <a:pt x="3501" y="7168"/>
                    <a:pt x="3930" y="7799"/>
                  </a:cubicBezTo>
                  <a:cubicBezTo>
                    <a:pt x="4263" y="8311"/>
                    <a:pt x="4894" y="8549"/>
                    <a:pt x="5239" y="9049"/>
                  </a:cubicBezTo>
                  <a:cubicBezTo>
                    <a:pt x="5537" y="9489"/>
                    <a:pt x="5573" y="10073"/>
                    <a:pt x="5930" y="10454"/>
                  </a:cubicBezTo>
                  <a:cubicBezTo>
                    <a:pt x="6335" y="10906"/>
                    <a:pt x="6990" y="10954"/>
                    <a:pt x="7597" y="11037"/>
                  </a:cubicBezTo>
                  <a:cubicBezTo>
                    <a:pt x="7597" y="11025"/>
                    <a:pt x="7597" y="11013"/>
                    <a:pt x="7597" y="11013"/>
                  </a:cubicBezTo>
                  <a:cubicBezTo>
                    <a:pt x="7466" y="10192"/>
                    <a:pt x="6966" y="9489"/>
                    <a:pt x="6430" y="8751"/>
                  </a:cubicBezTo>
                  <a:cubicBezTo>
                    <a:pt x="5847" y="7941"/>
                    <a:pt x="5239" y="7120"/>
                    <a:pt x="5180" y="6096"/>
                  </a:cubicBezTo>
                  <a:cubicBezTo>
                    <a:pt x="5156" y="5763"/>
                    <a:pt x="5204" y="5310"/>
                    <a:pt x="5513" y="4989"/>
                  </a:cubicBezTo>
                  <a:cubicBezTo>
                    <a:pt x="5656" y="4846"/>
                    <a:pt x="5835" y="4727"/>
                    <a:pt x="6013" y="4643"/>
                  </a:cubicBezTo>
                  <a:cubicBezTo>
                    <a:pt x="6132" y="4584"/>
                    <a:pt x="6239" y="4524"/>
                    <a:pt x="6335" y="4441"/>
                  </a:cubicBezTo>
                  <a:cubicBezTo>
                    <a:pt x="6370" y="4429"/>
                    <a:pt x="6394" y="4405"/>
                    <a:pt x="6418" y="4382"/>
                  </a:cubicBezTo>
                  <a:cubicBezTo>
                    <a:pt x="6513" y="4286"/>
                    <a:pt x="6632" y="4215"/>
                    <a:pt x="6751" y="4167"/>
                  </a:cubicBezTo>
                  <a:cubicBezTo>
                    <a:pt x="6841" y="4143"/>
                    <a:pt x="6933" y="4132"/>
                    <a:pt x="7025" y="4132"/>
                  </a:cubicBezTo>
                  <a:cubicBezTo>
                    <a:pt x="7118" y="4132"/>
                    <a:pt x="7210" y="4143"/>
                    <a:pt x="7299" y="4167"/>
                  </a:cubicBezTo>
                  <a:lnTo>
                    <a:pt x="9776" y="4691"/>
                  </a:lnTo>
                  <a:cubicBezTo>
                    <a:pt x="10133" y="4774"/>
                    <a:pt x="10490" y="4822"/>
                    <a:pt x="10847" y="4834"/>
                  </a:cubicBezTo>
                  <a:cubicBezTo>
                    <a:pt x="10942" y="4834"/>
                    <a:pt x="11026" y="4834"/>
                    <a:pt x="11121" y="4822"/>
                  </a:cubicBezTo>
                  <a:cubicBezTo>
                    <a:pt x="11216" y="4810"/>
                    <a:pt x="11311" y="4804"/>
                    <a:pt x="11407" y="4804"/>
                  </a:cubicBezTo>
                  <a:cubicBezTo>
                    <a:pt x="11502" y="4804"/>
                    <a:pt x="11597" y="4810"/>
                    <a:pt x="11692" y="4822"/>
                  </a:cubicBezTo>
                  <a:cubicBezTo>
                    <a:pt x="12121" y="4882"/>
                    <a:pt x="12466" y="5108"/>
                    <a:pt x="12812" y="5334"/>
                  </a:cubicBezTo>
                  <a:cubicBezTo>
                    <a:pt x="13074" y="5525"/>
                    <a:pt x="13371" y="5667"/>
                    <a:pt x="13693" y="5763"/>
                  </a:cubicBezTo>
                  <a:cubicBezTo>
                    <a:pt x="13645" y="5501"/>
                    <a:pt x="13550" y="5263"/>
                    <a:pt x="13431" y="5036"/>
                  </a:cubicBezTo>
                  <a:cubicBezTo>
                    <a:pt x="13336" y="4858"/>
                    <a:pt x="13252" y="4679"/>
                    <a:pt x="13181" y="4489"/>
                  </a:cubicBezTo>
                  <a:cubicBezTo>
                    <a:pt x="12966" y="3798"/>
                    <a:pt x="13133" y="3048"/>
                    <a:pt x="13312" y="2429"/>
                  </a:cubicBezTo>
                  <a:lnTo>
                    <a:pt x="13312" y="2429"/>
                  </a:lnTo>
                  <a:cubicBezTo>
                    <a:pt x="13216" y="2488"/>
                    <a:pt x="13109" y="2548"/>
                    <a:pt x="13002" y="2608"/>
                  </a:cubicBezTo>
                  <a:cubicBezTo>
                    <a:pt x="12966" y="2786"/>
                    <a:pt x="12871" y="2929"/>
                    <a:pt x="12728" y="3036"/>
                  </a:cubicBezTo>
                  <a:cubicBezTo>
                    <a:pt x="12538" y="3167"/>
                    <a:pt x="12300" y="3239"/>
                    <a:pt x="12073" y="3239"/>
                  </a:cubicBezTo>
                  <a:cubicBezTo>
                    <a:pt x="11966" y="3239"/>
                    <a:pt x="11859" y="3227"/>
                    <a:pt x="11764" y="3203"/>
                  </a:cubicBezTo>
                  <a:cubicBezTo>
                    <a:pt x="11550" y="3143"/>
                    <a:pt x="11347" y="3048"/>
                    <a:pt x="11169" y="2953"/>
                  </a:cubicBezTo>
                  <a:cubicBezTo>
                    <a:pt x="10978" y="2846"/>
                    <a:pt x="10776" y="2762"/>
                    <a:pt x="10573" y="2715"/>
                  </a:cubicBezTo>
                  <a:cubicBezTo>
                    <a:pt x="10466" y="2691"/>
                    <a:pt x="10359" y="2679"/>
                    <a:pt x="10252" y="2679"/>
                  </a:cubicBezTo>
                  <a:cubicBezTo>
                    <a:pt x="9954" y="2655"/>
                    <a:pt x="9633" y="2619"/>
                    <a:pt x="9383" y="2381"/>
                  </a:cubicBezTo>
                  <a:cubicBezTo>
                    <a:pt x="9287" y="2274"/>
                    <a:pt x="9204" y="2143"/>
                    <a:pt x="9156" y="2012"/>
                  </a:cubicBezTo>
                  <a:lnTo>
                    <a:pt x="8561" y="786"/>
                  </a:lnTo>
                  <a:cubicBezTo>
                    <a:pt x="8454" y="548"/>
                    <a:pt x="8311" y="322"/>
                    <a:pt x="8133" y="143"/>
                  </a:cubicBezTo>
                  <a:cubicBezTo>
                    <a:pt x="8061" y="71"/>
                    <a:pt x="7966" y="24"/>
                    <a:pt x="7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06" name="Google Shape;5106;p57"/>
            <p:cNvSpPr/>
            <p:nvPr/>
          </p:nvSpPr>
          <p:spPr>
            <a:xfrm>
              <a:off x="2802125" y="3259750"/>
              <a:ext cx="183975" cy="179225"/>
            </a:xfrm>
            <a:custGeom>
              <a:avLst/>
              <a:gdLst/>
              <a:ahLst/>
              <a:cxnLst/>
              <a:rect l="l" t="t" r="r" b="b"/>
              <a:pathLst>
                <a:path w="7359" h="7169" extrusionOk="0">
                  <a:moveTo>
                    <a:pt x="4251" y="1"/>
                  </a:moveTo>
                  <a:lnTo>
                    <a:pt x="4251" y="1"/>
                  </a:lnTo>
                  <a:cubicBezTo>
                    <a:pt x="3851" y="272"/>
                    <a:pt x="3391" y="407"/>
                    <a:pt x="2929" y="407"/>
                  </a:cubicBezTo>
                  <a:cubicBezTo>
                    <a:pt x="2538" y="407"/>
                    <a:pt x="2146" y="311"/>
                    <a:pt x="1786" y="120"/>
                  </a:cubicBezTo>
                  <a:cubicBezTo>
                    <a:pt x="1774" y="120"/>
                    <a:pt x="453" y="513"/>
                    <a:pt x="286" y="537"/>
                  </a:cubicBezTo>
                  <a:lnTo>
                    <a:pt x="0" y="584"/>
                  </a:lnTo>
                  <a:cubicBezTo>
                    <a:pt x="191" y="882"/>
                    <a:pt x="346" y="1191"/>
                    <a:pt x="465" y="1525"/>
                  </a:cubicBezTo>
                  <a:cubicBezTo>
                    <a:pt x="524" y="1691"/>
                    <a:pt x="596" y="1846"/>
                    <a:pt x="655" y="1989"/>
                  </a:cubicBezTo>
                  <a:cubicBezTo>
                    <a:pt x="786" y="2239"/>
                    <a:pt x="917" y="2501"/>
                    <a:pt x="1132" y="2573"/>
                  </a:cubicBezTo>
                  <a:lnTo>
                    <a:pt x="1179" y="2584"/>
                  </a:lnTo>
                  <a:cubicBezTo>
                    <a:pt x="1453" y="2644"/>
                    <a:pt x="1632" y="2894"/>
                    <a:pt x="1608" y="3168"/>
                  </a:cubicBezTo>
                  <a:lnTo>
                    <a:pt x="1691" y="3823"/>
                  </a:lnTo>
                  <a:cubicBezTo>
                    <a:pt x="1679" y="3894"/>
                    <a:pt x="1703" y="3966"/>
                    <a:pt x="1739" y="4025"/>
                  </a:cubicBezTo>
                  <a:cubicBezTo>
                    <a:pt x="1774" y="4049"/>
                    <a:pt x="1822" y="4073"/>
                    <a:pt x="1858" y="4085"/>
                  </a:cubicBezTo>
                  <a:cubicBezTo>
                    <a:pt x="2066" y="4143"/>
                    <a:pt x="2275" y="4172"/>
                    <a:pt x="2483" y="4172"/>
                  </a:cubicBezTo>
                  <a:cubicBezTo>
                    <a:pt x="2572" y="4172"/>
                    <a:pt x="2661" y="4167"/>
                    <a:pt x="2751" y="4156"/>
                  </a:cubicBezTo>
                  <a:lnTo>
                    <a:pt x="2846" y="4144"/>
                  </a:lnTo>
                  <a:cubicBezTo>
                    <a:pt x="2929" y="4126"/>
                    <a:pt x="3013" y="4116"/>
                    <a:pt x="3097" y="4116"/>
                  </a:cubicBezTo>
                  <a:cubicBezTo>
                    <a:pt x="3231" y="4116"/>
                    <a:pt x="3365" y="4141"/>
                    <a:pt x="3489" y="4192"/>
                  </a:cubicBezTo>
                  <a:cubicBezTo>
                    <a:pt x="3858" y="4370"/>
                    <a:pt x="3953" y="4847"/>
                    <a:pt x="4037" y="5275"/>
                  </a:cubicBezTo>
                  <a:cubicBezTo>
                    <a:pt x="4060" y="5466"/>
                    <a:pt x="4120" y="5668"/>
                    <a:pt x="4203" y="5847"/>
                  </a:cubicBezTo>
                  <a:cubicBezTo>
                    <a:pt x="4477" y="6323"/>
                    <a:pt x="5049" y="6894"/>
                    <a:pt x="5584" y="7061"/>
                  </a:cubicBezTo>
                  <a:cubicBezTo>
                    <a:pt x="5811" y="7133"/>
                    <a:pt x="6049" y="7156"/>
                    <a:pt x="6275" y="7168"/>
                  </a:cubicBezTo>
                  <a:cubicBezTo>
                    <a:pt x="6156" y="6502"/>
                    <a:pt x="6454" y="5823"/>
                    <a:pt x="6716" y="5216"/>
                  </a:cubicBezTo>
                  <a:cubicBezTo>
                    <a:pt x="6775" y="5085"/>
                    <a:pt x="6835" y="4942"/>
                    <a:pt x="6894" y="4811"/>
                  </a:cubicBezTo>
                  <a:cubicBezTo>
                    <a:pt x="7228" y="3989"/>
                    <a:pt x="7359" y="3108"/>
                    <a:pt x="7275" y="2239"/>
                  </a:cubicBezTo>
                  <a:cubicBezTo>
                    <a:pt x="7239" y="2061"/>
                    <a:pt x="7251" y="1882"/>
                    <a:pt x="7299" y="1715"/>
                  </a:cubicBezTo>
                  <a:cubicBezTo>
                    <a:pt x="7311" y="1680"/>
                    <a:pt x="7323" y="1656"/>
                    <a:pt x="7347" y="1620"/>
                  </a:cubicBezTo>
                  <a:cubicBezTo>
                    <a:pt x="7311" y="1572"/>
                    <a:pt x="7275" y="1513"/>
                    <a:pt x="7239" y="1465"/>
                  </a:cubicBezTo>
                  <a:cubicBezTo>
                    <a:pt x="7132" y="1358"/>
                    <a:pt x="7001" y="1263"/>
                    <a:pt x="6870" y="1168"/>
                  </a:cubicBezTo>
                  <a:cubicBezTo>
                    <a:pt x="6085" y="644"/>
                    <a:pt x="5180" y="322"/>
                    <a:pt x="4227" y="239"/>
                  </a:cubicBezTo>
                  <a:lnTo>
                    <a:pt x="42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07" name="Google Shape;5107;p57"/>
            <p:cNvSpPr/>
            <p:nvPr/>
          </p:nvSpPr>
          <p:spPr>
            <a:xfrm>
              <a:off x="2906600" y="3130225"/>
              <a:ext cx="197675" cy="162000"/>
            </a:xfrm>
            <a:custGeom>
              <a:avLst/>
              <a:gdLst/>
              <a:ahLst/>
              <a:cxnLst/>
              <a:rect l="l" t="t" r="r" b="b"/>
              <a:pathLst>
                <a:path w="7907" h="6480" extrusionOk="0">
                  <a:moveTo>
                    <a:pt x="5719" y="0"/>
                  </a:moveTo>
                  <a:cubicBezTo>
                    <a:pt x="5207" y="0"/>
                    <a:pt x="4693" y="108"/>
                    <a:pt x="4215" y="324"/>
                  </a:cubicBezTo>
                  <a:lnTo>
                    <a:pt x="3561" y="2955"/>
                  </a:lnTo>
                  <a:lnTo>
                    <a:pt x="2656" y="2634"/>
                  </a:lnTo>
                  <a:lnTo>
                    <a:pt x="2763" y="1003"/>
                  </a:lnTo>
                  <a:lnTo>
                    <a:pt x="2763" y="1003"/>
                  </a:lnTo>
                  <a:cubicBezTo>
                    <a:pt x="2215" y="1610"/>
                    <a:pt x="1667" y="2229"/>
                    <a:pt x="1108" y="2848"/>
                  </a:cubicBezTo>
                  <a:cubicBezTo>
                    <a:pt x="572" y="3443"/>
                    <a:pt x="1" y="4253"/>
                    <a:pt x="346" y="4979"/>
                  </a:cubicBezTo>
                  <a:cubicBezTo>
                    <a:pt x="322" y="5003"/>
                    <a:pt x="286" y="5015"/>
                    <a:pt x="274" y="5039"/>
                  </a:cubicBezTo>
                  <a:cubicBezTo>
                    <a:pt x="1215" y="5158"/>
                    <a:pt x="2120" y="5491"/>
                    <a:pt x="2918" y="6015"/>
                  </a:cubicBezTo>
                  <a:cubicBezTo>
                    <a:pt x="3072" y="6122"/>
                    <a:pt x="3227" y="6241"/>
                    <a:pt x="3358" y="6372"/>
                  </a:cubicBezTo>
                  <a:cubicBezTo>
                    <a:pt x="3394" y="6408"/>
                    <a:pt x="3418" y="6444"/>
                    <a:pt x="3453" y="6480"/>
                  </a:cubicBezTo>
                  <a:cubicBezTo>
                    <a:pt x="3561" y="6408"/>
                    <a:pt x="3691" y="6337"/>
                    <a:pt x="3811" y="6277"/>
                  </a:cubicBezTo>
                  <a:cubicBezTo>
                    <a:pt x="4025" y="6182"/>
                    <a:pt x="4215" y="6087"/>
                    <a:pt x="4299" y="5944"/>
                  </a:cubicBezTo>
                  <a:cubicBezTo>
                    <a:pt x="4334" y="5884"/>
                    <a:pt x="4358" y="5813"/>
                    <a:pt x="4370" y="5753"/>
                  </a:cubicBezTo>
                  <a:cubicBezTo>
                    <a:pt x="4406" y="5598"/>
                    <a:pt x="4477" y="5468"/>
                    <a:pt x="4573" y="5360"/>
                  </a:cubicBezTo>
                  <a:cubicBezTo>
                    <a:pt x="4738" y="5187"/>
                    <a:pt x="4947" y="5146"/>
                    <a:pt x="5155" y="5146"/>
                  </a:cubicBezTo>
                  <a:cubicBezTo>
                    <a:pt x="5232" y="5146"/>
                    <a:pt x="5308" y="5152"/>
                    <a:pt x="5382" y="5158"/>
                  </a:cubicBezTo>
                  <a:cubicBezTo>
                    <a:pt x="5450" y="5162"/>
                    <a:pt x="5514" y="5166"/>
                    <a:pt x="5575" y="5166"/>
                  </a:cubicBezTo>
                  <a:cubicBezTo>
                    <a:pt x="5696" y="5166"/>
                    <a:pt x="5799" y="5150"/>
                    <a:pt x="5870" y="5087"/>
                  </a:cubicBezTo>
                  <a:cubicBezTo>
                    <a:pt x="5930" y="5015"/>
                    <a:pt x="5977" y="4932"/>
                    <a:pt x="6013" y="4836"/>
                  </a:cubicBezTo>
                  <a:cubicBezTo>
                    <a:pt x="6108" y="4634"/>
                    <a:pt x="6239" y="4372"/>
                    <a:pt x="6561" y="4360"/>
                  </a:cubicBezTo>
                  <a:cubicBezTo>
                    <a:pt x="6680" y="4372"/>
                    <a:pt x="6799" y="4408"/>
                    <a:pt x="6894" y="4479"/>
                  </a:cubicBezTo>
                  <a:cubicBezTo>
                    <a:pt x="6930" y="4503"/>
                    <a:pt x="6966" y="4515"/>
                    <a:pt x="7013" y="4527"/>
                  </a:cubicBezTo>
                  <a:cubicBezTo>
                    <a:pt x="7032" y="4536"/>
                    <a:pt x="7051" y="4540"/>
                    <a:pt x="7072" y="4540"/>
                  </a:cubicBezTo>
                  <a:cubicBezTo>
                    <a:pt x="7105" y="4540"/>
                    <a:pt x="7139" y="4530"/>
                    <a:pt x="7168" y="4515"/>
                  </a:cubicBezTo>
                  <a:cubicBezTo>
                    <a:pt x="7311" y="4420"/>
                    <a:pt x="7466" y="4122"/>
                    <a:pt x="7513" y="3813"/>
                  </a:cubicBezTo>
                  <a:lnTo>
                    <a:pt x="7882" y="1479"/>
                  </a:lnTo>
                  <a:cubicBezTo>
                    <a:pt x="7906" y="1419"/>
                    <a:pt x="7906" y="1348"/>
                    <a:pt x="7894" y="1288"/>
                  </a:cubicBezTo>
                  <a:cubicBezTo>
                    <a:pt x="7847" y="1169"/>
                    <a:pt x="7775" y="1062"/>
                    <a:pt x="7668" y="979"/>
                  </a:cubicBezTo>
                  <a:cubicBezTo>
                    <a:pt x="7525" y="836"/>
                    <a:pt x="7335" y="645"/>
                    <a:pt x="7347" y="384"/>
                  </a:cubicBezTo>
                  <a:cubicBezTo>
                    <a:pt x="6837" y="129"/>
                    <a:pt x="6278" y="0"/>
                    <a:pt x="57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08" name="Google Shape;5108;p57"/>
            <p:cNvSpPr/>
            <p:nvPr/>
          </p:nvSpPr>
          <p:spPr>
            <a:xfrm>
              <a:off x="3966550" y="2916550"/>
              <a:ext cx="463175" cy="384675"/>
            </a:xfrm>
            <a:custGeom>
              <a:avLst/>
              <a:gdLst/>
              <a:ahLst/>
              <a:cxnLst/>
              <a:rect l="l" t="t" r="r" b="b"/>
              <a:pathLst>
                <a:path w="18527" h="15387" extrusionOk="0">
                  <a:moveTo>
                    <a:pt x="8252" y="1"/>
                  </a:moveTo>
                  <a:cubicBezTo>
                    <a:pt x="8073" y="96"/>
                    <a:pt x="7954" y="275"/>
                    <a:pt x="7942" y="477"/>
                  </a:cubicBezTo>
                  <a:cubicBezTo>
                    <a:pt x="7942" y="549"/>
                    <a:pt x="7930" y="620"/>
                    <a:pt x="7930" y="703"/>
                  </a:cubicBezTo>
                  <a:cubicBezTo>
                    <a:pt x="7906" y="1061"/>
                    <a:pt x="7895" y="1501"/>
                    <a:pt x="7537" y="1751"/>
                  </a:cubicBezTo>
                  <a:cubicBezTo>
                    <a:pt x="7359" y="1840"/>
                    <a:pt x="7157" y="1888"/>
                    <a:pt x="6956" y="1888"/>
                  </a:cubicBezTo>
                  <a:cubicBezTo>
                    <a:pt x="6916" y="1888"/>
                    <a:pt x="6875" y="1886"/>
                    <a:pt x="6835" y="1882"/>
                  </a:cubicBezTo>
                  <a:cubicBezTo>
                    <a:pt x="6787" y="1876"/>
                    <a:pt x="6740" y="1873"/>
                    <a:pt x="6692" y="1873"/>
                  </a:cubicBezTo>
                  <a:cubicBezTo>
                    <a:pt x="6644" y="1873"/>
                    <a:pt x="6597" y="1876"/>
                    <a:pt x="6549" y="1882"/>
                  </a:cubicBezTo>
                  <a:cubicBezTo>
                    <a:pt x="6371" y="1906"/>
                    <a:pt x="6192" y="1965"/>
                    <a:pt x="6013" y="2049"/>
                  </a:cubicBezTo>
                  <a:cubicBezTo>
                    <a:pt x="5847" y="2132"/>
                    <a:pt x="5656" y="2192"/>
                    <a:pt x="5466" y="2227"/>
                  </a:cubicBezTo>
                  <a:lnTo>
                    <a:pt x="5430" y="2251"/>
                  </a:lnTo>
                  <a:cubicBezTo>
                    <a:pt x="5466" y="2382"/>
                    <a:pt x="5442" y="2525"/>
                    <a:pt x="5370" y="2644"/>
                  </a:cubicBezTo>
                  <a:cubicBezTo>
                    <a:pt x="5335" y="2692"/>
                    <a:pt x="5287" y="2727"/>
                    <a:pt x="5251" y="2775"/>
                  </a:cubicBezTo>
                  <a:cubicBezTo>
                    <a:pt x="5216" y="2799"/>
                    <a:pt x="5180" y="2835"/>
                    <a:pt x="5156" y="2882"/>
                  </a:cubicBezTo>
                  <a:cubicBezTo>
                    <a:pt x="5216" y="2977"/>
                    <a:pt x="5406" y="3037"/>
                    <a:pt x="5585" y="3049"/>
                  </a:cubicBezTo>
                  <a:cubicBezTo>
                    <a:pt x="5835" y="3049"/>
                    <a:pt x="6180" y="3108"/>
                    <a:pt x="6347" y="3299"/>
                  </a:cubicBezTo>
                  <a:cubicBezTo>
                    <a:pt x="6442" y="3406"/>
                    <a:pt x="6478" y="3537"/>
                    <a:pt x="6466" y="3668"/>
                  </a:cubicBezTo>
                  <a:lnTo>
                    <a:pt x="6454" y="3775"/>
                  </a:lnTo>
                  <a:lnTo>
                    <a:pt x="4978" y="4585"/>
                  </a:lnTo>
                  <a:cubicBezTo>
                    <a:pt x="4873" y="4651"/>
                    <a:pt x="4754" y="4687"/>
                    <a:pt x="4638" y="4687"/>
                  </a:cubicBezTo>
                  <a:cubicBezTo>
                    <a:pt x="4608" y="4687"/>
                    <a:pt x="4578" y="4685"/>
                    <a:pt x="4549" y="4680"/>
                  </a:cubicBezTo>
                  <a:cubicBezTo>
                    <a:pt x="4466" y="4656"/>
                    <a:pt x="4382" y="4609"/>
                    <a:pt x="4323" y="4561"/>
                  </a:cubicBezTo>
                  <a:cubicBezTo>
                    <a:pt x="4299" y="4549"/>
                    <a:pt x="4275" y="4537"/>
                    <a:pt x="4263" y="4525"/>
                  </a:cubicBezTo>
                  <a:cubicBezTo>
                    <a:pt x="4233" y="4507"/>
                    <a:pt x="4198" y="4498"/>
                    <a:pt x="4162" y="4498"/>
                  </a:cubicBezTo>
                  <a:cubicBezTo>
                    <a:pt x="4126" y="4498"/>
                    <a:pt x="4090" y="4507"/>
                    <a:pt x="4061" y="4525"/>
                  </a:cubicBezTo>
                  <a:cubicBezTo>
                    <a:pt x="3930" y="4573"/>
                    <a:pt x="3835" y="4680"/>
                    <a:pt x="3787" y="4823"/>
                  </a:cubicBezTo>
                  <a:cubicBezTo>
                    <a:pt x="3727" y="5061"/>
                    <a:pt x="3739" y="5323"/>
                    <a:pt x="3799" y="5561"/>
                  </a:cubicBezTo>
                  <a:lnTo>
                    <a:pt x="3835" y="5728"/>
                  </a:lnTo>
                  <a:cubicBezTo>
                    <a:pt x="3906" y="6240"/>
                    <a:pt x="3835" y="6609"/>
                    <a:pt x="3596" y="6859"/>
                  </a:cubicBezTo>
                  <a:cubicBezTo>
                    <a:pt x="3346" y="7133"/>
                    <a:pt x="2965" y="7192"/>
                    <a:pt x="2632" y="7240"/>
                  </a:cubicBezTo>
                  <a:cubicBezTo>
                    <a:pt x="2299" y="7287"/>
                    <a:pt x="2037" y="7323"/>
                    <a:pt x="1906" y="7526"/>
                  </a:cubicBezTo>
                  <a:lnTo>
                    <a:pt x="1620" y="7942"/>
                  </a:lnTo>
                  <a:lnTo>
                    <a:pt x="1537" y="7442"/>
                  </a:lnTo>
                  <a:cubicBezTo>
                    <a:pt x="1513" y="7347"/>
                    <a:pt x="1465" y="7276"/>
                    <a:pt x="1382" y="7228"/>
                  </a:cubicBezTo>
                  <a:lnTo>
                    <a:pt x="1334" y="7192"/>
                  </a:lnTo>
                  <a:lnTo>
                    <a:pt x="1334" y="7192"/>
                  </a:lnTo>
                  <a:cubicBezTo>
                    <a:pt x="1370" y="7597"/>
                    <a:pt x="1179" y="7978"/>
                    <a:pt x="846" y="8192"/>
                  </a:cubicBezTo>
                  <a:cubicBezTo>
                    <a:pt x="667" y="8300"/>
                    <a:pt x="465" y="8359"/>
                    <a:pt x="251" y="8359"/>
                  </a:cubicBezTo>
                  <a:cubicBezTo>
                    <a:pt x="167" y="8359"/>
                    <a:pt x="84" y="8347"/>
                    <a:pt x="1" y="8335"/>
                  </a:cubicBezTo>
                  <a:lnTo>
                    <a:pt x="1" y="8335"/>
                  </a:lnTo>
                  <a:lnTo>
                    <a:pt x="691" y="10514"/>
                  </a:lnTo>
                  <a:cubicBezTo>
                    <a:pt x="775" y="10716"/>
                    <a:pt x="798" y="10943"/>
                    <a:pt x="775" y="11157"/>
                  </a:cubicBezTo>
                  <a:cubicBezTo>
                    <a:pt x="739" y="11264"/>
                    <a:pt x="679" y="11371"/>
                    <a:pt x="620" y="11467"/>
                  </a:cubicBezTo>
                  <a:cubicBezTo>
                    <a:pt x="584" y="11526"/>
                    <a:pt x="548" y="11586"/>
                    <a:pt x="525" y="11657"/>
                  </a:cubicBezTo>
                  <a:cubicBezTo>
                    <a:pt x="501" y="11812"/>
                    <a:pt x="536" y="11967"/>
                    <a:pt x="596" y="12110"/>
                  </a:cubicBezTo>
                  <a:cubicBezTo>
                    <a:pt x="620" y="12169"/>
                    <a:pt x="644" y="12240"/>
                    <a:pt x="656" y="12312"/>
                  </a:cubicBezTo>
                  <a:cubicBezTo>
                    <a:pt x="798" y="12895"/>
                    <a:pt x="620" y="13526"/>
                    <a:pt x="179" y="13943"/>
                  </a:cubicBezTo>
                  <a:cubicBezTo>
                    <a:pt x="596" y="14265"/>
                    <a:pt x="882" y="14729"/>
                    <a:pt x="977" y="15253"/>
                  </a:cubicBezTo>
                  <a:cubicBezTo>
                    <a:pt x="1132" y="15146"/>
                    <a:pt x="1287" y="15027"/>
                    <a:pt x="1406" y="14872"/>
                  </a:cubicBezTo>
                  <a:cubicBezTo>
                    <a:pt x="1453" y="14824"/>
                    <a:pt x="1489" y="14777"/>
                    <a:pt x="1525" y="14729"/>
                  </a:cubicBezTo>
                  <a:cubicBezTo>
                    <a:pt x="1656" y="14515"/>
                    <a:pt x="1846" y="14348"/>
                    <a:pt x="2060" y="14229"/>
                  </a:cubicBezTo>
                  <a:cubicBezTo>
                    <a:pt x="2155" y="14184"/>
                    <a:pt x="2255" y="14162"/>
                    <a:pt x="2355" y="14162"/>
                  </a:cubicBezTo>
                  <a:cubicBezTo>
                    <a:pt x="2495" y="14162"/>
                    <a:pt x="2633" y="14205"/>
                    <a:pt x="2751" y="14288"/>
                  </a:cubicBezTo>
                  <a:cubicBezTo>
                    <a:pt x="2787" y="14312"/>
                    <a:pt x="2822" y="14336"/>
                    <a:pt x="2846" y="14372"/>
                  </a:cubicBezTo>
                  <a:cubicBezTo>
                    <a:pt x="3113" y="14185"/>
                    <a:pt x="3437" y="14108"/>
                    <a:pt x="3774" y="14108"/>
                  </a:cubicBezTo>
                  <a:cubicBezTo>
                    <a:pt x="4188" y="14108"/>
                    <a:pt x="4621" y="14225"/>
                    <a:pt x="4989" y="14396"/>
                  </a:cubicBezTo>
                  <a:cubicBezTo>
                    <a:pt x="5168" y="14479"/>
                    <a:pt x="5347" y="14574"/>
                    <a:pt x="5537" y="14657"/>
                  </a:cubicBezTo>
                  <a:cubicBezTo>
                    <a:pt x="6037" y="14919"/>
                    <a:pt x="6513" y="15169"/>
                    <a:pt x="7037" y="15181"/>
                  </a:cubicBezTo>
                  <a:cubicBezTo>
                    <a:pt x="7335" y="15181"/>
                    <a:pt x="7621" y="15134"/>
                    <a:pt x="7918" y="15062"/>
                  </a:cubicBezTo>
                  <a:cubicBezTo>
                    <a:pt x="8215" y="14994"/>
                    <a:pt x="8517" y="14925"/>
                    <a:pt x="8824" y="14925"/>
                  </a:cubicBezTo>
                  <a:cubicBezTo>
                    <a:pt x="8997" y="14925"/>
                    <a:pt x="9171" y="14947"/>
                    <a:pt x="9347" y="15003"/>
                  </a:cubicBezTo>
                  <a:cubicBezTo>
                    <a:pt x="9478" y="15050"/>
                    <a:pt x="9609" y="15110"/>
                    <a:pt x="9728" y="15181"/>
                  </a:cubicBezTo>
                  <a:cubicBezTo>
                    <a:pt x="9835" y="15241"/>
                    <a:pt x="9954" y="15288"/>
                    <a:pt x="10073" y="15324"/>
                  </a:cubicBezTo>
                  <a:cubicBezTo>
                    <a:pt x="10251" y="15364"/>
                    <a:pt x="10437" y="15387"/>
                    <a:pt x="10624" y="15387"/>
                  </a:cubicBezTo>
                  <a:cubicBezTo>
                    <a:pt x="10663" y="15387"/>
                    <a:pt x="10701" y="15386"/>
                    <a:pt x="10740" y="15384"/>
                  </a:cubicBezTo>
                  <a:lnTo>
                    <a:pt x="12205" y="15360"/>
                  </a:lnTo>
                  <a:cubicBezTo>
                    <a:pt x="13264" y="15336"/>
                    <a:pt x="14205" y="15277"/>
                    <a:pt x="14943" y="14800"/>
                  </a:cubicBezTo>
                  <a:cubicBezTo>
                    <a:pt x="15050" y="14110"/>
                    <a:pt x="14991" y="13419"/>
                    <a:pt x="14788" y="12764"/>
                  </a:cubicBezTo>
                  <a:lnTo>
                    <a:pt x="14741" y="12598"/>
                  </a:lnTo>
                  <a:lnTo>
                    <a:pt x="14895" y="12514"/>
                  </a:lnTo>
                  <a:cubicBezTo>
                    <a:pt x="15076" y="12420"/>
                    <a:pt x="15275" y="12375"/>
                    <a:pt x="15475" y="12375"/>
                  </a:cubicBezTo>
                  <a:cubicBezTo>
                    <a:pt x="15604" y="12375"/>
                    <a:pt x="15734" y="12394"/>
                    <a:pt x="15860" y="12431"/>
                  </a:cubicBezTo>
                  <a:lnTo>
                    <a:pt x="15955" y="12467"/>
                  </a:lnTo>
                  <a:lnTo>
                    <a:pt x="15991" y="12562"/>
                  </a:lnTo>
                  <a:cubicBezTo>
                    <a:pt x="16113" y="12882"/>
                    <a:pt x="16421" y="13083"/>
                    <a:pt x="16744" y="13083"/>
                  </a:cubicBezTo>
                  <a:cubicBezTo>
                    <a:pt x="16830" y="13083"/>
                    <a:pt x="16918" y="13068"/>
                    <a:pt x="17003" y="13038"/>
                  </a:cubicBezTo>
                  <a:cubicBezTo>
                    <a:pt x="17396" y="12848"/>
                    <a:pt x="17562" y="12395"/>
                    <a:pt x="17396" y="12002"/>
                  </a:cubicBezTo>
                  <a:lnTo>
                    <a:pt x="17241" y="11717"/>
                  </a:lnTo>
                  <a:lnTo>
                    <a:pt x="17693" y="11693"/>
                  </a:lnTo>
                  <a:cubicBezTo>
                    <a:pt x="17634" y="11657"/>
                    <a:pt x="17586" y="11621"/>
                    <a:pt x="17539" y="11586"/>
                  </a:cubicBezTo>
                  <a:cubicBezTo>
                    <a:pt x="16812" y="10967"/>
                    <a:pt x="16729" y="9883"/>
                    <a:pt x="17336" y="9145"/>
                  </a:cubicBezTo>
                  <a:cubicBezTo>
                    <a:pt x="17431" y="9038"/>
                    <a:pt x="17539" y="8942"/>
                    <a:pt x="17658" y="8847"/>
                  </a:cubicBezTo>
                  <a:cubicBezTo>
                    <a:pt x="17741" y="8776"/>
                    <a:pt x="17836" y="8692"/>
                    <a:pt x="17908" y="8609"/>
                  </a:cubicBezTo>
                  <a:cubicBezTo>
                    <a:pt x="18277" y="8216"/>
                    <a:pt x="18396" y="7645"/>
                    <a:pt x="18503" y="7121"/>
                  </a:cubicBezTo>
                  <a:cubicBezTo>
                    <a:pt x="18527" y="7061"/>
                    <a:pt x="18527" y="6990"/>
                    <a:pt x="18515" y="6918"/>
                  </a:cubicBezTo>
                  <a:cubicBezTo>
                    <a:pt x="18491" y="6859"/>
                    <a:pt x="18396" y="6811"/>
                    <a:pt x="18324" y="6776"/>
                  </a:cubicBezTo>
                  <a:lnTo>
                    <a:pt x="16312" y="5668"/>
                  </a:lnTo>
                  <a:cubicBezTo>
                    <a:pt x="16074" y="5573"/>
                    <a:pt x="15872" y="5406"/>
                    <a:pt x="15717" y="5204"/>
                  </a:cubicBezTo>
                  <a:cubicBezTo>
                    <a:pt x="15646" y="5109"/>
                    <a:pt x="15598" y="5002"/>
                    <a:pt x="15550" y="4894"/>
                  </a:cubicBezTo>
                  <a:cubicBezTo>
                    <a:pt x="15467" y="4716"/>
                    <a:pt x="15407" y="4597"/>
                    <a:pt x="15312" y="4561"/>
                  </a:cubicBezTo>
                  <a:cubicBezTo>
                    <a:pt x="15253" y="4549"/>
                    <a:pt x="15181" y="4549"/>
                    <a:pt x="15122" y="4549"/>
                  </a:cubicBezTo>
                  <a:cubicBezTo>
                    <a:pt x="15086" y="4555"/>
                    <a:pt x="15050" y="4558"/>
                    <a:pt x="15014" y="4558"/>
                  </a:cubicBezTo>
                  <a:cubicBezTo>
                    <a:pt x="14979" y="4558"/>
                    <a:pt x="14943" y="4555"/>
                    <a:pt x="14907" y="4549"/>
                  </a:cubicBezTo>
                  <a:cubicBezTo>
                    <a:pt x="14312" y="4466"/>
                    <a:pt x="14110" y="3751"/>
                    <a:pt x="14050" y="3513"/>
                  </a:cubicBezTo>
                  <a:cubicBezTo>
                    <a:pt x="13776" y="2585"/>
                    <a:pt x="13574" y="1632"/>
                    <a:pt x="13419" y="668"/>
                  </a:cubicBezTo>
                  <a:cubicBezTo>
                    <a:pt x="13327" y="601"/>
                    <a:pt x="13212" y="563"/>
                    <a:pt x="13098" y="563"/>
                  </a:cubicBezTo>
                  <a:cubicBezTo>
                    <a:pt x="13049" y="563"/>
                    <a:pt x="13001" y="570"/>
                    <a:pt x="12955" y="584"/>
                  </a:cubicBezTo>
                  <a:cubicBezTo>
                    <a:pt x="12776" y="620"/>
                    <a:pt x="12633" y="751"/>
                    <a:pt x="12574" y="918"/>
                  </a:cubicBezTo>
                  <a:lnTo>
                    <a:pt x="12538" y="1096"/>
                  </a:lnTo>
                  <a:lnTo>
                    <a:pt x="12359" y="1072"/>
                  </a:lnTo>
                  <a:cubicBezTo>
                    <a:pt x="11621" y="1001"/>
                    <a:pt x="10907" y="834"/>
                    <a:pt x="10216" y="596"/>
                  </a:cubicBezTo>
                  <a:cubicBezTo>
                    <a:pt x="9728" y="513"/>
                    <a:pt x="9240" y="394"/>
                    <a:pt x="8776" y="227"/>
                  </a:cubicBezTo>
                  <a:cubicBezTo>
                    <a:pt x="8597" y="168"/>
                    <a:pt x="8418" y="96"/>
                    <a:pt x="8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09" name="Google Shape;5109;p57"/>
            <p:cNvSpPr/>
            <p:nvPr/>
          </p:nvSpPr>
          <p:spPr>
            <a:xfrm>
              <a:off x="3903750" y="3204150"/>
              <a:ext cx="1011150" cy="528625"/>
            </a:xfrm>
            <a:custGeom>
              <a:avLst/>
              <a:gdLst/>
              <a:ahLst/>
              <a:cxnLst/>
              <a:rect l="l" t="t" r="r" b="b"/>
              <a:pathLst>
                <a:path w="40446" h="21145" extrusionOk="0">
                  <a:moveTo>
                    <a:pt x="23952" y="0"/>
                  </a:moveTo>
                  <a:cubicBezTo>
                    <a:pt x="23843" y="0"/>
                    <a:pt x="23733" y="4"/>
                    <a:pt x="23622" y="10"/>
                  </a:cubicBezTo>
                  <a:cubicBezTo>
                    <a:pt x="23432" y="22"/>
                    <a:pt x="23230" y="46"/>
                    <a:pt x="23027" y="82"/>
                  </a:cubicBezTo>
                  <a:cubicBezTo>
                    <a:pt x="22408" y="177"/>
                    <a:pt x="21789" y="320"/>
                    <a:pt x="21170" y="498"/>
                  </a:cubicBezTo>
                  <a:cubicBezTo>
                    <a:pt x="21170" y="510"/>
                    <a:pt x="21194" y="522"/>
                    <a:pt x="21194" y="534"/>
                  </a:cubicBezTo>
                  <a:lnTo>
                    <a:pt x="20825" y="701"/>
                  </a:lnTo>
                  <a:cubicBezTo>
                    <a:pt x="20801" y="641"/>
                    <a:pt x="20765" y="594"/>
                    <a:pt x="20729" y="558"/>
                  </a:cubicBezTo>
                  <a:lnTo>
                    <a:pt x="20372" y="582"/>
                  </a:lnTo>
                  <a:cubicBezTo>
                    <a:pt x="20420" y="796"/>
                    <a:pt x="20396" y="1022"/>
                    <a:pt x="20313" y="1225"/>
                  </a:cubicBezTo>
                  <a:cubicBezTo>
                    <a:pt x="20156" y="1703"/>
                    <a:pt x="19720" y="1990"/>
                    <a:pt x="19260" y="1990"/>
                  </a:cubicBezTo>
                  <a:cubicBezTo>
                    <a:pt x="19090" y="1990"/>
                    <a:pt x="18917" y="1951"/>
                    <a:pt x="18753" y="1868"/>
                  </a:cubicBezTo>
                  <a:cubicBezTo>
                    <a:pt x="18491" y="1749"/>
                    <a:pt x="18288" y="1546"/>
                    <a:pt x="18169" y="1296"/>
                  </a:cubicBezTo>
                  <a:cubicBezTo>
                    <a:pt x="18110" y="1281"/>
                    <a:pt x="18050" y="1275"/>
                    <a:pt x="17991" y="1275"/>
                  </a:cubicBezTo>
                  <a:cubicBezTo>
                    <a:pt x="17909" y="1275"/>
                    <a:pt x="17829" y="1287"/>
                    <a:pt x="17753" y="1308"/>
                  </a:cubicBezTo>
                  <a:cubicBezTo>
                    <a:pt x="17943" y="2010"/>
                    <a:pt x="17979" y="2737"/>
                    <a:pt x="17860" y="3439"/>
                  </a:cubicBezTo>
                  <a:lnTo>
                    <a:pt x="17848" y="3523"/>
                  </a:lnTo>
                  <a:lnTo>
                    <a:pt x="17777" y="3570"/>
                  </a:lnTo>
                  <a:cubicBezTo>
                    <a:pt x="16860" y="4225"/>
                    <a:pt x="15681" y="4237"/>
                    <a:pt x="14729" y="4261"/>
                  </a:cubicBezTo>
                  <a:lnTo>
                    <a:pt x="13264" y="4285"/>
                  </a:lnTo>
                  <a:cubicBezTo>
                    <a:pt x="13220" y="4287"/>
                    <a:pt x="13177" y="4288"/>
                    <a:pt x="13133" y="4288"/>
                  </a:cubicBezTo>
                  <a:cubicBezTo>
                    <a:pt x="12915" y="4288"/>
                    <a:pt x="12697" y="4263"/>
                    <a:pt x="12478" y="4213"/>
                  </a:cubicBezTo>
                  <a:cubicBezTo>
                    <a:pt x="12335" y="4165"/>
                    <a:pt x="12192" y="4106"/>
                    <a:pt x="12062" y="4035"/>
                  </a:cubicBezTo>
                  <a:cubicBezTo>
                    <a:pt x="11954" y="3975"/>
                    <a:pt x="11847" y="3915"/>
                    <a:pt x="11740" y="3880"/>
                  </a:cubicBezTo>
                  <a:cubicBezTo>
                    <a:pt x="11610" y="3838"/>
                    <a:pt x="11474" y="3821"/>
                    <a:pt x="11333" y="3821"/>
                  </a:cubicBezTo>
                  <a:cubicBezTo>
                    <a:pt x="11076" y="3821"/>
                    <a:pt x="10803" y="3878"/>
                    <a:pt x="10526" y="3939"/>
                  </a:cubicBezTo>
                  <a:cubicBezTo>
                    <a:pt x="10204" y="4023"/>
                    <a:pt x="9871" y="4070"/>
                    <a:pt x="9549" y="4082"/>
                  </a:cubicBezTo>
                  <a:cubicBezTo>
                    <a:pt x="8930" y="4058"/>
                    <a:pt x="8394" y="3784"/>
                    <a:pt x="7871" y="3511"/>
                  </a:cubicBezTo>
                  <a:cubicBezTo>
                    <a:pt x="7692" y="3415"/>
                    <a:pt x="7513" y="3332"/>
                    <a:pt x="7347" y="3249"/>
                  </a:cubicBezTo>
                  <a:cubicBezTo>
                    <a:pt x="7042" y="3109"/>
                    <a:pt x="6666" y="3006"/>
                    <a:pt x="6312" y="3006"/>
                  </a:cubicBezTo>
                  <a:cubicBezTo>
                    <a:pt x="5974" y="3006"/>
                    <a:pt x="5657" y="3100"/>
                    <a:pt x="5442" y="3344"/>
                  </a:cubicBezTo>
                  <a:lnTo>
                    <a:pt x="5025" y="3796"/>
                  </a:lnTo>
                  <a:lnTo>
                    <a:pt x="5084" y="3189"/>
                  </a:lnTo>
                  <a:cubicBezTo>
                    <a:pt x="5084" y="3177"/>
                    <a:pt x="5084" y="3142"/>
                    <a:pt x="5037" y="3106"/>
                  </a:cubicBezTo>
                  <a:cubicBezTo>
                    <a:pt x="4986" y="3077"/>
                    <a:pt x="4927" y="3061"/>
                    <a:pt x="4867" y="3061"/>
                  </a:cubicBezTo>
                  <a:cubicBezTo>
                    <a:pt x="4828" y="3061"/>
                    <a:pt x="4789" y="3068"/>
                    <a:pt x="4751" y="3082"/>
                  </a:cubicBezTo>
                  <a:cubicBezTo>
                    <a:pt x="4596" y="3177"/>
                    <a:pt x="4465" y="3308"/>
                    <a:pt x="4370" y="3463"/>
                  </a:cubicBezTo>
                  <a:cubicBezTo>
                    <a:pt x="4334" y="3511"/>
                    <a:pt x="4287" y="3570"/>
                    <a:pt x="4251" y="3630"/>
                  </a:cubicBezTo>
                  <a:cubicBezTo>
                    <a:pt x="3906" y="4035"/>
                    <a:pt x="3441" y="4308"/>
                    <a:pt x="2929" y="4404"/>
                  </a:cubicBezTo>
                  <a:cubicBezTo>
                    <a:pt x="2918" y="4427"/>
                    <a:pt x="2918" y="4451"/>
                    <a:pt x="2918" y="4475"/>
                  </a:cubicBezTo>
                  <a:cubicBezTo>
                    <a:pt x="2918" y="4737"/>
                    <a:pt x="3072" y="4999"/>
                    <a:pt x="3239" y="5237"/>
                  </a:cubicBezTo>
                  <a:cubicBezTo>
                    <a:pt x="4096" y="6594"/>
                    <a:pt x="4287" y="7690"/>
                    <a:pt x="3775" y="8499"/>
                  </a:cubicBezTo>
                  <a:cubicBezTo>
                    <a:pt x="3537" y="8880"/>
                    <a:pt x="3179" y="9130"/>
                    <a:pt x="2834" y="9369"/>
                  </a:cubicBezTo>
                  <a:cubicBezTo>
                    <a:pt x="2525" y="9559"/>
                    <a:pt x="2263" y="9797"/>
                    <a:pt x="2036" y="10071"/>
                  </a:cubicBezTo>
                  <a:cubicBezTo>
                    <a:pt x="1894" y="10273"/>
                    <a:pt x="1786" y="10500"/>
                    <a:pt x="1703" y="10726"/>
                  </a:cubicBezTo>
                  <a:lnTo>
                    <a:pt x="1358" y="11607"/>
                  </a:lnTo>
                  <a:cubicBezTo>
                    <a:pt x="905" y="12726"/>
                    <a:pt x="453" y="13881"/>
                    <a:pt x="60" y="15048"/>
                  </a:cubicBezTo>
                  <a:cubicBezTo>
                    <a:pt x="12" y="15155"/>
                    <a:pt x="0" y="15274"/>
                    <a:pt x="12" y="15381"/>
                  </a:cubicBezTo>
                  <a:cubicBezTo>
                    <a:pt x="48" y="15500"/>
                    <a:pt x="191" y="15595"/>
                    <a:pt x="441" y="15679"/>
                  </a:cubicBezTo>
                  <a:cubicBezTo>
                    <a:pt x="1370" y="15976"/>
                    <a:pt x="2358" y="16012"/>
                    <a:pt x="3120" y="16012"/>
                  </a:cubicBezTo>
                  <a:cubicBezTo>
                    <a:pt x="4775" y="16012"/>
                    <a:pt x="6430" y="15810"/>
                    <a:pt x="8049" y="15417"/>
                  </a:cubicBezTo>
                  <a:cubicBezTo>
                    <a:pt x="8323" y="15357"/>
                    <a:pt x="8609" y="15262"/>
                    <a:pt x="8704" y="15048"/>
                  </a:cubicBezTo>
                  <a:cubicBezTo>
                    <a:pt x="8728" y="14988"/>
                    <a:pt x="8752" y="14929"/>
                    <a:pt x="8763" y="14869"/>
                  </a:cubicBezTo>
                  <a:cubicBezTo>
                    <a:pt x="8775" y="14750"/>
                    <a:pt x="8823" y="14643"/>
                    <a:pt x="8883" y="14536"/>
                  </a:cubicBezTo>
                  <a:cubicBezTo>
                    <a:pt x="9097" y="14202"/>
                    <a:pt x="9502" y="14179"/>
                    <a:pt x="9823" y="14155"/>
                  </a:cubicBezTo>
                  <a:lnTo>
                    <a:pt x="9918" y="14155"/>
                  </a:lnTo>
                  <a:cubicBezTo>
                    <a:pt x="10395" y="14119"/>
                    <a:pt x="10859" y="13952"/>
                    <a:pt x="11335" y="13774"/>
                  </a:cubicBezTo>
                  <a:cubicBezTo>
                    <a:pt x="11764" y="13595"/>
                    <a:pt x="12204" y="13464"/>
                    <a:pt x="12657" y="13381"/>
                  </a:cubicBezTo>
                  <a:cubicBezTo>
                    <a:pt x="12757" y="13367"/>
                    <a:pt x="12857" y="13360"/>
                    <a:pt x="12957" y="13360"/>
                  </a:cubicBezTo>
                  <a:cubicBezTo>
                    <a:pt x="13543" y="13360"/>
                    <a:pt x="14107" y="13596"/>
                    <a:pt x="14514" y="14024"/>
                  </a:cubicBezTo>
                  <a:cubicBezTo>
                    <a:pt x="14729" y="14238"/>
                    <a:pt x="14848" y="14536"/>
                    <a:pt x="14848" y="14845"/>
                  </a:cubicBezTo>
                  <a:cubicBezTo>
                    <a:pt x="14905" y="14841"/>
                    <a:pt x="14963" y="14839"/>
                    <a:pt x="15021" y="14839"/>
                  </a:cubicBezTo>
                  <a:cubicBezTo>
                    <a:pt x="15311" y="14839"/>
                    <a:pt x="15604" y="14889"/>
                    <a:pt x="15872" y="14988"/>
                  </a:cubicBezTo>
                  <a:cubicBezTo>
                    <a:pt x="16288" y="15155"/>
                    <a:pt x="16705" y="15572"/>
                    <a:pt x="16657" y="16107"/>
                  </a:cubicBezTo>
                  <a:cubicBezTo>
                    <a:pt x="16645" y="16226"/>
                    <a:pt x="16610" y="16334"/>
                    <a:pt x="16574" y="16441"/>
                  </a:cubicBezTo>
                  <a:cubicBezTo>
                    <a:pt x="16526" y="16560"/>
                    <a:pt x="16503" y="16679"/>
                    <a:pt x="16526" y="16798"/>
                  </a:cubicBezTo>
                  <a:cubicBezTo>
                    <a:pt x="16574" y="16917"/>
                    <a:pt x="16657" y="17024"/>
                    <a:pt x="16753" y="17096"/>
                  </a:cubicBezTo>
                  <a:cubicBezTo>
                    <a:pt x="17812" y="18108"/>
                    <a:pt x="18646" y="19346"/>
                    <a:pt x="19193" y="20703"/>
                  </a:cubicBezTo>
                  <a:lnTo>
                    <a:pt x="19062" y="20751"/>
                  </a:lnTo>
                  <a:lnTo>
                    <a:pt x="19074" y="20751"/>
                  </a:lnTo>
                  <a:cubicBezTo>
                    <a:pt x="19330" y="20902"/>
                    <a:pt x="19563" y="21144"/>
                    <a:pt x="19851" y="21144"/>
                  </a:cubicBezTo>
                  <a:cubicBezTo>
                    <a:pt x="19858" y="21144"/>
                    <a:pt x="19865" y="21144"/>
                    <a:pt x="19872" y="21144"/>
                  </a:cubicBezTo>
                  <a:cubicBezTo>
                    <a:pt x="20527" y="21120"/>
                    <a:pt x="20396" y="20084"/>
                    <a:pt x="20039" y="19525"/>
                  </a:cubicBezTo>
                  <a:lnTo>
                    <a:pt x="22503" y="18572"/>
                  </a:lnTo>
                  <a:cubicBezTo>
                    <a:pt x="22551" y="18024"/>
                    <a:pt x="22789" y="17500"/>
                    <a:pt x="23182" y="17119"/>
                  </a:cubicBezTo>
                  <a:lnTo>
                    <a:pt x="23182" y="17119"/>
                  </a:lnTo>
                  <a:cubicBezTo>
                    <a:pt x="23825" y="18024"/>
                    <a:pt x="23825" y="19239"/>
                    <a:pt x="23170" y="20132"/>
                  </a:cubicBezTo>
                  <a:cubicBezTo>
                    <a:pt x="23215" y="20375"/>
                    <a:pt x="23420" y="20473"/>
                    <a:pt x="23664" y="20473"/>
                  </a:cubicBezTo>
                  <a:cubicBezTo>
                    <a:pt x="23933" y="20473"/>
                    <a:pt x="24250" y="20354"/>
                    <a:pt x="24456" y="20179"/>
                  </a:cubicBezTo>
                  <a:cubicBezTo>
                    <a:pt x="24757" y="19924"/>
                    <a:pt x="25150" y="19605"/>
                    <a:pt x="25510" y="19605"/>
                  </a:cubicBezTo>
                  <a:cubicBezTo>
                    <a:pt x="25619" y="19605"/>
                    <a:pt x="25725" y="19634"/>
                    <a:pt x="25825" y="19703"/>
                  </a:cubicBezTo>
                  <a:cubicBezTo>
                    <a:pt x="25992" y="19834"/>
                    <a:pt x="26075" y="20048"/>
                    <a:pt x="26218" y="20203"/>
                  </a:cubicBezTo>
                  <a:cubicBezTo>
                    <a:pt x="26402" y="20413"/>
                    <a:pt x="26626" y="20502"/>
                    <a:pt x="26844" y="20502"/>
                  </a:cubicBezTo>
                  <a:cubicBezTo>
                    <a:pt x="27419" y="20502"/>
                    <a:pt x="27953" y="19886"/>
                    <a:pt x="27599" y="19239"/>
                  </a:cubicBezTo>
                  <a:cubicBezTo>
                    <a:pt x="27848" y="19047"/>
                    <a:pt x="28139" y="18956"/>
                    <a:pt x="28426" y="18956"/>
                  </a:cubicBezTo>
                  <a:cubicBezTo>
                    <a:pt x="28855" y="18956"/>
                    <a:pt x="29276" y="19159"/>
                    <a:pt x="29540" y="19536"/>
                  </a:cubicBezTo>
                  <a:cubicBezTo>
                    <a:pt x="30278" y="19144"/>
                    <a:pt x="30707" y="18370"/>
                    <a:pt x="30647" y="17548"/>
                  </a:cubicBezTo>
                  <a:cubicBezTo>
                    <a:pt x="30668" y="17547"/>
                    <a:pt x="30689" y="17546"/>
                    <a:pt x="30710" y="17546"/>
                  </a:cubicBezTo>
                  <a:cubicBezTo>
                    <a:pt x="31205" y="17546"/>
                    <a:pt x="31600" y="17950"/>
                    <a:pt x="31600" y="18453"/>
                  </a:cubicBezTo>
                  <a:cubicBezTo>
                    <a:pt x="31642" y="18460"/>
                    <a:pt x="31683" y="18463"/>
                    <a:pt x="31723" y="18463"/>
                  </a:cubicBezTo>
                  <a:cubicBezTo>
                    <a:pt x="32624" y="18463"/>
                    <a:pt x="32917" y="16736"/>
                    <a:pt x="33886" y="16691"/>
                  </a:cubicBezTo>
                  <a:cubicBezTo>
                    <a:pt x="33899" y="16690"/>
                    <a:pt x="33912" y="16690"/>
                    <a:pt x="33926" y="16690"/>
                  </a:cubicBezTo>
                  <a:cubicBezTo>
                    <a:pt x="34113" y="16690"/>
                    <a:pt x="34301" y="16754"/>
                    <a:pt x="34488" y="16754"/>
                  </a:cubicBezTo>
                  <a:cubicBezTo>
                    <a:pt x="34514" y="16754"/>
                    <a:pt x="34539" y="16753"/>
                    <a:pt x="34564" y="16750"/>
                  </a:cubicBezTo>
                  <a:cubicBezTo>
                    <a:pt x="35112" y="16703"/>
                    <a:pt x="35374" y="16072"/>
                    <a:pt x="35684" y="15607"/>
                  </a:cubicBezTo>
                  <a:cubicBezTo>
                    <a:pt x="36029" y="15107"/>
                    <a:pt x="36505" y="14726"/>
                    <a:pt x="37065" y="14512"/>
                  </a:cubicBezTo>
                  <a:cubicBezTo>
                    <a:pt x="36779" y="13976"/>
                    <a:pt x="36684" y="13357"/>
                    <a:pt x="36803" y="12762"/>
                  </a:cubicBezTo>
                  <a:lnTo>
                    <a:pt x="36838" y="12655"/>
                  </a:lnTo>
                  <a:lnTo>
                    <a:pt x="36946" y="12619"/>
                  </a:lnTo>
                  <a:cubicBezTo>
                    <a:pt x="37922" y="12297"/>
                    <a:pt x="38803" y="11750"/>
                    <a:pt x="39494" y="11000"/>
                  </a:cubicBezTo>
                  <a:lnTo>
                    <a:pt x="39672" y="10821"/>
                  </a:lnTo>
                  <a:lnTo>
                    <a:pt x="39815" y="11012"/>
                  </a:lnTo>
                  <a:cubicBezTo>
                    <a:pt x="39833" y="11038"/>
                    <a:pt x="39857" y="11052"/>
                    <a:pt x="39884" y="11052"/>
                  </a:cubicBezTo>
                  <a:cubicBezTo>
                    <a:pt x="39892" y="11052"/>
                    <a:pt x="39901" y="11050"/>
                    <a:pt x="39910" y="11047"/>
                  </a:cubicBezTo>
                  <a:cubicBezTo>
                    <a:pt x="40089" y="10988"/>
                    <a:pt x="40244" y="10845"/>
                    <a:pt x="40303" y="10654"/>
                  </a:cubicBezTo>
                  <a:cubicBezTo>
                    <a:pt x="40446" y="10190"/>
                    <a:pt x="40422" y="9702"/>
                    <a:pt x="40232" y="9261"/>
                  </a:cubicBezTo>
                  <a:cubicBezTo>
                    <a:pt x="40136" y="9071"/>
                    <a:pt x="40029" y="8880"/>
                    <a:pt x="39910" y="8714"/>
                  </a:cubicBezTo>
                  <a:cubicBezTo>
                    <a:pt x="39803" y="8547"/>
                    <a:pt x="39708" y="8368"/>
                    <a:pt x="39613" y="8190"/>
                  </a:cubicBezTo>
                  <a:cubicBezTo>
                    <a:pt x="39363" y="7678"/>
                    <a:pt x="39351" y="7166"/>
                    <a:pt x="39589" y="6797"/>
                  </a:cubicBezTo>
                  <a:cubicBezTo>
                    <a:pt x="39648" y="6702"/>
                    <a:pt x="39720" y="6606"/>
                    <a:pt x="39791" y="6523"/>
                  </a:cubicBezTo>
                  <a:cubicBezTo>
                    <a:pt x="40005" y="6261"/>
                    <a:pt x="40089" y="6130"/>
                    <a:pt x="40017" y="6059"/>
                  </a:cubicBezTo>
                  <a:cubicBezTo>
                    <a:pt x="39982" y="6023"/>
                    <a:pt x="39934" y="5987"/>
                    <a:pt x="39875" y="5975"/>
                  </a:cubicBezTo>
                  <a:cubicBezTo>
                    <a:pt x="38900" y="5599"/>
                    <a:pt x="37915" y="5411"/>
                    <a:pt x="36965" y="5411"/>
                  </a:cubicBezTo>
                  <a:cubicBezTo>
                    <a:pt x="36441" y="5411"/>
                    <a:pt x="35928" y="5468"/>
                    <a:pt x="35433" y="5582"/>
                  </a:cubicBezTo>
                  <a:lnTo>
                    <a:pt x="34719" y="5749"/>
                  </a:lnTo>
                  <a:lnTo>
                    <a:pt x="34719" y="5749"/>
                  </a:lnTo>
                  <a:lnTo>
                    <a:pt x="35243" y="5237"/>
                  </a:lnTo>
                  <a:cubicBezTo>
                    <a:pt x="35170" y="5164"/>
                    <a:pt x="35070" y="5128"/>
                    <a:pt x="34974" y="5128"/>
                  </a:cubicBezTo>
                  <a:cubicBezTo>
                    <a:pt x="34960" y="5128"/>
                    <a:pt x="34947" y="5128"/>
                    <a:pt x="34933" y="5130"/>
                  </a:cubicBezTo>
                  <a:cubicBezTo>
                    <a:pt x="34850" y="5154"/>
                    <a:pt x="34779" y="5178"/>
                    <a:pt x="34707" y="5213"/>
                  </a:cubicBezTo>
                  <a:cubicBezTo>
                    <a:pt x="34552" y="5275"/>
                    <a:pt x="34372" y="5347"/>
                    <a:pt x="34186" y="5347"/>
                  </a:cubicBezTo>
                  <a:cubicBezTo>
                    <a:pt x="34086" y="5347"/>
                    <a:pt x="33985" y="5327"/>
                    <a:pt x="33886" y="5273"/>
                  </a:cubicBezTo>
                  <a:cubicBezTo>
                    <a:pt x="33743" y="5178"/>
                    <a:pt x="33624" y="5047"/>
                    <a:pt x="33540" y="4892"/>
                  </a:cubicBezTo>
                  <a:cubicBezTo>
                    <a:pt x="33457" y="4761"/>
                    <a:pt x="33398" y="4677"/>
                    <a:pt x="33338" y="4666"/>
                  </a:cubicBezTo>
                  <a:cubicBezTo>
                    <a:pt x="33290" y="4666"/>
                    <a:pt x="33255" y="4677"/>
                    <a:pt x="33219" y="4689"/>
                  </a:cubicBezTo>
                  <a:cubicBezTo>
                    <a:pt x="33168" y="4705"/>
                    <a:pt x="33117" y="4713"/>
                    <a:pt x="33066" y="4713"/>
                  </a:cubicBezTo>
                  <a:cubicBezTo>
                    <a:pt x="32854" y="4713"/>
                    <a:pt x="32655" y="4579"/>
                    <a:pt x="32588" y="4368"/>
                  </a:cubicBezTo>
                  <a:cubicBezTo>
                    <a:pt x="32564" y="4332"/>
                    <a:pt x="32552" y="4296"/>
                    <a:pt x="32528" y="4261"/>
                  </a:cubicBezTo>
                  <a:cubicBezTo>
                    <a:pt x="32493" y="4213"/>
                    <a:pt x="32433" y="4189"/>
                    <a:pt x="32385" y="4177"/>
                  </a:cubicBezTo>
                  <a:cubicBezTo>
                    <a:pt x="32195" y="4177"/>
                    <a:pt x="32016" y="4237"/>
                    <a:pt x="31874" y="4344"/>
                  </a:cubicBezTo>
                  <a:lnTo>
                    <a:pt x="31707" y="4487"/>
                  </a:lnTo>
                  <a:cubicBezTo>
                    <a:pt x="31481" y="4677"/>
                    <a:pt x="31219" y="4892"/>
                    <a:pt x="30873" y="4904"/>
                  </a:cubicBezTo>
                  <a:lnTo>
                    <a:pt x="30766" y="4904"/>
                  </a:lnTo>
                  <a:lnTo>
                    <a:pt x="30707" y="4820"/>
                  </a:lnTo>
                  <a:cubicBezTo>
                    <a:pt x="30476" y="4519"/>
                    <a:pt x="30054" y="4442"/>
                    <a:pt x="29603" y="4442"/>
                  </a:cubicBezTo>
                  <a:cubicBezTo>
                    <a:pt x="29448" y="4442"/>
                    <a:pt x="29290" y="4451"/>
                    <a:pt x="29135" y="4463"/>
                  </a:cubicBezTo>
                  <a:lnTo>
                    <a:pt x="28933" y="4487"/>
                  </a:lnTo>
                  <a:lnTo>
                    <a:pt x="28921" y="4273"/>
                  </a:lnTo>
                  <a:cubicBezTo>
                    <a:pt x="28873" y="3677"/>
                    <a:pt x="28706" y="2963"/>
                    <a:pt x="28194" y="2868"/>
                  </a:cubicBezTo>
                  <a:cubicBezTo>
                    <a:pt x="28147" y="2862"/>
                    <a:pt x="28098" y="2859"/>
                    <a:pt x="28050" y="2859"/>
                  </a:cubicBezTo>
                  <a:cubicBezTo>
                    <a:pt x="27904" y="2859"/>
                    <a:pt x="27757" y="2886"/>
                    <a:pt x="27623" y="2939"/>
                  </a:cubicBezTo>
                  <a:lnTo>
                    <a:pt x="27444" y="2975"/>
                  </a:lnTo>
                  <a:cubicBezTo>
                    <a:pt x="27203" y="3032"/>
                    <a:pt x="26953" y="3059"/>
                    <a:pt x="26704" y="3059"/>
                  </a:cubicBezTo>
                  <a:cubicBezTo>
                    <a:pt x="26536" y="3059"/>
                    <a:pt x="26369" y="3046"/>
                    <a:pt x="26206" y="3022"/>
                  </a:cubicBezTo>
                  <a:cubicBezTo>
                    <a:pt x="25766" y="2939"/>
                    <a:pt x="25480" y="2761"/>
                    <a:pt x="25349" y="2475"/>
                  </a:cubicBezTo>
                  <a:cubicBezTo>
                    <a:pt x="25277" y="2296"/>
                    <a:pt x="25254" y="2106"/>
                    <a:pt x="25277" y="1915"/>
                  </a:cubicBezTo>
                  <a:lnTo>
                    <a:pt x="25361" y="201"/>
                  </a:lnTo>
                  <a:cubicBezTo>
                    <a:pt x="24905" y="65"/>
                    <a:pt x="24433" y="0"/>
                    <a:pt x="239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10" name="Google Shape;5110;p57"/>
            <p:cNvSpPr/>
            <p:nvPr/>
          </p:nvSpPr>
          <p:spPr>
            <a:xfrm>
              <a:off x="2378550" y="2576050"/>
              <a:ext cx="430750" cy="681150"/>
            </a:xfrm>
            <a:custGeom>
              <a:avLst/>
              <a:gdLst/>
              <a:ahLst/>
              <a:cxnLst/>
              <a:rect l="l" t="t" r="r" b="b"/>
              <a:pathLst>
                <a:path w="17230" h="27246" extrusionOk="0">
                  <a:moveTo>
                    <a:pt x="5077" y="18068"/>
                  </a:moveTo>
                  <a:cubicBezTo>
                    <a:pt x="5032" y="18070"/>
                    <a:pt x="4987" y="18076"/>
                    <a:pt x="4942" y="18086"/>
                  </a:cubicBezTo>
                  <a:lnTo>
                    <a:pt x="5077" y="18068"/>
                  </a:lnTo>
                  <a:close/>
                  <a:moveTo>
                    <a:pt x="10800" y="0"/>
                  </a:moveTo>
                  <a:lnTo>
                    <a:pt x="11133" y="1465"/>
                  </a:lnTo>
                  <a:lnTo>
                    <a:pt x="9716" y="1405"/>
                  </a:lnTo>
                  <a:lnTo>
                    <a:pt x="9716" y="1405"/>
                  </a:lnTo>
                  <a:cubicBezTo>
                    <a:pt x="9859" y="1667"/>
                    <a:pt x="10074" y="1881"/>
                    <a:pt x="10347" y="2012"/>
                  </a:cubicBezTo>
                  <a:cubicBezTo>
                    <a:pt x="10244" y="2399"/>
                    <a:pt x="9927" y="2581"/>
                    <a:pt x="9609" y="2581"/>
                  </a:cubicBezTo>
                  <a:cubicBezTo>
                    <a:pt x="9232" y="2581"/>
                    <a:pt x="8855" y="2324"/>
                    <a:pt x="8835" y="1846"/>
                  </a:cubicBezTo>
                  <a:cubicBezTo>
                    <a:pt x="8835" y="1881"/>
                    <a:pt x="8466" y="3227"/>
                    <a:pt x="8442" y="3334"/>
                  </a:cubicBezTo>
                  <a:cubicBezTo>
                    <a:pt x="8266" y="3816"/>
                    <a:pt x="8055" y="4275"/>
                    <a:pt x="7431" y="4275"/>
                  </a:cubicBezTo>
                  <a:cubicBezTo>
                    <a:pt x="7423" y="4275"/>
                    <a:pt x="7415" y="4275"/>
                    <a:pt x="7407" y="4275"/>
                  </a:cubicBezTo>
                  <a:lnTo>
                    <a:pt x="7407" y="4275"/>
                  </a:lnTo>
                  <a:cubicBezTo>
                    <a:pt x="7492" y="4636"/>
                    <a:pt x="7821" y="4883"/>
                    <a:pt x="8180" y="4883"/>
                  </a:cubicBezTo>
                  <a:cubicBezTo>
                    <a:pt x="8271" y="4883"/>
                    <a:pt x="8363" y="4868"/>
                    <a:pt x="8454" y="4834"/>
                  </a:cubicBezTo>
                  <a:lnTo>
                    <a:pt x="8454" y="4834"/>
                  </a:lnTo>
                  <a:cubicBezTo>
                    <a:pt x="8323" y="5906"/>
                    <a:pt x="8335" y="6977"/>
                    <a:pt x="8133" y="8049"/>
                  </a:cubicBezTo>
                  <a:cubicBezTo>
                    <a:pt x="7919" y="9108"/>
                    <a:pt x="7430" y="10168"/>
                    <a:pt x="6525" y="10740"/>
                  </a:cubicBezTo>
                  <a:cubicBezTo>
                    <a:pt x="6275" y="10906"/>
                    <a:pt x="5990" y="11037"/>
                    <a:pt x="5811" y="11287"/>
                  </a:cubicBezTo>
                  <a:cubicBezTo>
                    <a:pt x="5633" y="11525"/>
                    <a:pt x="5644" y="11942"/>
                    <a:pt x="5918" y="12061"/>
                  </a:cubicBezTo>
                  <a:cubicBezTo>
                    <a:pt x="5988" y="12089"/>
                    <a:pt x="6062" y="12101"/>
                    <a:pt x="6137" y="12101"/>
                  </a:cubicBezTo>
                  <a:cubicBezTo>
                    <a:pt x="6191" y="12101"/>
                    <a:pt x="6245" y="12095"/>
                    <a:pt x="6299" y="12085"/>
                  </a:cubicBezTo>
                  <a:lnTo>
                    <a:pt x="8252" y="11883"/>
                  </a:lnTo>
                  <a:cubicBezTo>
                    <a:pt x="8412" y="11865"/>
                    <a:pt x="8575" y="11848"/>
                    <a:pt x="8735" y="11848"/>
                  </a:cubicBezTo>
                  <a:cubicBezTo>
                    <a:pt x="8909" y="11848"/>
                    <a:pt x="9079" y="11868"/>
                    <a:pt x="9240" y="11930"/>
                  </a:cubicBezTo>
                  <a:cubicBezTo>
                    <a:pt x="9550" y="12049"/>
                    <a:pt x="9800" y="12383"/>
                    <a:pt x="9728" y="12704"/>
                  </a:cubicBezTo>
                  <a:cubicBezTo>
                    <a:pt x="9649" y="12673"/>
                    <a:pt x="9570" y="12658"/>
                    <a:pt x="9492" y="12658"/>
                  </a:cubicBezTo>
                  <a:cubicBezTo>
                    <a:pt x="8954" y="12658"/>
                    <a:pt x="8496" y="13359"/>
                    <a:pt x="8621" y="13942"/>
                  </a:cubicBezTo>
                  <a:cubicBezTo>
                    <a:pt x="8764" y="14597"/>
                    <a:pt x="9359" y="15062"/>
                    <a:pt x="9907" y="15454"/>
                  </a:cubicBezTo>
                  <a:cubicBezTo>
                    <a:pt x="9204" y="15669"/>
                    <a:pt x="8740" y="16312"/>
                    <a:pt x="8764" y="17038"/>
                  </a:cubicBezTo>
                  <a:cubicBezTo>
                    <a:pt x="8776" y="17526"/>
                    <a:pt x="8883" y="18241"/>
                    <a:pt x="8395" y="18288"/>
                  </a:cubicBezTo>
                  <a:lnTo>
                    <a:pt x="7895" y="17693"/>
                  </a:lnTo>
                  <a:lnTo>
                    <a:pt x="5077" y="18068"/>
                  </a:lnTo>
                  <a:lnTo>
                    <a:pt x="5077" y="18068"/>
                  </a:lnTo>
                  <a:cubicBezTo>
                    <a:pt x="5089" y="18067"/>
                    <a:pt x="5101" y="18067"/>
                    <a:pt x="5114" y="18067"/>
                  </a:cubicBezTo>
                  <a:cubicBezTo>
                    <a:pt x="5794" y="18067"/>
                    <a:pt x="6308" y="18953"/>
                    <a:pt x="6121" y="19645"/>
                  </a:cubicBezTo>
                  <a:cubicBezTo>
                    <a:pt x="5906" y="20384"/>
                    <a:pt x="5168" y="20884"/>
                    <a:pt x="4406" y="21038"/>
                  </a:cubicBezTo>
                  <a:cubicBezTo>
                    <a:pt x="4149" y="21091"/>
                    <a:pt x="3890" y="21112"/>
                    <a:pt x="3630" y="21112"/>
                  </a:cubicBezTo>
                  <a:cubicBezTo>
                    <a:pt x="3117" y="21112"/>
                    <a:pt x="2602" y="21030"/>
                    <a:pt x="2096" y="20943"/>
                  </a:cubicBezTo>
                  <a:lnTo>
                    <a:pt x="2096" y="20943"/>
                  </a:lnTo>
                  <a:cubicBezTo>
                    <a:pt x="3156" y="21419"/>
                    <a:pt x="4228" y="21896"/>
                    <a:pt x="5097" y="22646"/>
                  </a:cubicBezTo>
                  <a:cubicBezTo>
                    <a:pt x="5424" y="22939"/>
                    <a:pt x="5889" y="23282"/>
                    <a:pt x="6283" y="23282"/>
                  </a:cubicBezTo>
                  <a:cubicBezTo>
                    <a:pt x="6434" y="23282"/>
                    <a:pt x="6574" y="23232"/>
                    <a:pt x="6692" y="23110"/>
                  </a:cubicBezTo>
                  <a:cubicBezTo>
                    <a:pt x="6573" y="22789"/>
                    <a:pt x="6799" y="22455"/>
                    <a:pt x="7133" y="22443"/>
                  </a:cubicBezTo>
                  <a:lnTo>
                    <a:pt x="7133" y="22443"/>
                  </a:lnTo>
                  <a:cubicBezTo>
                    <a:pt x="7026" y="22670"/>
                    <a:pt x="6918" y="22896"/>
                    <a:pt x="6823" y="23110"/>
                  </a:cubicBezTo>
                  <a:cubicBezTo>
                    <a:pt x="7323" y="23289"/>
                    <a:pt x="7109" y="24134"/>
                    <a:pt x="6621" y="24336"/>
                  </a:cubicBezTo>
                  <a:cubicBezTo>
                    <a:pt x="6452" y="24401"/>
                    <a:pt x="6279" y="24423"/>
                    <a:pt x="6102" y="24423"/>
                  </a:cubicBezTo>
                  <a:cubicBezTo>
                    <a:pt x="5753" y="24423"/>
                    <a:pt x="5393" y="24336"/>
                    <a:pt x="5037" y="24313"/>
                  </a:cubicBezTo>
                  <a:cubicBezTo>
                    <a:pt x="4949" y="24306"/>
                    <a:pt x="4862" y="24302"/>
                    <a:pt x="4774" y="24302"/>
                  </a:cubicBezTo>
                  <a:cubicBezTo>
                    <a:pt x="3973" y="24302"/>
                    <a:pt x="3193" y="24582"/>
                    <a:pt x="2442" y="24872"/>
                  </a:cubicBezTo>
                  <a:lnTo>
                    <a:pt x="1" y="25777"/>
                  </a:lnTo>
                  <a:cubicBezTo>
                    <a:pt x="82" y="26133"/>
                    <a:pt x="436" y="26253"/>
                    <a:pt x="830" y="26253"/>
                  </a:cubicBezTo>
                  <a:cubicBezTo>
                    <a:pt x="1068" y="26253"/>
                    <a:pt x="1321" y="26209"/>
                    <a:pt x="1537" y="26146"/>
                  </a:cubicBezTo>
                  <a:cubicBezTo>
                    <a:pt x="1710" y="26099"/>
                    <a:pt x="1910" y="26071"/>
                    <a:pt x="2105" y="26071"/>
                  </a:cubicBezTo>
                  <a:cubicBezTo>
                    <a:pt x="2553" y="26071"/>
                    <a:pt x="2976" y="26220"/>
                    <a:pt x="3001" y="26634"/>
                  </a:cubicBezTo>
                  <a:cubicBezTo>
                    <a:pt x="3039" y="26640"/>
                    <a:pt x="3077" y="26643"/>
                    <a:pt x="3114" y="26643"/>
                  </a:cubicBezTo>
                  <a:cubicBezTo>
                    <a:pt x="3947" y="26643"/>
                    <a:pt x="4472" y="25279"/>
                    <a:pt x="5252" y="25279"/>
                  </a:cubicBezTo>
                  <a:cubicBezTo>
                    <a:pt x="5321" y="25279"/>
                    <a:pt x="5392" y="25290"/>
                    <a:pt x="5466" y="25313"/>
                  </a:cubicBezTo>
                  <a:cubicBezTo>
                    <a:pt x="5930" y="25456"/>
                    <a:pt x="6085" y="26039"/>
                    <a:pt x="6490" y="26313"/>
                  </a:cubicBezTo>
                  <a:cubicBezTo>
                    <a:pt x="6716" y="26444"/>
                    <a:pt x="6978" y="26527"/>
                    <a:pt x="7252" y="26551"/>
                  </a:cubicBezTo>
                  <a:lnTo>
                    <a:pt x="9931" y="26956"/>
                  </a:lnTo>
                  <a:cubicBezTo>
                    <a:pt x="10657" y="27075"/>
                    <a:pt x="11383" y="27182"/>
                    <a:pt x="12133" y="27230"/>
                  </a:cubicBezTo>
                  <a:cubicBezTo>
                    <a:pt x="12301" y="27239"/>
                    <a:pt x="12470" y="27245"/>
                    <a:pt x="12639" y="27245"/>
                  </a:cubicBezTo>
                  <a:cubicBezTo>
                    <a:pt x="13505" y="27245"/>
                    <a:pt x="14379" y="27099"/>
                    <a:pt x="15086" y="26611"/>
                  </a:cubicBezTo>
                  <a:lnTo>
                    <a:pt x="15086" y="26611"/>
                  </a:lnTo>
                  <a:cubicBezTo>
                    <a:pt x="15013" y="26632"/>
                    <a:pt x="14939" y="26643"/>
                    <a:pt x="14866" y="26643"/>
                  </a:cubicBezTo>
                  <a:cubicBezTo>
                    <a:pt x="14260" y="26643"/>
                    <a:pt x="13696" y="25945"/>
                    <a:pt x="13919" y="25360"/>
                  </a:cubicBezTo>
                  <a:cubicBezTo>
                    <a:pt x="14360" y="24170"/>
                    <a:pt x="16586" y="24646"/>
                    <a:pt x="17015" y="23455"/>
                  </a:cubicBezTo>
                  <a:cubicBezTo>
                    <a:pt x="17229" y="22872"/>
                    <a:pt x="16824" y="22217"/>
                    <a:pt x="16277" y="21931"/>
                  </a:cubicBezTo>
                  <a:cubicBezTo>
                    <a:pt x="15729" y="21646"/>
                    <a:pt x="15086" y="21646"/>
                    <a:pt x="14467" y="21646"/>
                  </a:cubicBezTo>
                  <a:cubicBezTo>
                    <a:pt x="14598" y="20967"/>
                    <a:pt x="14717" y="20265"/>
                    <a:pt x="14598" y="19574"/>
                  </a:cubicBezTo>
                  <a:cubicBezTo>
                    <a:pt x="14491" y="18895"/>
                    <a:pt x="14098" y="18205"/>
                    <a:pt x="13455" y="17943"/>
                  </a:cubicBezTo>
                  <a:lnTo>
                    <a:pt x="14229" y="17824"/>
                  </a:lnTo>
                  <a:cubicBezTo>
                    <a:pt x="14860" y="17276"/>
                    <a:pt x="14693" y="16276"/>
                    <a:pt x="14479" y="15466"/>
                  </a:cubicBezTo>
                  <a:lnTo>
                    <a:pt x="14324" y="14847"/>
                  </a:lnTo>
                  <a:cubicBezTo>
                    <a:pt x="14098" y="14002"/>
                    <a:pt x="13884" y="13168"/>
                    <a:pt x="13598" y="12359"/>
                  </a:cubicBezTo>
                  <a:cubicBezTo>
                    <a:pt x="13408" y="11820"/>
                    <a:pt x="13002" y="11196"/>
                    <a:pt x="12488" y="11196"/>
                  </a:cubicBezTo>
                  <a:cubicBezTo>
                    <a:pt x="12423" y="11196"/>
                    <a:pt x="12356" y="11206"/>
                    <a:pt x="12288" y="11228"/>
                  </a:cubicBezTo>
                  <a:cubicBezTo>
                    <a:pt x="12502" y="11156"/>
                    <a:pt x="12633" y="10906"/>
                    <a:pt x="12550" y="10692"/>
                  </a:cubicBezTo>
                  <a:cubicBezTo>
                    <a:pt x="12633" y="9978"/>
                    <a:pt x="12145" y="9335"/>
                    <a:pt x="11443" y="9227"/>
                  </a:cubicBezTo>
                  <a:cubicBezTo>
                    <a:pt x="10931" y="9168"/>
                    <a:pt x="10169" y="9251"/>
                    <a:pt x="10121" y="8739"/>
                  </a:cubicBezTo>
                  <a:cubicBezTo>
                    <a:pt x="10099" y="8445"/>
                    <a:pt x="10419" y="8237"/>
                    <a:pt x="10717" y="8237"/>
                  </a:cubicBezTo>
                  <a:cubicBezTo>
                    <a:pt x="10733" y="8237"/>
                    <a:pt x="10748" y="8238"/>
                    <a:pt x="10764" y="8239"/>
                  </a:cubicBezTo>
                  <a:cubicBezTo>
                    <a:pt x="11074" y="8275"/>
                    <a:pt x="11324" y="8489"/>
                    <a:pt x="11550" y="8692"/>
                  </a:cubicBezTo>
                  <a:cubicBezTo>
                    <a:pt x="11621" y="8370"/>
                    <a:pt x="11681" y="8049"/>
                    <a:pt x="11752" y="7727"/>
                  </a:cubicBezTo>
                  <a:cubicBezTo>
                    <a:pt x="11945" y="7818"/>
                    <a:pt x="12152" y="7859"/>
                    <a:pt x="12363" y="7859"/>
                  </a:cubicBezTo>
                  <a:cubicBezTo>
                    <a:pt x="12844" y="7859"/>
                    <a:pt x="13341" y="7645"/>
                    <a:pt x="13705" y="7322"/>
                  </a:cubicBezTo>
                  <a:cubicBezTo>
                    <a:pt x="14229" y="6858"/>
                    <a:pt x="14562" y="6215"/>
                    <a:pt x="14872" y="5584"/>
                  </a:cubicBezTo>
                  <a:cubicBezTo>
                    <a:pt x="14943" y="5465"/>
                    <a:pt x="14991" y="5334"/>
                    <a:pt x="15003" y="5203"/>
                  </a:cubicBezTo>
                  <a:cubicBezTo>
                    <a:pt x="15015" y="4870"/>
                    <a:pt x="14705" y="4620"/>
                    <a:pt x="14407" y="4465"/>
                  </a:cubicBezTo>
                  <a:cubicBezTo>
                    <a:pt x="13917" y="4224"/>
                    <a:pt x="13376" y="4101"/>
                    <a:pt x="12831" y="4101"/>
                  </a:cubicBezTo>
                  <a:cubicBezTo>
                    <a:pt x="12622" y="4101"/>
                    <a:pt x="12412" y="4119"/>
                    <a:pt x="12205" y="4155"/>
                  </a:cubicBezTo>
                  <a:cubicBezTo>
                    <a:pt x="12019" y="4191"/>
                    <a:pt x="11801" y="4223"/>
                    <a:pt x="11597" y="4223"/>
                  </a:cubicBezTo>
                  <a:cubicBezTo>
                    <a:pt x="11251" y="4223"/>
                    <a:pt x="10943" y="4132"/>
                    <a:pt x="10883" y="3810"/>
                  </a:cubicBezTo>
                  <a:cubicBezTo>
                    <a:pt x="10836" y="3548"/>
                    <a:pt x="11038" y="3310"/>
                    <a:pt x="11228" y="3132"/>
                  </a:cubicBezTo>
                  <a:cubicBezTo>
                    <a:pt x="12038" y="2393"/>
                    <a:pt x="13062" y="1917"/>
                    <a:pt x="14157" y="1786"/>
                  </a:cubicBezTo>
                  <a:cubicBezTo>
                    <a:pt x="14288" y="1227"/>
                    <a:pt x="13455" y="1048"/>
                    <a:pt x="12883" y="1000"/>
                  </a:cubicBezTo>
                  <a:cubicBezTo>
                    <a:pt x="12086" y="929"/>
                    <a:pt x="11348" y="572"/>
                    <a:pt x="10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11" name="Google Shape;5111;p57"/>
            <p:cNvSpPr/>
            <p:nvPr/>
          </p:nvSpPr>
          <p:spPr>
            <a:xfrm>
              <a:off x="3115250" y="1681575"/>
              <a:ext cx="967125" cy="1078800"/>
            </a:xfrm>
            <a:custGeom>
              <a:avLst/>
              <a:gdLst/>
              <a:ahLst/>
              <a:cxnLst/>
              <a:rect l="l" t="t" r="r" b="b"/>
              <a:pathLst>
                <a:path w="38685" h="43152" extrusionOk="0">
                  <a:moveTo>
                    <a:pt x="35184" y="1"/>
                  </a:moveTo>
                  <a:lnTo>
                    <a:pt x="35184" y="1"/>
                  </a:lnTo>
                  <a:cubicBezTo>
                    <a:pt x="34172" y="489"/>
                    <a:pt x="33541" y="1537"/>
                    <a:pt x="33565" y="2656"/>
                  </a:cubicBezTo>
                  <a:cubicBezTo>
                    <a:pt x="33556" y="2656"/>
                    <a:pt x="33547" y="2657"/>
                    <a:pt x="33538" y="2657"/>
                  </a:cubicBezTo>
                  <a:cubicBezTo>
                    <a:pt x="32980" y="2657"/>
                    <a:pt x="32569" y="1911"/>
                    <a:pt x="32886" y="1442"/>
                  </a:cubicBezTo>
                  <a:lnTo>
                    <a:pt x="32886" y="1442"/>
                  </a:lnTo>
                  <a:lnTo>
                    <a:pt x="31993" y="2501"/>
                  </a:lnTo>
                  <a:cubicBezTo>
                    <a:pt x="31505" y="1906"/>
                    <a:pt x="31850" y="846"/>
                    <a:pt x="32588" y="644"/>
                  </a:cubicBezTo>
                  <a:cubicBezTo>
                    <a:pt x="32478" y="607"/>
                    <a:pt x="32367" y="590"/>
                    <a:pt x="32257" y="590"/>
                  </a:cubicBezTo>
                  <a:cubicBezTo>
                    <a:pt x="31692" y="590"/>
                    <a:pt x="31151" y="1037"/>
                    <a:pt x="30802" y="1525"/>
                  </a:cubicBezTo>
                  <a:cubicBezTo>
                    <a:pt x="30386" y="2096"/>
                    <a:pt x="30064" y="2787"/>
                    <a:pt x="29445" y="3132"/>
                  </a:cubicBezTo>
                  <a:cubicBezTo>
                    <a:pt x="28826" y="3478"/>
                    <a:pt x="28016" y="3382"/>
                    <a:pt x="27361" y="3680"/>
                  </a:cubicBezTo>
                  <a:cubicBezTo>
                    <a:pt x="26695" y="3978"/>
                    <a:pt x="26409" y="5121"/>
                    <a:pt x="27099" y="5323"/>
                  </a:cubicBezTo>
                  <a:lnTo>
                    <a:pt x="24421" y="5835"/>
                  </a:lnTo>
                  <a:lnTo>
                    <a:pt x="25314" y="7073"/>
                  </a:lnTo>
                  <a:cubicBezTo>
                    <a:pt x="25124" y="7063"/>
                    <a:pt x="24928" y="7055"/>
                    <a:pt x="24731" y="7055"/>
                  </a:cubicBezTo>
                  <a:cubicBezTo>
                    <a:pt x="23989" y="7055"/>
                    <a:pt x="23231" y="7168"/>
                    <a:pt x="22742" y="7704"/>
                  </a:cubicBezTo>
                  <a:cubicBezTo>
                    <a:pt x="22456" y="8014"/>
                    <a:pt x="22325" y="8419"/>
                    <a:pt x="22182" y="8812"/>
                  </a:cubicBezTo>
                  <a:cubicBezTo>
                    <a:pt x="21920" y="9538"/>
                    <a:pt x="21634" y="10252"/>
                    <a:pt x="21325" y="10955"/>
                  </a:cubicBezTo>
                  <a:cubicBezTo>
                    <a:pt x="20968" y="11788"/>
                    <a:pt x="20515" y="12669"/>
                    <a:pt x="19706" y="13110"/>
                  </a:cubicBezTo>
                  <a:cubicBezTo>
                    <a:pt x="19456" y="12824"/>
                    <a:pt x="19098" y="12657"/>
                    <a:pt x="18729" y="12645"/>
                  </a:cubicBezTo>
                  <a:cubicBezTo>
                    <a:pt x="18670" y="13967"/>
                    <a:pt x="16396" y="14288"/>
                    <a:pt x="16348" y="15610"/>
                  </a:cubicBezTo>
                  <a:cubicBezTo>
                    <a:pt x="16336" y="15955"/>
                    <a:pt x="16491" y="16312"/>
                    <a:pt x="16396" y="16646"/>
                  </a:cubicBezTo>
                  <a:cubicBezTo>
                    <a:pt x="16277" y="17098"/>
                    <a:pt x="15777" y="17301"/>
                    <a:pt x="15419" y="17586"/>
                  </a:cubicBezTo>
                  <a:cubicBezTo>
                    <a:pt x="13955" y="18741"/>
                    <a:pt x="14550" y="21277"/>
                    <a:pt x="13276" y="22623"/>
                  </a:cubicBezTo>
                  <a:cubicBezTo>
                    <a:pt x="13183" y="22687"/>
                    <a:pt x="13076" y="22715"/>
                    <a:pt x="12968" y="22715"/>
                  </a:cubicBezTo>
                  <a:cubicBezTo>
                    <a:pt x="12631" y="22715"/>
                    <a:pt x="12279" y="22441"/>
                    <a:pt x="12288" y="22099"/>
                  </a:cubicBezTo>
                  <a:lnTo>
                    <a:pt x="12288" y="22099"/>
                  </a:lnTo>
                  <a:cubicBezTo>
                    <a:pt x="11764" y="22432"/>
                    <a:pt x="11336" y="22897"/>
                    <a:pt x="11038" y="23432"/>
                  </a:cubicBezTo>
                  <a:cubicBezTo>
                    <a:pt x="9931" y="25373"/>
                    <a:pt x="7680" y="27433"/>
                    <a:pt x="5525" y="27957"/>
                  </a:cubicBezTo>
                  <a:cubicBezTo>
                    <a:pt x="4561" y="28183"/>
                    <a:pt x="3525" y="28207"/>
                    <a:pt x="2656" y="28671"/>
                  </a:cubicBezTo>
                  <a:cubicBezTo>
                    <a:pt x="1513" y="29314"/>
                    <a:pt x="882" y="30600"/>
                    <a:pt x="1096" y="31898"/>
                  </a:cubicBezTo>
                  <a:cubicBezTo>
                    <a:pt x="1596" y="31981"/>
                    <a:pt x="1549" y="32707"/>
                    <a:pt x="1358" y="33172"/>
                  </a:cubicBezTo>
                  <a:cubicBezTo>
                    <a:pt x="1096" y="33827"/>
                    <a:pt x="846" y="34493"/>
                    <a:pt x="584" y="35160"/>
                  </a:cubicBezTo>
                  <a:lnTo>
                    <a:pt x="1525" y="35220"/>
                  </a:lnTo>
                  <a:cubicBezTo>
                    <a:pt x="1703" y="36172"/>
                    <a:pt x="1096" y="37089"/>
                    <a:pt x="144" y="37303"/>
                  </a:cubicBezTo>
                  <a:lnTo>
                    <a:pt x="1037" y="38101"/>
                  </a:lnTo>
                  <a:cubicBezTo>
                    <a:pt x="1001" y="38934"/>
                    <a:pt x="1" y="39482"/>
                    <a:pt x="1" y="40315"/>
                  </a:cubicBezTo>
                  <a:cubicBezTo>
                    <a:pt x="1" y="40827"/>
                    <a:pt x="382" y="41256"/>
                    <a:pt x="739" y="41625"/>
                  </a:cubicBezTo>
                  <a:cubicBezTo>
                    <a:pt x="1287" y="42161"/>
                    <a:pt x="1846" y="42697"/>
                    <a:pt x="2561" y="42982"/>
                  </a:cubicBezTo>
                  <a:cubicBezTo>
                    <a:pt x="2839" y="43091"/>
                    <a:pt x="3146" y="43151"/>
                    <a:pt x="3449" y="43151"/>
                  </a:cubicBezTo>
                  <a:cubicBezTo>
                    <a:pt x="3910" y="43151"/>
                    <a:pt x="4362" y="43013"/>
                    <a:pt x="4692" y="42697"/>
                  </a:cubicBezTo>
                  <a:cubicBezTo>
                    <a:pt x="5156" y="42232"/>
                    <a:pt x="5311" y="41494"/>
                    <a:pt x="5859" y="41149"/>
                  </a:cubicBezTo>
                  <a:cubicBezTo>
                    <a:pt x="6216" y="40923"/>
                    <a:pt x="6656" y="40911"/>
                    <a:pt x="7061" y="40780"/>
                  </a:cubicBezTo>
                  <a:cubicBezTo>
                    <a:pt x="8192" y="40411"/>
                    <a:pt x="8752" y="39149"/>
                    <a:pt x="9002" y="37994"/>
                  </a:cubicBezTo>
                  <a:cubicBezTo>
                    <a:pt x="9120" y="37474"/>
                    <a:pt x="9503" y="36810"/>
                    <a:pt x="9921" y="36810"/>
                  </a:cubicBezTo>
                  <a:cubicBezTo>
                    <a:pt x="10011" y="36810"/>
                    <a:pt x="10102" y="36841"/>
                    <a:pt x="10193" y="36910"/>
                  </a:cubicBezTo>
                  <a:cubicBezTo>
                    <a:pt x="10419" y="37089"/>
                    <a:pt x="10431" y="37410"/>
                    <a:pt x="10431" y="37696"/>
                  </a:cubicBezTo>
                  <a:lnTo>
                    <a:pt x="10383" y="40351"/>
                  </a:lnTo>
                  <a:cubicBezTo>
                    <a:pt x="10383" y="40506"/>
                    <a:pt x="10383" y="40649"/>
                    <a:pt x="10383" y="40792"/>
                  </a:cubicBezTo>
                  <a:lnTo>
                    <a:pt x="11395" y="38149"/>
                  </a:lnTo>
                  <a:cubicBezTo>
                    <a:pt x="11502" y="37851"/>
                    <a:pt x="11645" y="37494"/>
                    <a:pt x="11931" y="37244"/>
                  </a:cubicBezTo>
                  <a:cubicBezTo>
                    <a:pt x="12104" y="37097"/>
                    <a:pt x="12320" y="37019"/>
                    <a:pt x="12544" y="37019"/>
                  </a:cubicBezTo>
                  <a:cubicBezTo>
                    <a:pt x="12629" y="37019"/>
                    <a:pt x="12715" y="37030"/>
                    <a:pt x="12800" y="37053"/>
                  </a:cubicBezTo>
                  <a:cubicBezTo>
                    <a:pt x="12610" y="35458"/>
                    <a:pt x="12943" y="33838"/>
                    <a:pt x="13753" y="32457"/>
                  </a:cubicBezTo>
                  <a:cubicBezTo>
                    <a:pt x="13348" y="32231"/>
                    <a:pt x="12681" y="31779"/>
                    <a:pt x="12741" y="31100"/>
                  </a:cubicBezTo>
                  <a:cubicBezTo>
                    <a:pt x="12764" y="30921"/>
                    <a:pt x="12800" y="30767"/>
                    <a:pt x="12871" y="30612"/>
                  </a:cubicBezTo>
                  <a:cubicBezTo>
                    <a:pt x="12931" y="30505"/>
                    <a:pt x="12967" y="30386"/>
                    <a:pt x="12979" y="30267"/>
                  </a:cubicBezTo>
                  <a:cubicBezTo>
                    <a:pt x="13026" y="29981"/>
                    <a:pt x="12871" y="29695"/>
                    <a:pt x="12705" y="29397"/>
                  </a:cubicBezTo>
                  <a:cubicBezTo>
                    <a:pt x="12621" y="29255"/>
                    <a:pt x="12538" y="29100"/>
                    <a:pt x="12479" y="28945"/>
                  </a:cubicBezTo>
                  <a:cubicBezTo>
                    <a:pt x="12324" y="28564"/>
                    <a:pt x="12371" y="28123"/>
                    <a:pt x="12610" y="27778"/>
                  </a:cubicBezTo>
                  <a:cubicBezTo>
                    <a:pt x="12693" y="27671"/>
                    <a:pt x="12800" y="27588"/>
                    <a:pt x="12931" y="27540"/>
                  </a:cubicBezTo>
                  <a:cubicBezTo>
                    <a:pt x="12752" y="26778"/>
                    <a:pt x="12860" y="25980"/>
                    <a:pt x="13217" y="25290"/>
                  </a:cubicBezTo>
                  <a:cubicBezTo>
                    <a:pt x="13467" y="24802"/>
                    <a:pt x="13919" y="24444"/>
                    <a:pt x="14443" y="24290"/>
                  </a:cubicBezTo>
                  <a:cubicBezTo>
                    <a:pt x="14967" y="24147"/>
                    <a:pt x="15491" y="24242"/>
                    <a:pt x="15955" y="24171"/>
                  </a:cubicBezTo>
                  <a:cubicBezTo>
                    <a:pt x="16336" y="24111"/>
                    <a:pt x="16753" y="23885"/>
                    <a:pt x="16824" y="23551"/>
                  </a:cubicBezTo>
                  <a:lnTo>
                    <a:pt x="15527" y="22123"/>
                  </a:lnTo>
                  <a:lnTo>
                    <a:pt x="15789" y="22004"/>
                  </a:lnTo>
                  <a:cubicBezTo>
                    <a:pt x="16491" y="21706"/>
                    <a:pt x="16991" y="21087"/>
                    <a:pt x="17146" y="20349"/>
                  </a:cubicBezTo>
                  <a:cubicBezTo>
                    <a:pt x="17193" y="20087"/>
                    <a:pt x="17205" y="19825"/>
                    <a:pt x="17217" y="19551"/>
                  </a:cubicBezTo>
                  <a:cubicBezTo>
                    <a:pt x="17229" y="19003"/>
                    <a:pt x="17253" y="18444"/>
                    <a:pt x="17598" y="17979"/>
                  </a:cubicBezTo>
                  <a:cubicBezTo>
                    <a:pt x="17836" y="17682"/>
                    <a:pt x="18134" y="17444"/>
                    <a:pt x="18467" y="17265"/>
                  </a:cubicBezTo>
                  <a:cubicBezTo>
                    <a:pt x="18884" y="17003"/>
                    <a:pt x="19253" y="16777"/>
                    <a:pt x="19325" y="16384"/>
                  </a:cubicBezTo>
                  <a:cubicBezTo>
                    <a:pt x="19325" y="16324"/>
                    <a:pt x="19337" y="16265"/>
                    <a:pt x="19337" y="16205"/>
                  </a:cubicBezTo>
                  <a:cubicBezTo>
                    <a:pt x="19337" y="16074"/>
                    <a:pt x="19360" y="15955"/>
                    <a:pt x="19396" y="15836"/>
                  </a:cubicBezTo>
                  <a:cubicBezTo>
                    <a:pt x="19551" y="15455"/>
                    <a:pt x="19920" y="15289"/>
                    <a:pt x="20265" y="15158"/>
                  </a:cubicBezTo>
                  <a:cubicBezTo>
                    <a:pt x="20599" y="15015"/>
                    <a:pt x="20837" y="14896"/>
                    <a:pt x="20861" y="14693"/>
                  </a:cubicBezTo>
                  <a:cubicBezTo>
                    <a:pt x="20849" y="14562"/>
                    <a:pt x="20813" y="14443"/>
                    <a:pt x="20753" y="14324"/>
                  </a:cubicBezTo>
                  <a:cubicBezTo>
                    <a:pt x="20682" y="14205"/>
                    <a:pt x="20634" y="14062"/>
                    <a:pt x="20611" y="13919"/>
                  </a:cubicBezTo>
                  <a:cubicBezTo>
                    <a:pt x="20515" y="13241"/>
                    <a:pt x="21206" y="12812"/>
                    <a:pt x="21658" y="12526"/>
                  </a:cubicBezTo>
                  <a:cubicBezTo>
                    <a:pt x="21968" y="12336"/>
                    <a:pt x="22206" y="12038"/>
                    <a:pt x="22254" y="11800"/>
                  </a:cubicBezTo>
                  <a:cubicBezTo>
                    <a:pt x="22277" y="11705"/>
                    <a:pt x="22254" y="11610"/>
                    <a:pt x="22182" y="11526"/>
                  </a:cubicBezTo>
                  <a:lnTo>
                    <a:pt x="21980" y="11288"/>
                  </a:lnTo>
                  <a:lnTo>
                    <a:pt x="22289" y="11205"/>
                  </a:lnTo>
                  <a:cubicBezTo>
                    <a:pt x="22426" y="11169"/>
                    <a:pt x="22564" y="11152"/>
                    <a:pt x="22701" y="11152"/>
                  </a:cubicBezTo>
                  <a:cubicBezTo>
                    <a:pt x="22935" y="11152"/>
                    <a:pt x="23167" y="11202"/>
                    <a:pt x="23385" y="11300"/>
                  </a:cubicBezTo>
                  <a:cubicBezTo>
                    <a:pt x="23801" y="11026"/>
                    <a:pt x="24087" y="10598"/>
                    <a:pt x="24182" y="10097"/>
                  </a:cubicBezTo>
                  <a:lnTo>
                    <a:pt x="24230" y="9788"/>
                  </a:lnTo>
                  <a:lnTo>
                    <a:pt x="24504" y="9966"/>
                  </a:lnTo>
                  <a:cubicBezTo>
                    <a:pt x="24539" y="9994"/>
                    <a:pt x="24578" y="10006"/>
                    <a:pt x="24618" y="10006"/>
                  </a:cubicBezTo>
                  <a:cubicBezTo>
                    <a:pt x="24647" y="10006"/>
                    <a:pt x="24677" y="10000"/>
                    <a:pt x="24706" y="9990"/>
                  </a:cubicBezTo>
                  <a:cubicBezTo>
                    <a:pt x="24885" y="9931"/>
                    <a:pt x="25028" y="9800"/>
                    <a:pt x="25099" y="9621"/>
                  </a:cubicBezTo>
                  <a:cubicBezTo>
                    <a:pt x="25171" y="9466"/>
                    <a:pt x="25206" y="9300"/>
                    <a:pt x="25242" y="9133"/>
                  </a:cubicBezTo>
                  <a:cubicBezTo>
                    <a:pt x="25278" y="8919"/>
                    <a:pt x="25337" y="8704"/>
                    <a:pt x="25433" y="8502"/>
                  </a:cubicBezTo>
                  <a:cubicBezTo>
                    <a:pt x="25564" y="8228"/>
                    <a:pt x="25814" y="8038"/>
                    <a:pt x="26111" y="7966"/>
                  </a:cubicBezTo>
                  <a:cubicBezTo>
                    <a:pt x="25921" y="7585"/>
                    <a:pt x="25885" y="7180"/>
                    <a:pt x="26183" y="6930"/>
                  </a:cubicBezTo>
                  <a:cubicBezTo>
                    <a:pt x="26305" y="6818"/>
                    <a:pt x="26453" y="6759"/>
                    <a:pt x="26613" y="6759"/>
                  </a:cubicBezTo>
                  <a:cubicBezTo>
                    <a:pt x="26640" y="6759"/>
                    <a:pt x="26667" y="6760"/>
                    <a:pt x="26695" y="6764"/>
                  </a:cubicBezTo>
                  <a:cubicBezTo>
                    <a:pt x="27064" y="6799"/>
                    <a:pt x="27433" y="7121"/>
                    <a:pt x="27659" y="7407"/>
                  </a:cubicBezTo>
                  <a:lnTo>
                    <a:pt x="27719" y="7490"/>
                  </a:lnTo>
                  <a:cubicBezTo>
                    <a:pt x="27933" y="7811"/>
                    <a:pt x="28183" y="8085"/>
                    <a:pt x="28481" y="8323"/>
                  </a:cubicBezTo>
                  <a:cubicBezTo>
                    <a:pt x="28668" y="8459"/>
                    <a:pt x="28927" y="8577"/>
                    <a:pt x="29191" y="8577"/>
                  </a:cubicBezTo>
                  <a:cubicBezTo>
                    <a:pt x="29296" y="8577"/>
                    <a:pt x="29402" y="8558"/>
                    <a:pt x="29505" y="8514"/>
                  </a:cubicBezTo>
                  <a:lnTo>
                    <a:pt x="29635" y="8466"/>
                  </a:lnTo>
                  <a:lnTo>
                    <a:pt x="29731" y="8562"/>
                  </a:lnTo>
                  <a:cubicBezTo>
                    <a:pt x="29899" y="8729"/>
                    <a:pt x="30116" y="8824"/>
                    <a:pt x="30348" y="8824"/>
                  </a:cubicBezTo>
                  <a:cubicBezTo>
                    <a:pt x="30396" y="8824"/>
                    <a:pt x="30444" y="8820"/>
                    <a:pt x="30493" y="8812"/>
                  </a:cubicBezTo>
                  <a:cubicBezTo>
                    <a:pt x="30683" y="8776"/>
                    <a:pt x="30862" y="8704"/>
                    <a:pt x="31029" y="8597"/>
                  </a:cubicBezTo>
                  <a:cubicBezTo>
                    <a:pt x="31481" y="8371"/>
                    <a:pt x="31993" y="8109"/>
                    <a:pt x="32314" y="7704"/>
                  </a:cubicBezTo>
                  <a:cubicBezTo>
                    <a:pt x="32600" y="7359"/>
                    <a:pt x="32755" y="6799"/>
                    <a:pt x="32505" y="6407"/>
                  </a:cubicBezTo>
                  <a:cubicBezTo>
                    <a:pt x="32493" y="6371"/>
                    <a:pt x="32469" y="6347"/>
                    <a:pt x="32445" y="6323"/>
                  </a:cubicBezTo>
                  <a:cubicBezTo>
                    <a:pt x="32386" y="6228"/>
                    <a:pt x="32338" y="6133"/>
                    <a:pt x="32302" y="6026"/>
                  </a:cubicBezTo>
                  <a:cubicBezTo>
                    <a:pt x="32255" y="5847"/>
                    <a:pt x="32279" y="5656"/>
                    <a:pt x="32338" y="5478"/>
                  </a:cubicBezTo>
                  <a:cubicBezTo>
                    <a:pt x="32517" y="4954"/>
                    <a:pt x="32767" y="4454"/>
                    <a:pt x="33100" y="4001"/>
                  </a:cubicBezTo>
                  <a:lnTo>
                    <a:pt x="33315" y="3716"/>
                  </a:lnTo>
                  <a:lnTo>
                    <a:pt x="33457" y="4049"/>
                  </a:lnTo>
                  <a:cubicBezTo>
                    <a:pt x="33541" y="4216"/>
                    <a:pt x="33696" y="4335"/>
                    <a:pt x="33886" y="4359"/>
                  </a:cubicBezTo>
                  <a:cubicBezTo>
                    <a:pt x="33930" y="4370"/>
                    <a:pt x="33974" y="4375"/>
                    <a:pt x="34017" y="4375"/>
                  </a:cubicBezTo>
                  <a:cubicBezTo>
                    <a:pt x="34161" y="4375"/>
                    <a:pt x="34297" y="4316"/>
                    <a:pt x="34398" y="4216"/>
                  </a:cubicBezTo>
                  <a:cubicBezTo>
                    <a:pt x="34446" y="4168"/>
                    <a:pt x="34481" y="4121"/>
                    <a:pt x="34517" y="4061"/>
                  </a:cubicBezTo>
                  <a:cubicBezTo>
                    <a:pt x="34577" y="3990"/>
                    <a:pt x="34636" y="3906"/>
                    <a:pt x="34696" y="3847"/>
                  </a:cubicBezTo>
                  <a:cubicBezTo>
                    <a:pt x="34864" y="3686"/>
                    <a:pt x="35082" y="3604"/>
                    <a:pt x="35305" y="3604"/>
                  </a:cubicBezTo>
                  <a:cubicBezTo>
                    <a:pt x="35428" y="3604"/>
                    <a:pt x="35553" y="3629"/>
                    <a:pt x="35672" y="3680"/>
                  </a:cubicBezTo>
                  <a:lnTo>
                    <a:pt x="35767" y="3728"/>
                  </a:lnTo>
                  <a:lnTo>
                    <a:pt x="35874" y="4335"/>
                  </a:lnTo>
                  <a:cubicBezTo>
                    <a:pt x="35885" y="4334"/>
                    <a:pt x="35895" y="4334"/>
                    <a:pt x="35906" y="4334"/>
                  </a:cubicBezTo>
                  <a:cubicBezTo>
                    <a:pt x="36251" y="4334"/>
                    <a:pt x="36570" y="4523"/>
                    <a:pt x="36744" y="4835"/>
                  </a:cubicBezTo>
                  <a:cubicBezTo>
                    <a:pt x="36851" y="5049"/>
                    <a:pt x="36910" y="5275"/>
                    <a:pt x="36910" y="5514"/>
                  </a:cubicBezTo>
                  <a:cubicBezTo>
                    <a:pt x="37422" y="5085"/>
                    <a:pt x="38029" y="4799"/>
                    <a:pt x="38684" y="4656"/>
                  </a:cubicBezTo>
                  <a:cubicBezTo>
                    <a:pt x="38315" y="3906"/>
                    <a:pt x="38208" y="3061"/>
                    <a:pt x="38387" y="2251"/>
                  </a:cubicBezTo>
                  <a:cubicBezTo>
                    <a:pt x="38458" y="1965"/>
                    <a:pt x="38303" y="1989"/>
                    <a:pt x="38232" y="1715"/>
                  </a:cubicBezTo>
                  <a:cubicBezTo>
                    <a:pt x="38066" y="1869"/>
                    <a:pt x="37850" y="1939"/>
                    <a:pt x="37628" y="1939"/>
                  </a:cubicBezTo>
                  <a:cubicBezTo>
                    <a:pt x="37164" y="1939"/>
                    <a:pt x="36677" y="1635"/>
                    <a:pt x="36589" y="1168"/>
                  </a:cubicBezTo>
                  <a:cubicBezTo>
                    <a:pt x="36562" y="1166"/>
                    <a:pt x="36535" y="1165"/>
                    <a:pt x="36508" y="1165"/>
                  </a:cubicBezTo>
                  <a:cubicBezTo>
                    <a:pt x="35865" y="1165"/>
                    <a:pt x="35328" y="1707"/>
                    <a:pt x="35362" y="2358"/>
                  </a:cubicBezTo>
                  <a:lnTo>
                    <a:pt x="34196" y="2168"/>
                  </a:lnTo>
                  <a:lnTo>
                    <a:pt x="351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12" name="Google Shape;5112;p57"/>
            <p:cNvSpPr/>
            <p:nvPr/>
          </p:nvSpPr>
          <p:spPr>
            <a:xfrm>
              <a:off x="3377500" y="1890425"/>
              <a:ext cx="531925" cy="1134200"/>
            </a:xfrm>
            <a:custGeom>
              <a:avLst/>
              <a:gdLst/>
              <a:ahLst/>
              <a:cxnLst/>
              <a:rect l="l" t="t" r="r" b="b"/>
              <a:pathLst>
                <a:path w="21277" h="45368" extrusionOk="0">
                  <a:moveTo>
                    <a:pt x="15760" y="1"/>
                  </a:moveTo>
                  <a:cubicBezTo>
                    <a:pt x="15744" y="1"/>
                    <a:pt x="15730" y="2"/>
                    <a:pt x="15716" y="5"/>
                  </a:cubicBezTo>
                  <a:cubicBezTo>
                    <a:pt x="15538" y="53"/>
                    <a:pt x="15383" y="172"/>
                    <a:pt x="15300" y="327"/>
                  </a:cubicBezTo>
                  <a:cubicBezTo>
                    <a:pt x="15228" y="505"/>
                    <a:pt x="15169" y="684"/>
                    <a:pt x="15145" y="862"/>
                  </a:cubicBezTo>
                  <a:cubicBezTo>
                    <a:pt x="15109" y="1053"/>
                    <a:pt x="15062" y="1243"/>
                    <a:pt x="14990" y="1434"/>
                  </a:cubicBezTo>
                  <a:cubicBezTo>
                    <a:pt x="14871" y="1720"/>
                    <a:pt x="14621" y="1934"/>
                    <a:pt x="14323" y="2041"/>
                  </a:cubicBezTo>
                  <a:cubicBezTo>
                    <a:pt x="14254" y="2059"/>
                    <a:pt x="14178" y="2070"/>
                    <a:pt x="14104" y="2070"/>
                  </a:cubicBezTo>
                  <a:cubicBezTo>
                    <a:pt x="14078" y="2070"/>
                    <a:pt x="14051" y="2068"/>
                    <a:pt x="14026" y="2065"/>
                  </a:cubicBezTo>
                  <a:cubicBezTo>
                    <a:pt x="13859" y="2613"/>
                    <a:pt x="13490" y="3089"/>
                    <a:pt x="12990" y="3363"/>
                  </a:cubicBezTo>
                  <a:lnTo>
                    <a:pt x="12883" y="3422"/>
                  </a:lnTo>
                  <a:lnTo>
                    <a:pt x="12788" y="3363"/>
                  </a:lnTo>
                  <a:cubicBezTo>
                    <a:pt x="12605" y="3266"/>
                    <a:pt x="12404" y="3218"/>
                    <a:pt x="12209" y="3218"/>
                  </a:cubicBezTo>
                  <a:cubicBezTo>
                    <a:pt x="12188" y="3218"/>
                    <a:pt x="12166" y="3219"/>
                    <a:pt x="12145" y="3220"/>
                  </a:cubicBezTo>
                  <a:cubicBezTo>
                    <a:pt x="12168" y="3315"/>
                    <a:pt x="12168" y="3410"/>
                    <a:pt x="12157" y="3517"/>
                  </a:cubicBezTo>
                  <a:cubicBezTo>
                    <a:pt x="12073" y="3946"/>
                    <a:pt x="11692" y="4339"/>
                    <a:pt x="11371" y="4529"/>
                  </a:cubicBezTo>
                  <a:cubicBezTo>
                    <a:pt x="10883" y="4827"/>
                    <a:pt x="10454" y="5137"/>
                    <a:pt x="10513" y="5518"/>
                  </a:cubicBezTo>
                  <a:cubicBezTo>
                    <a:pt x="10537" y="5613"/>
                    <a:pt x="10573" y="5720"/>
                    <a:pt x="10621" y="5815"/>
                  </a:cubicBezTo>
                  <a:cubicBezTo>
                    <a:pt x="10716" y="5982"/>
                    <a:pt x="10763" y="6173"/>
                    <a:pt x="10763" y="6375"/>
                  </a:cubicBezTo>
                  <a:cubicBezTo>
                    <a:pt x="10728" y="6851"/>
                    <a:pt x="10299" y="7030"/>
                    <a:pt x="9930" y="7185"/>
                  </a:cubicBezTo>
                  <a:cubicBezTo>
                    <a:pt x="9632" y="7304"/>
                    <a:pt x="9370" y="7423"/>
                    <a:pt x="9287" y="7625"/>
                  </a:cubicBezTo>
                  <a:cubicBezTo>
                    <a:pt x="9263" y="7708"/>
                    <a:pt x="9251" y="7792"/>
                    <a:pt x="9251" y="7887"/>
                  </a:cubicBezTo>
                  <a:cubicBezTo>
                    <a:pt x="9251" y="7958"/>
                    <a:pt x="9239" y="8030"/>
                    <a:pt x="9228" y="8101"/>
                  </a:cubicBezTo>
                  <a:cubicBezTo>
                    <a:pt x="9120" y="8673"/>
                    <a:pt x="8656" y="8971"/>
                    <a:pt x="8192" y="9256"/>
                  </a:cubicBezTo>
                  <a:cubicBezTo>
                    <a:pt x="7906" y="9411"/>
                    <a:pt x="7644" y="9625"/>
                    <a:pt x="7430" y="9875"/>
                  </a:cubicBezTo>
                  <a:cubicBezTo>
                    <a:pt x="7168" y="10233"/>
                    <a:pt x="7144" y="10721"/>
                    <a:pt x="7132" y="11221"/>
                  </a:cubicBezTo>
                  <a:cubicBezTo>
                    <a:pt x="7132" y="11507"/>
                    <a:pt x="7108" y="11792"/>
                    <a:pt x="7061" y="12078"/>
                  </a:cubicBezTo>
                  <a:cubicBezTo>
                    <a:pt x="6906" y="12852"/>
                    <a:pt x="6418" y="13519"/>
                    <a:pt x="5715" y="13912"/>
                  </a:cubicBezTo>
                  <a:lnTo>
                    <a:pt x="6763" y="15055"/>
                  </a:lnTo>
                  <a:lnTo>
                    <a:pt x="6763" y="15138"/>
                  </a:lnTo>
                  <a:cubicBezTo>
                    <a:pt x="6739" y="15745"/>
                    <a:pt x="6132" y="16138"/>
                    <a:pt x="5537" y="16233"/>
                  </a:cubicBezTo>
                  <a:cubicBezTo>
                    <a:pt x="5025" y="16305"/>
                    <a:pt x="4525" y="16221"/>
                    <a:pt x="4072" y="16340"/>
                  </a:cubicBezTo>
                  <a:cubicBezTo>
                    <a:pt x="3655" y="16460"/>
                    <a:pt x="3298" y="16745"/>
                    <a:pt x="3096" y="17138"/>
                  </a:cubicBezTo>
                  <a:cubicBezTo>
                    <a:pt x="2762" y="17817"/>
                    <a:pt x="2691" y="18591"/>
                    <a:pt x="2905" y="19317"/>
                  </a:cubicBezTo>
                  <a:lnTo>
                    <a:pt x="3001" y="19627"/>
                  </a:lnTo>
                  <a:lnTo>
                    <a:pt x="2679" y="19579"/>
                  </a:lnTo>
                  <a:cubicBezTo>
                    <a:pt x="2669" y="19577"/>
                    <a:pt x="2658" y="19577"/>
                    <a:pt x="2647" y="19577"/>
                  </a:cubicBezTo>
                  <a:cubicBezTo>
                    <a:pt x="2572" y="19577"/>
                    <a:pt x="2494" y="19612"/>
                    <a:pt x="2453" y="19674"/>
                  </a:cubicBezTo>
                  <a:cubicBezTo>
                    <a:pt x="2310" y="19900"/>
                    <a:pt x="2286" y="20186"/>
                    <a:pt x="2381" y="20448"/>
                  </a:cubicBezTo>
                  <a:cubicBezTo>
                    <a:pt x="2441" y="20579"/>
                    <a:pt x="2501" y="20722"/>
                    <a:pt x="2584" y="20841"/>
                  </a:cubicBezTo>
                  <a:cubicBezTo>
                    <a:pt x="2774" y="21198"/>
                    <a:pt x="2965" y="21555"/>
                    <a:pt x="2917" y="21972"/>
                  </a:cubicBezTo>
                  <a:cubicBezTo>
                    <a:pt x="2882" y="22127"/>
                    <a:pt x="2846" y="22270"/>
                    <a:pt x="2774" y="22413"/>
                  </a:cubicBezTo>
                  <a:cubicBezTo>
                    <a:pt x="2727" y="22532"/>
                    <a:pt x="2691" y="22651"/>
                    <a:pt x="2667" y="22782"/>
                  </a:cubicBezTo>
                  <a:cubicBezTo>
                    <a:pt x="2643" y="23151"/>
                    <a:pt x="2965" y="23496"/>
                    <a:pt x="3655" y="23841"/>
                  </a:cubicBezTo>
                  <a:lnTo>
                    <a:pt x="3858" y="23949"/>
                  </a:lnTo>
                  <a:lnTo>
                    <a:pt x="3727" y="24139"/>
                  </a:lnTo>
                  <a:cubicBezTo>
                    <a:pt x="2691" y="25794"/>
                    <a:pt x="2405" y="27806"/>
                    <a:pt x="2929" y="29687"/>
                  </a:cubicBezTo>
                  <a:lnTo>
                    <a:pt x="2965" y="29806"/>
                  </a:lnTo>
                  <a:cubicBezTo>
                    <a:pt x="3155" y="30473"/>
                    <a:pt x="3394" y="31295"/>
                    <a:pt x="2905" y="31878"/>
                  </a:cubicBezTo>
                  <a:lnTo>
                    <a:pt x="2715" y="32116"/>
                  </a:lnTo>
                  <a:lnTo>
                    <a:pt x="2572" y="31842"/>
                  </a:lnTo>
                  <a:cubicBezTo>
                    <a:pt x="2120" y="30997"/>
                    <a:pt x="1989" y="30021"/>
                    <a:pt x="2215" y="29092"/>
                  </a:cubicBezTo>
                  <a:cubicBezTo>
                    <a:pt x="2164" y="29078"/>
                    <a:pt x="2112" y="29072"/>
                    <a:pt x="2060" y="29072"/>
                  </a:cubicBezTo>
                  <a:cubicBezTo>
                    <a:pt x="1931" y="29072"/>
                    <a:pt x="1805" y="29114"/>
                    <a:pt x="1703" y="29199"/>
                  </a:cubicBezTo>
                  <a:cubicBezTo>
                    <a:pt x="1500" y="29390"/>
                    <a:pt x="1381" y="29675"/>
                    <a:pt x="1286" y="29937"/>
                  </a:cubicBezTo>
                  <a:lnTo>
                    <a:pt x="131" y="32962"/>
                  </a:lnTo>
                  <a:lnTo>
                    <a:pt x="0" y="32914"/>
                  </a:lnTo>
                  <a:lnTo>
                    <a:pt x="0" y="32914"/>
                  </a:lnTo>
                  <a:cubicBezTo>
                    <a:pt x="12" y="32950"/>
                    <a:pt x="24" y="32985"/>
                    <a:pt x="48" y="33021"/>
                  </a:cubicBezTo>
                  <a:cubicBezTo>
                    <a:pt x="167" y="33271"/>
                    <a:pt x="381" y="33462"/>
                    <a:pt x="548" y="33676"/>
                  </a:cubicBezTo>
                  <a:cubicBezTo>
                    <a:pt x="1846" y="35319"/>
                    <a:pt x="405" y="38046"/>
                    <a:pt x="1679" y="39724"/>
                  </a:cubicBezTo>
                  <a:cubicBezTo>
                    <a:pt x="1822" y="39867"/>
                    <a:pt x="1929" y="40034"/>
                    <a:pt x="2000" y="40224"/>
                  </a:cubicBezTo>
                  <a:cubicBezTo>
                    <a:pt x="2072" y="40582"/>
                    <a:pt x="1798" y="40891"/>
                    <a:pt x="1631" y="41213"/>
                  </a:cubicBezTo>
                  <a:cubicBezTo>
                    <a:pt x="1238" y="42010"/>
                    <a:pt x="1572" y="42951"/>
                    <a:pt x="1917" y="43772"/>
                  </a:cubicBezTo>
                  <a:cubicBezTo>
                    <a:pt x="2120" y="44296"/>
                    <a:pt x="2358" y="44832"/>
                    <a:pt x="2810" y="45154"/>
                  </a:cubicBezTo>
                  <a:cubicBezTo>
                    <a:pt x="3001" y="45293"/>
                    <a:pt x="3252" y="45367"/>
                    <a:pt x="3497" y="45367"/>
                  </a:cubicBezTo>
                  <a:cubicBezTo>
                    <a:pt x="3817" y="45367"/>
                    <a:pt x="4126" y="45240"/>
                    <a:pt x="4275" y="44963"/>
                  </a:cubicBezTo>
                  <a:cubicBezTo>
                    <a:pt x="4537" y="44475"/>
                    <a:pt x="4203" y="43868"/>
                    <a:pt x="4370" y="43356"/>
                  </a:cubicBezTo>
                  <a:cubicBezTo>
                    <a:pt x="4489" y="43082"/>
                    <a:pt x="4667" y="42832"/>
                    <a:pt x="4906" y="42641"/>
                  </a:cubicBezTo>
                  <a:cubicBezTo>
                    <a:pt x="5224" y="42339"/>
                    <a:pt x="5713" y="42042"/>
                    <a:pt x="6116" y="42042"/>
                  </a:cubicBezTo>
                  <a:cubicBezTo>
                    <a:pt x="6315" y="42042"/>
                    <a:pt x="6494" y="42115"/>
                    <a:pt x="6620" y="42296"/>
                  </a:cubicBezTo>
                  <a:cubicBezTo>
                    <a:pt x="6739" y="42451"/>
                    <a:pt x="6775" y="42677"/>
                    <a:pt x="6942" y="42784"/>
                  </a:cubicBezTo>
                  <a:cubicBezTo>
                    <a:pt x="6996" y="42816"/>
                    <a:pt x="7052" y="42830"/>
                    <a:pt x="7108" y="42830"/>
                  </a:cubicBezTo>
                  <a:cubicBezTo>
                    <a:pt x="7348" y="42830"/>
                    <a:pt x="7592" y="42573"/>
                    <a:pt x="7727" y="42332"/>
                  </a:cubicBezTo>
                  <a:cubicBezTo>
                    <a:pt x="9251" y="39677"/>
                    <a:pt x="9859" y="36593"/>
                    <a:pt x="9478" y="33557"/>
                  </a:cubicBezTo>
                  <a:lnTo>
                    <a:pt x="9478" y="33557"/>
                  </a:lnTo>
                  <a:lnTo>
                    <a:pt x="10323" y="33997"/>
                  </a:lnTo>
                  <a:cubicBezTo>
                    <a:pt x="10490" y="33628"/>
                    <a:pt x="10668" y="33247"/>
                    <a:pt x="10990" y="33009"/>
                  </a:cubicBezTo>
                  <a:cubicBezTo>
                    <a:pt x="11147" y="32893"/>
                    <a:pt x="11350" y="32828"/>
                    <a:pt x="11545" y="32828"/>
                  </a:cubicBezTo>
                  <a:cubicBezTo>
                    <a:pt x="11749" y="32828"/>
                    <a:pt x="11945" y="32899"/>
                    <a:pt x="12073" y="33057"/>
                  </a:cubicBezTo>
                  <a:cubicBezTo>
                    <a:pt x="12418" y="32688"/>
                    <a:pt x="12514" y="32152"/>
                    <a:pt x="12323" y="31688"/>
                  </a:cubicBezTo>
                  <a:lnTo>
                    <a:pt x="13752" y="30854"/>
                  </a:lnTo>
                  <a:cubicBezTo>
                    <a:pt x="13490" y="30223"/>
                    <a:pt x="13347" y="29556"/>
                    <a:pt x="13323" y="28878"/>
                  </a:cubicBezTo>
                  <a:cubicBezTo>
                    <a:pt x="11597" y="28759"/>
                    <a:pt x="10728" y="26663"/>
                    <a:pt x="10799" y="24937"/>
                  </a:cubicBezTo>
                  <a:cubicBezTo>
                    <a:pt x="10835" y="23782"/>
                    <a:pt x="11121" y="22639"/>
                    <a:pt x="11633" y="21591"/>
                  </a:cubicBezTo>
                  <a:cubicBezTo>
                    <a:pt x="11168" y="21579"/>
                    <a:pt x="10752" y="21353"/>
                    <a:pt x="10490" y="20984"/>
                  </a:cubicBezTo>
                  <a:cubicBezTo>
                    <a:pt x="12228" y="20567"/>
                    <a:pt x="13800" y="19603"/>
                    <a:pt x="14966" y="18234"/>
                  </a:cubicBezTo>
                  <a:cubicBezTo>
                    <a:pt x="15408" y="17713"/>
                    <a:pt x="15914" y="17073"/>
                    <a:pt x="16577" y="17073"/>
                  </a:cubicBezTo>
                  <a:cubicBezTo>
                    <a:pt x="16611" y="17073"/>
                    <a:pt x="16646" y="17075"/>
                    <a:pt x="16681" y="17079"/>
                  </a:cubicBezTo>
                  <a:cubicBezTo>
                    <a:pt x="17300" y="15959"/>
                    <a:pt x="17586" y="14686"/>
                    <a:pt x="17514" y="13400"/>
                  </a:cubicBezTo>
                  <a:cubicBezTo>
                    <a:pt x="17455" y="12435"/>
                    <a:pt x="17217" y="11364"/>
                    <a:pt x="17800" y="10590"/>
                  </a:cubicBezTo>
                  <a:cubicBezTo>
                    <a:pt x="18199" y="10062"/>
                    <a:pt x="18820" y="9886"/>
                    <a:pt x="19495" y="9886"/>
                  </a:cubicBezTo>
                  <a:cubicBezTo>
                    <a:pt x="20069" y="9886"/>
                    <a:pt x="20682" y="10013"/>
                    <a:pt x="21229" y="10161"/>
                  </a:cubicBezTo>
                  <a:cubicBezTo>
                    <a:pt x="21146" y="9816"/>
                    <a:pt x="21146" y="9447"/>
                    <a:pt x="21205" y="9101"/>
                  </a:cubicBezTo>
                  <a:cubicBezTo>
                    <a:pt x="21265" y="8566"/>
                    <a:pt x="21277" y="8220"/>
                    <a:pt x="21003" y="8018"/>
                  </a:cubicBezTo>
                  <a:cubicBezTo>
                    <a:pt x="20943" y="7982"/>
                    <a:pt x="20872" y="7947"/>
                    <a:pt x="20800" y="7923"/>
                  </a:cubicBezTo>
                  <a:cubicBezTo>
                    <a:pt x="20634" y="7863"/>
                    <a:pt x="20491" y="7756"/>
                    <a:pt x="20372" y="7625"/>
                  </a:cubicBezTo>
                  <a:cubicBezTo>
                    <a:pt x="20146" y="7304"/>
                    <a:pt x="20288" y="6970"/>
                    <a:pt x="20408" y="6673"/>
                  </a:cubicBezTo>
                  <a:cubicBezTo>
                    <a:pt x="20467" y="6530"/>
                    <a:pt x="20515" y="6363"/>
                    <a:pt x="20539" y="6208"/>
                  </a:cubicBezTo>
                  <a:cubicBezTo>
                    <a:pt x="20539" y="5982"/>
                    <a:pt x="20384" y="5780"/>
                    <a:pt x="20205" y="5565"/>
                  </a:cubicBezTo>
                  <a:cubicBezTo>
                    <a:pt x="20110" y="5446"/>
                    <a:pt x="20027" y="5327"/>
                    <a:pt x="19943" y="5196"/>
                  </a:cubicBezTo>
                  <a:cubicBezTo>
                    <a:pt x="19836" y="4982"/>
                    <a:pt x="19753" y="4768"/>
                    <a:pt x="19705" y="4541"/>
                  </a:cubicBezTo>
                  <a:lnTo>
                    <a:pt x="19657" y="4399"/>
                  </a:lnTo>
                  <a:cubicBezTo>
                    <a:pt x="19407" y="3565"/>
                    <a:pt x="18979" y="2791"/>
                    <a:pt x="18395" y="2136"/>
                  </a:cubicBezTo>
                  <a:cubicBezTo>
                    <a:pt x="17848" y="1898"/>
                    <a:pt x="17324" y="1517"/>
                    <a:pt x="16705" y="910"/>
                  </a:cubicBezTo>
                  <a:cubicBezTo>
                    <a:pt x="16431" y="636"/>
                    <a:pt x="16169" y="350"/>
                    <a:pt x="15919" y="65"/>
                  </a:cubicBezTo>
                  <a:lnTo>
                    <a:pt x="15907" y="65"/>
                  </a:lnTo>
                  <a:cubicBezTo>
                    <a:pt x="15870" y="19"/>
                    <a:pt x="15812" y="1"/>
                    <a:pt x="157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13" name="Google Shape;5113;p57"/>
            <p:cNvSpPr/>
            <p:nvPr/>
          </p:nvSpPr>
          <p:spPr>
            <a:xfrm>
              <a:off x="3439700" y="2634675"/>
              <a:ext cx="8950" cy="37525"/>
            </a:xfrm>
            <a:custGeom>
              <a:avLst/>
              <a:gdLst/>
              <a:ahLst/>
              <a:cxnLst/>
              <a:rect l="l" t="t" r="r" b="b"/>
              <a:pathLst>
                <a:path w="358" h="1501" extrusionOk="0">
                  <a:moveTo>
                    <a:pt x="36" y="1"/>
                  </a:moveTo>
                  <a:cubicBezTo>
                    <a:pt x="1" y="513"/>
                    <a:pt x="84" y="1025"/>
                    <a:pt x="263" y="1501"/>
                  </a:cubicBezTo>
                  <a:cubicBezTo>
                    <a:pt x="358" y="1108"/>
                    <a:pt x="215" y="608"/>
                    <a:pt x="84" y="155"/>
                  </a:cubicBezTo>
                  <a:lnTo>
                    <a:pt x="48" y="36"/>
                  </a:lnTo>
                  <a:cubicBezTo>
                    <a:pt x="48" y="25"/>
                    <a:pt x="48" y="13"/>
                    <a:pt x="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14" name="Google Shape;5114;p57"/>
            <p:cNvSpPr/>
            <p:nvPr/>
          </p:nvSpPr>
          <p:spPr>
            <a:xfrm>
              <a:off x="2167225" y="2798350"/>
              <a:ext cx="328050" cy="272300"/>
            </a:xfrm>
            <a:custGeom>
              <a:avLst/>
              <a:gdLst/>
              <a:ahLst/>
              <a:cxnLst/>
              <a:rect l="l" t="t" r="r" b="b"/>
              <a:pathLst>
                <a:path w="13122" h="10892" extrusionOk="0">
                  <a:moveTo>
                    <a:pt x="9426" y="0"/>
                  </a:moveTo>
                  <a:cubicBezTo>
                    <a:pt x="9046" y="0"/>
                    <a:pt x="8666" y="24"/>
                    <a:pt x="8287" y="74"/>
                  </a:cubicBezTo>
                  <a:cubicBezTo>
                    <a:pt x="7942" y="121"/>
                    <a:pt x="7573" y="193"/>
                    <a:pt x="7323" y="431"/>
                  </a:cubicBezTo>
                  <a:cubicBezTo>
                    <a:pt x="7073" y="681"/>
                    <a:pt x="7001" y="1145"/>
                    <a:pt x="7275" y="1359"/>
                  </a:cubicBezTo>
                  <a:cubicBezTo>
                    <a:pt x="7728" y="1729"/>
                    <a:pt x="7870" y="2419"/>
                    <a:pt x="7061" y="2645"/>
                  </a:cubicBezTo>
                  <a:cubicBezTo>
                    <a:pt x="6996" y="2664"/>
                    <a:pt x="6934" y="2672"/>
                    <a:pt x="6876" y="2672"/>
                  </a:cubicBezTo>
                  <a:cubicBezTo>
                    <a:pt x="6405" y="2672"/>
                    <a:pt x="6155" y="2115"/>
                    <a:pt x="5858" y="1776"/>
                  </a:cubicBezTo>
                  <a:cubicBezTo>
                    <a:pt x="5513" y="1389"/>
                    <a:pt x="5168" y="1118"/>
                    <a:pt x="4890" y="1118"/>
                  </a:cubicBezTo>
                  <a:cubicBezTo>
                    <a:pt x="4622" y="1118"/>
                    <a:pt x="4416" y="1371"/>
                    <a:pt x="4334" y="2014"/>
                  </a:cubicBezTo>
                  <a:cubicBezTo>
                    <a:pt x="4239" y="2693"/>
                    <a:pt x="3406" y="2967"/>
                    <a:pt x="2727" y="3086"/>
                  </a:cubicBezTo>
                  <a:cubicBezTo>
                    <a:pt x="2869" y="3610"/>
                    <a:pt x="3351" y="3964"/>
                    <a:pt x="3880" y="3964"/>
                  </a:cubicBezTo>
                  <a:cubicBezTo>
                    <a:pt x="3928" y="3964"/>
                    <a:pt x="3976" y="3961"/>
                    <a:pt x="4025" y="3955"/>
                  </a:cubicBezTo>
                  <a:lnTo>
                    <a:pt x="4025" y="3955"/>
                  </a:lnTo>
                  <a:cubicBezTo>
                    <a:pt x="4700" y="5116"/>
                    <a:pt x="3814" y="6491"/>
                    <a:pt x="2584" y="6491"/>
                  </a:cubicBezTo>
                  <a:cubicBezTo>
                    <a:pt x="2426" y="6491"/>
                    <a:pt x="2263" y="6468"/>
                    <a:pt x="2096" y="6420"/>
                  </a:cubicBezTo>
                  <a:lnTo>
                    <a:pt x="2096" y="6420"/>
                  </a:lnTo>
                  <a:cubicBezTo>
                    <a:pt x="2024" y="6860"/>
                    <a:pt x="2275" y="7301"/>
                    <a:pt x="2691" y="7444"/>
                  </a:cubicBezTo>
                  <a:cubicBezTo>
                    <a:pt x="2543" y="7531"/>
                    <a:pt x="2379" y="7562"/>
                    <a:pt x="2206" y="7562"/>
                  </a:cubicBezTo>
                  <a:cubicBezTo>
                    <a:pt x="1760" y="7562"/>
                    <a:pt x="1257" y="7352"/>
                    <a:pt x="833" y="7352"/>
                  </a:cubicBezTo>
                  <a:cubicBezTo>
                    <a:pt x="616" y="7352"/>
                    <a:pt x="420" y="7407"/>
                    <a:pt x="262" y="7574"/>
                  </a:cubicBezTo>
                  <a:cubicBezTo>
                    <a:pt x="0" y="7860"/>
                    <a:pt x="48" y="8325"/>
                    <a:pt x="119" y="8706"/>
                  </a:cubicBezTo>
                  <a:cubicBezTo>
                    <a:pt x="203" y="9158"/>
                    <a:pt x="322" y="9658"/>
                    <a:pt x="727" y="9884"/>
                  </a:cubicBezTo>
                  <a:cubicBezTo>
                    <a:pt x="1191" y="10134"/>
                    <a:pt x="1834" y="9872"/>
                    <a:pt x="2275" y="10182"/>
                  </a:cubicBezTo>
                  <a:cubicBezTo>
                    <a:pt x="2417" y="10313"/>
                    <a:pt x="2548" y="10456"/>
                    <a:pt x="2679" y="10599"/>
                  </a:cubicBezTo>
                  <a:cubicBezTo>
                    <a:pt x="2900" y="10807"/>
                    <a:pt x="3168" y="10892"/>
                    <a:pt x="3453" y="10892"/>
                  </a:cubicBezTo>
                  <a:cubicBezTo>
                    <a:pt x="3982" y="10892"/>
                    <a:pt x="4569" y="10602"/>
                    <a:pt x="5025" y="10277"/>
                  </a:cubicBezTo>
                  <a:cubicBezTo>
                    <a:pt x="5604" y="9865"/>
                    <a:pt x="6208" y="9428"/>
                    <a:pt x="6903" y="9428"/>
                  </a:cubicBezTo>
                  <a:cubicBezTo>
                    <a:pt x="7050" y="9428"/>
                    <a:pt x="7202" y="9448"/>
                    <a:pt x="7358" y="9491"/>
                  </a:cubicBezTo>
                  <a:cubicBezTo>
                    <a:pt x="7854" y="9622"/>
                    <a:pt x="8248" y="9949"/>
                    <a:pt x="8712" y="9949"/>
                  </a:cubicBezTo>
                  <a:cubicBezTo>
                    <a:pt x="8884" y="9949"/>
                    <a:pt x="9064" y="9905"/>
                    <a:pt x="9263" y="9789"/>
                  </a:cubicBezTo>
                  <a:cubicBezTo>
                    <a:pt x="9668" y="9563"/>
                    <a:pt x="9930" y="9182"/>
                    <a:pt x="10192" y="8801"/>
                  </a:cubicBezTo>
                  <a:cubicBezTo>
                    <a:pt x="10430" y="8456"/>
                    <a:pt x="10680" y="8086"/>
                    <a:pt x="10716" y="7670"/>
                  </a:cubicBezTo>
                  <a:cubicBezTo>
                    <a:pt x="10752" y="7182"/>
                    <a:pt x="10490" y="6693"/>
                    <a:pt x="10549" y="6205"/>
                  </a:cubicBezTo>
                  <a:cubicBezTo>
                    <a:pt x="10585" y="5979"/>
                    <a:pt x="10657" y="5765"/>
                    <a:pt x="10764" y="5562"/>
                  </a:cubicBezTo>
                  <a:cubicBezTo>
                    <a:pt x="11038" y="4931"/>
                    <a:pt x="11335" y="4276"/>
                    <a:pt x="11907" y="3884"/>
                  </a:cubicBezTo>
                  <a:cubicBezTo>
                    <a:pt x="12145" y="3717"/>
                    <a:pt x="12454" y="3550"/>
                    <a:pt x="12466" y="3253"/>
                  </a:cubicBezTo>
                  <a:cubicBezTo>
                    <a:pt x="12466" y="3002"/>
                    <a:pt x="12216" y="2776"/>
                    <a:pt x="12288" y="2526"/>
                  </a:cubicBezTo>
                  <a:cubicBezTo>
                    <a:pt x="12347" y="2288"/>
                    <a:pt x="12669" y="2229"/>
                    <a:pt x="12835" y="2062"/>
                  </a:cubicBezTo>
                  <a:cubicBezTo>
                    <a:pt x="13121" y="1764"/>
                    <a:pt x="12859" y="1228"/>
                    <a:pt x="12478" y="1062"/>
                  </a:cubicBezTo>
                  <a:cubicBezTo>
                    <a:pt x="12239" y="957"/>
                    <a:pt x="11981" y="942"/>
                    <a:pt x="11720" y="942"/>
                  </a:cubicBezTo>
                  <a:cubicBezTo>
                    <a:pt x="11609" y="942"/>
                    <a:pt x="11497" y="944"/>
                    <a:pt x="11386" y="944"/>
                  </a:cubicBezTo>
                  <a:cubicBezTo>
                    <a:pt x="11341" y="944"/>
                    <a:pt x="11297" y="944"/>
                    <a:pt x="11252" y="943"/>
                  </a:cubicBezTo>
                  <a:cubicBezTo>
                    <a:pt x="10799" y="943"/>
                    <a:pt x="10347" y="847"/>
                    <a:pt x="9918" y="657"/>
                  </a:cubicBezTo>
                  <a:cubicBezTo>
                    <a:pt x="10264" y="597"/>
                    <a:pt x="10573" y="395"/>
                    <a:pt x="10752" y="97"/>
                  </a:cubicBezTo>
                  <a:cubicBezTo>
                    <a:pt x="10315" y="33"/>
                    <a:pt x="9871" y="0"/>
                    <a:pt x="9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15" name="Google Shape;5115;p57"/>
            <p:cNvSpPr/>
            <p:nvPr/>
          </p:nvSpPr>
          <p:spPr>
            <a:xfrm>
              <a:off x="2178225" y="1689625"/>
              <a:ext cx="386400" cy="313350"/>
            </a:xfrm>
            <a:custGeom>
              <a:avLst/>
              <a:gdLst/>
              <a:ahLst/>
              <a:cxnLst/>
              <a:rect l="l" t="t" r="r" b="b"/>
              <a:pathLst>
                <a:path w="15456" h="12534" extrusionOk="0">
                  <a:moveTo>
                    <a:pt x="5299" y="0"/>
                  </a:moveTo>
                  <a:cubicBezTo>
                    <a:pt x="5275" y="453"/>
                    <a:pt x="5252" y="893"/>
                    <a:pt x="5228" y="1346"/>
                  </a:cubicBezTo>
                  <a:cubicBezTo>
                    <a:pt x="4930" y="1084"/>
                    <a:pt x="4621" y="810"/>
                    <a:pt x="4228" y="727"/>
                  </a:cubicBezTo>
                  <a:cubicBezTo>
                    <a:pt x="4172" y="716"/>
                    <a:pt x="4115" y="711"/>
                    <a:pt x="4058" y="711"/>
                  </a:cubicBezTo>
                  <a:cubicBezTo>
                    <a:pt x="3717" y="711"/>
                    <a:pt x="3357" y="889"/>
                    <a:pt x="3275" y="1215"/>
                  </a:cubicBezTo>
                  <a:cubicBezTo>
                    <a:pt x="3763" y="1298"/>
                    <a:pt x="4311" y="1417"/>
                    <a:pt x="4561" y="1846"/>
                  </a:cubicBezTo>
                  <a:cubicBezTo>
                    <a:pt x="4779" y="2209"/>
                    <a:pt x="4481" y="2791"/>
                    <a:pt x="4116" y="2791"/>
                  </a:cubicBezTo>
                  <a:cubicBezTo>
                    <a:pt x="4063" y="2791"/>
                    <a:pt x="4008" y="2778"/>
                    <a:pt x="3954" y="2751"/>
                  </a:cubicBezTo>
                  <a:lnTo>
                    <a:pt x="3954" y="2751"/>
                  </a:lnTo>
                  <a:cubicBezTo>
                    <a:pt x="4466" y="3156"/>
                    <a:pt x="5073" y="3429"/>
                    <a:pt x="5716" y="3537"/>
                  </a:cubicBezTo>
                  <a:cubicBezTo>
                    <a:pt x="5796" y="4062"/>
                    <a:pt x="5238" y="4374"/>
                    <a:pt x="4687" y="4374"/>
                  </a:cubicBezTo>
                  <a:cubicBezTo>
                    <a:pt x="4501" y="4374"/>
                    <a:pt x="4316" y="4338"/>
                    <a:pt x="4156" y="4263"/>
                  </a:cubicBezTo>
                  <a:cubicBezTo>
                    <a:pt x="3513" y="3953"/>
                    <a:pt x="3049" y="3346"/>
                    <a:pt x="2370" y="3132"/>
                  </a:cubicBezTo>
                  <a:cubicBezTo>
                    <a:pt x="2313" y="3117"/>
                    <a:pt x="2248" y="3109"/>
                    <a:pt x="2183" y="3109"/>
                  </a:cubicBezTo>
                  <a:cubicBezTo>
                    <a:pt x="1990" y="3109"/>
                    <a:pt x="1793" y="3180"/>
                    <a:pt x="1775" y="3358"/>
                  </a:cubicBezTo>
                  <a:cubicBezTo>
                    <a:pt x="1775" y="3441"/>
                    <a:pt x="1799" y="3525"/>
                    <a:pt x="1846" y="3596"/>
                  </a:cubicBezTo>
                  <a:cubicBezTo>
                    <a:pt x="2144" y="4084"/>
                    <a:pt x="2704" y="4358"/>
                    <a:pt x="3132" y="4763"/>
                  </a:cubicBezTo>
                  <a:cubicBezTo>
                    <a:pt x="3549" y="5156"/>
                    <a:pt x="3847" y="5846"/>
                    <a:pt x="3478" y="6299"/>
                  </a:cubicBezTo>
                  <a:cubicBezTo>
                    <a:pt x="3323" y="6454"/>
                    <a:pt x="3132" y="6585"/>
                    <a:pt x="2918" y="6656"/>
                  </a:cubicBezTo>
                  <a:lnTo>
                    <a:pt x="1" y="7954"/>
                  </a:lnTo>
                  <a:lnTo>
                    <a:pt x="2597" y="8097"/>
                  </a:lnTo>
                  <a:cubicBezTo>
                    <a:pt x="2616" y="8096"/>
                    <a:pt x="2635" y="8095"/>
                    <a:pt x="2654" y="8095"/>
                  </a:cubicBezTo>
                  <a:cubicBezTo>
                    <a:pt x="2859" y="8095"/>
                    <a:pt x="3054" y="8153"/>
                    <a:pt x="3239" y="8251"/>
                  </a:cubicBezTo>
                  <a:cubicBezTo>
                    <a:pt x="3537" y="8454"/>
                    <a:pt x="3597" y="8859"/>
                    <a:pt x="3644" y="9216"/>
                  </a:cubicBezTo>
                  <a:cubicBezTo>
                    <a:pt x="3799" y="10311"/>
                    <a:pt x="4251" y="11597"/>
                    <a:pt x="5335" y="11800"/>
                  </a:cubicBezTo>
                  <a:cubicBezTo>
                    <a:pt x="5740" y="11871"/>
                    <a:pt x="6156" y="11776"/>
                    <a:pt x="6526" y="11907"/>
                  </a:cubicBezTo>
                  <a:cubicBezTo>
                    <a:pt x="6871" y="12026"/>
                    <a:pt x="7121" y="12323"/>
                    <a:pt x="7466" y="12454"/>
                  </a:cubicBezTo>
                  <a:cubicBezTo>
                    <a:pt x="7607" y="12509"/>
                    <a:pt x="7752" y="12534"/>
                    <a:pt x="7899" y="12534"/>
                  </a:cubicBezTo>
                  <a:cubicBezTo>
                    <a:pt x="8322" y="12534"/>
                    <a:pt x="8752" y="12330"/>
                    <a:pt x="9097" y="12073"/>
                  </a:cubicBezTo>
                  <a:cubicBezTo>
                    <a:pt x="9562" y="11728"/>
                    <a:pt x="9966" y="11288"/>
                    <a:pt x="10502" y="11038"/>
                  </a:cubicBezTo>
                  <a:cubicBezTo>
                    <a:pt x="11729" y="10466"/>
                    <a:pt x="13467" y="11049"/>
                    <a:pt x="14372" y="10025"/>
                  </a:cubicBezTo>
                  <a:cubicBezTo>
                    <a:pt x="15455" y="8775"/>
                    <a:pt x="14074" y="6513"/>
                    <a:pt x="15181" y="5299"/>
                  </a:cubicBezTo>
                  <a:cubicBezTo>
                    <a:pt x="14980" y="5107"/>
                    <a:pt x="14743" y="5039"/>
                    <a:pt x="14485" y="5039"/>
                  </a:cubicBezTo>
                  <a:cubicBezTo>
                    <a:pt x="13887" y="5039"/>
                    <a:pt x="13176" y="5399"/>
                    <a:pt x="12528" y="5399"/>
                  </a:cubicBezTo>
                  <a:cubicBezTo>
                    <a:pt x="12381" y="5399"/>
                    <a:pt x="12236" y="5380"/>
                    <a:pt x="12098" y="5334"/>
                  </a:cubicBezTo>
                  <a:cubicBezTo>
                    <a:pt x="11717" y="5203"/>
                    <a:pt x="11443" y="4894"/>
                    <a:pt x="11121" y="4644"/>
                  </a:cubicBezTo>
                  <a:cubicBezTo>
                    <a:pt x="10592" y="4236"/>
                    <a:pt x="9954" y="4045"/>
                    <a:pt x="9312" y="4045"/>
                  </a:cubicBezTo>
                  <a:cubicBezTo>
                    <a:pt x="8642" y="4045"/>
                    <a:pt x="7967" y="4254"/>
                    <a:pt x="7407" y="4644"/>
                  </a:cubicBezTo>
                  <a:cubicBezTo>
                    <a:pt x="6514" y="3882"/>
                    <a:pt x="6930" y="2786"/>
                    <a:pt x="7276" y="1858"/>
                  </a:cubicBezTo>
                  <a:cubicBezTo>
                    <a:pt x="7514" y="1227"/>
                    <a:pt x="7561" y="334"/>
                    <a:pt x="6966" y="48"/>
                  </a:cubicBezTo>
                  <a:lnTo>
                    <a:pt x="6537" y="2155"/>
                  </a:lnTo>
                  <a:cubicBezTo>
                    <a:pt x="6002" y="1513"/>
                    <a:pt x="5585" y="786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16" name="Google Shape;5116;p57"/>
            <p:cNvSpPr/>
            <p:nvPr/>
          </p:nvSpPr>
          <p:spPr>
            <a:xfrm>
              <a:off x="3027750" y="4034550"/>
              <a:ext cx="79150" cy="111475"/>
            </a:xfrm>
            <a:custGeom>
              <a:avLst/>
              <a:gdLst/>
              <a:ahLst/>
              <a:cxnLst/>
              <a:rect l="l" t="t" r="r" b="b"/>
              <a:pathLst>
                <a:path w="3166" h="4459" extrusionOk="0">
                  <a:moveTo>
                    <a:pt x="1636" y="1"/>
                  </a:moveTo>
                  <a:cubicBezTo>
                    <a:pt x="1568" y="1"/>
                    <a:pt x="1499" y="8"/>
                    <a:pt x="1429" y="24"/>
                  </a:cubicBezTo>
                  <a:cubicBezTo>
                    <a:pt x="191" y="310"/>
                    <a:pt x="0" y="2203"/>
                    <a:pt x="215" y="3180"/>
                  </a:cubicBezTo>
                  <a:cubicBezTo>
                    <a:pt x="239" y="3346"/>
                    <a:pt x="310" y="3501"/>
                    <a:pt x="429" y="3644"/>
                  </a:cubicBezTo>
                  <a:cubicBezTo>
                    <a:pt x="548" y="3763"/>
                    <a:pt x="750" y="3823"/>
                    <a:pt x="798" y="4001"/>
                  </a:cubicBezTo>
                  <a:cubicBezTo>
                    <a:pt x="834" y="4120"/>
                    <a:pt x="774" y="4263"/>
                    <a:pt x="846" y="4370"/>
                  </a:cubicBezTo>
                  <a:cubicBezTo>
                    <a:pt x="880" y="4433"/>
                    <a:pt x="933" y="4459"/>
                    <a:pt x="993" y="4459"/>
                  </a:cubicBezTo>
                  <a:cubicBezTo>
                    <a:pt x="1140" y="4459"/>
                    <a:pt x="1329" y="4304"/>
                    <a:pt x="1405" y="4144"/>
                  </a:cubicBezTo>
                  <a:cubicBezTo>
                    <a:pt x="1560" y="3823"/>
                    <a:pt x="1632" y="3477"/>
                    <a:pt x="1632" y="3120"/>
                  </a:cubicBezTo>
                  <a:cubicBezTo>
                    <a:pt x="1632" y="2870"/>
                    <a:pt x="1584" y="2608"/>
                    <a:pt x="1715" y="2394"/>
                  </a:cubicBezTo>
                  <a:cubicBezTo>
                    <a:pt x="1846" y="2180"/>
                    <a:pt x="2155" y="2072"/>
                    <a:pt x="2370" y="1906"/>
                  </a:cubicBezTo>
                  <a:cubicBezTo>
                    <a:pt x="3166" y="1287"/>
                    <a:pt x="2514" y="1"/>
                    <a:pt x="1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17" name="Google Shape;5117;p57"/>
            <p:cNvSpPr/>
            <p:nvPr/>
          </p:nvSpPr>
          <p:spPr>
            <a:xfrm>
              <a:off x="2976250" y="4169075"/>
              <a:ext cx="117000" cy="173875"/>
            </a:xfrm>
            <a:custGeom>
              <a:avLst/>
              <a:gdLst/>
              <a:ahLst/>
              <a:cxnLst/>
              <a:rect l="l" t="t" r="r" b="b"/>
              <a:pathLst>
                <a:path w="4680" h="6955" extrusionOk="0">
                  <a:moveTo>
                    <a:pt x="3509" y="0"/>
                  </a:moveTo>
                  <a:cubicBezTo>
                    <a:pt x="2869" y="0"/>
                    <a:pt x="1783" y="412"/>
                    <a:pt x="1215" y="620"/>
                  </a:cubicBezTo>
                  <a:cubicBezTo>
                    <a:pt x="60" y="1037"/>
                    <a:pt x="1" y="1573"/>
                    <a:pt x="60" y="2823"/>
                  </a:cubicBezTo>
                  <a:cubicBezTo>
                    <a:pt x="334" y="2942"/>
                    <a:pt x="584" y="2930"/>
                    <a:pt x="858" y="3014"/>
                  </a:cubicBezTo>
                  <a:cubicBezTo>
                    <a:pt x="1120" y="3097"/>
                    <a:pt x="1370" y="3406"/>
                    <a:pt x="1215" y="3645"/>
                  </a:cubicBezTo>
                  <a:cubicBezTo>
                    <a:pt x="1120" y="3787"/>
                    <a:pt x="917" y="3823"/>
                    <a:pt x="810" y="3966"/>
                  </a:cubicBezTo>
                  <a:cubicBezTo>
                    <a:pt x="763" y="4049"/>
                    <a:pt x="727" y="4133"/>
                    <a:pt x="715" y="4228"/>
                  </a:cubicBezTo>
                  <a:lnTo>
                    <a:pt x="334" y="6312"/>
                  </a:lnTo>
                  <a:cubicBezTo>
                    <a:pt x="310" y="6383"/>
                    <a:pt x="310" y="6466"/>
                    <a:pt x="334" y="6538"/>
                  </a:cubicBezTo>
                  <a:cubicBezTo>
                    <a:pt x="382" y="6657"/>
                    <a:pt x="536" y="6693"/>
                    <a:pt x="667" y="6693"/>
                  </a:cubicBezTo>
                  <a:cubicBezTo>
                    <a:pt x="726" y="6697"/>
                    <a:pt x="787" y="6699"/>
                    <a:pt x="849" y="6699"/>
                  </a:cubicBezTo>
                  <a:cubicBezTo>
                    <a:pt x="1139" y="6699"/>
                    <a:pt x="1445" y="6640"/>
                    <a:pt x="1572" y="6395"/>
                  </a:cubicBezTo>
                  <a:cubicBezTo>
                    <a:pt x="1656" y="6228"/>
                    <a:pt x="1667" y="6002"/>
                    <a:pt x="1834" y="5942"/>
                  </a:cubicBezTo>
                  <a:cubicBezTo>
                    <a:pt x="1864" y="5937"/>
                    <a:pt x="1894" y="5934"/>
                    <a:pt x="1923" y="5934"/>
                  </a:cubicBezTo>
                  <a:cubicBezTo>
                    <a:pt x="1953" y="5934"/>
                    <a:pt x="1983" y="5937"/>
                    <a:pt x="2013" y="5942"/>
                  </a:cubicBezTo>
                  <a:cubicBezTo>
                    <a:pt x="2477" y="6073"/>
                    <a:pt x="2810" y="6478"/>
                    <a:pt x="2846" y="6955"/>
                  </a:cubicBezTo>
                  <a:cubicBezTo>
                    <a:pt x="3191" y="6538"/>
                    <a:pt x="3561" y="6062"/>
                    <a:pt x="3513" y="5526"/>
                  </a:cubicBezTo>
                  <a:cubicBezTo>
                    <a:pt x="3501" y="5311"/>
                    <a:pt x="3418" y="5121"/>
                    <a:pt x="3382" y="4907"/>
                  </a:cubicBezTo>
                  <a:cubicBezTo>
                    <a:pt x="3358" y="4573"/>
                    <a:pt x="3382" y="4240"/>
                    <a:pt x="3453" y="3918"/>
                  </a:cubicBezTo>
                  <a:cubicBezTo>
                    <a:pt x="3549" y="3418"/>
                    <a:pt x="3561" y="2799"/>
                    <a:pt x="3751" y="2323"/>
                  </a:cubicBezTo>
                  <a:cubicBezTo>
                    <a:pt x="3930" y="1906"/>
                    <a:pt x="4454" y="1525"/>
                    <a:pt x="4525" y="1097"/>
                  </a:cubicBezTo>
                  <a:cubicBezTo>
                    <a:pt x="4680" y="299"/>
                    <a:pt x="4215" y="37"/>
                    <a:pt x="3561" y="1"/>
                  </a:cubicBezTo>
                  <a:cubicBezTo>
                    <a:pt x="3544" y="1"/>
                    <a:pt x="3526" y="0"/>
                    <a:pt x="35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18" name="Google Shape;5118;p57"/>
            <p:cNvSpPr/>
            <p:nvPr/>
          </p:nvSpPr>
          <p:spPr>
            <a:xfrm>
              <a:off x="3226975" y="4425575"/>
              <a:ext cx="234175" cy="139000"/>
            </a:xfrm>
            <a:custGeom>
              <a:avLst/>
              <a:gdLst/>
              <a:ahLst/>
              <a:cxnLst/>
              <a:rect l="l" t="t" r="r" b="b"/>
              <a:pathLst>
                <a:path w="9367" h="5560" extrusionOk="0">
                  <a:moveTo>
                    <a:pt x="1307" y="1"/>
                  </a:moveTo>
                  <a:cubicBezTo>
                    <a:pt x="553" y="1"/>
                    <a:pt x="1" y="310"/>
                    <a:pt x="521" y="1409"/>
                  </a:cubicBezTo>
                  <a:cubicBezTo>
                    <a:pt x="556" y="1517"/>
                    <a:pt x="628" y="1612"/>
                    <a:pt x="711" y="1683"/>
                  </a:cubicBezTo>
                  <a:cubicBezTo>
                    <a:pt x="842" y="1767"/>
                    <a:pt x="985" y="1802"/>
                    <a:pt x="1140" y="1814"/>
                  </a:cubicBezTo>
                  <a:cubicBezTo>
                    <a:pt x="2199" y="1981"/>
                    <a:pt x="3140" y="2588"/>
                    <a:pt x="3723" y="3493"/>
                  </a:cubicBezTo>
                  <a:cubicBezTo>
                    <a:pt x="3783" y="3612"/>
                    <a:pt x="3866" y="3719"/>
                    <a:pt x="3973" y="3803"/>
                  </a:cubicBezTo>
                  <a:cubicBezTo>
                    <a:pt x="4095" y="3888"/>
                    <a:pt x="4242" y="3905"/>
                    <a:pt x="4394" y="3905"/>
                  </a:cubicBezTo>
                  <a:cubicBezTo>
                    <a:pt x="4496" y="3905"/>
                    <a:pt x="4600" y="3898"/>
                    <a:pt x="4700" y="3898"/>
                  </a:cubicBezTo>
                  <a:cubicBezTo>
                    <a:pt x="4716" y="3897"/>
                    <a:pt x="4733" y="3897"/>
                    <a:pt x="4750" y="3897"/>
                  </a:cubicBezTo>
                  <a:cubicBezTo>
                    <a:pt x="5415" y="3897"/>
                    <a:pt x="6129" y="4355"/>
                    <a:pt x="6164" y="5017"/>
                  </a:cubicBezTo>
                  <a:cubicBezTo>
                    <a:pt x="6176" y="5207"/>
                    <a:pt x="6152" y="5434"/>
                    <a:pt x="6319" y="5529"/>
                  </a:cubicBezTo>
                  <a:cubicBezTo>
                    <a:pt x="6366" y="5550"/>
                    <a:pt x="6417" y="5559"/>
                    <a:pt x="6470" y="5559"/>
                  </a:cubicBezTo>
                  <a:cubicBezTo>
                    <a:pt x="6536" y="5559"/>
                    <a:pt x="6604" y="5544"/>
                    <a:pt x="6664" y="5517"/>
                  </a:cubicBezTo>
                  <a:cubicBezTo>
                    <a:pt x="7307" y="5315"/>
                    <a:pt x="8081" y="4957"/>
                    <a:pt x="8105" y="4279"/>
                  </a:cubicBezTo>
                  <a:cubicBezTo>
                    <a:pt x="8117" y="4005"/>
                    <a:pt x="7998" y="3755"/>
                    <a:pt x="7962" y="3481"/>
                  </a:cubicBezTo>
                  <a:cubicBezTo>
                    <a:pt x="7795" y="2231"/>
                    <a:pt x="9367" y="1302"/>
                    <a:pt x="9319" y="40"/>
                  </a:cubicBezTo>
                  <a:cubicBezTo>
                    <a:pt x="8540" y="40"/>
                    <a:pt x="7864" y="822"/>
                    <a:pt x="7133" y="822"/>
                  </a:cubicBezTo>
                  <a:cubicBezTo>
                    <a:pt x="7037" y="822"/>
                    <a:pt x="6941" y="809"/>
                    <a:pt x="6843" y="778"/>
                  </a:cubicBezTo>
                  <a:cubicBezTo>
                    <a:pt x="6664" y="731"/>
                    <a:pt x="6509" y="624"/>
                    <a:pt x="6331" y="564"/>
                  </a:cubicBezTo>
                  <a:cubicBezTo>
                    <a:pt x="6194" y="522"/>
                    <a:pt x="6050" y="506"/>
                    <a:pt x="5900" y="506"/>
                  </a:cubicBezTo>
                  <a:cubicBezTo>
                    <a:pt x="5427" y="506"/>
                    <a:pt x="4904" y="666"/>
                    <a:pt x="4433" y="666"/>
                  </a:cubicBezTo>
                  <a:cubicBezTo>
                    <a:pt x="4378" y="666"/>
                    <a:pt x="4324" y="664"/>
                    <a:pt x="4271" y="659"/>
                  </a:cubicBezTo>
                  <a:cubicBezTo>
                    <a:pt x="3676" y="612"/>
                    <a:pt x="3211" y="362"/>
                    <a:pt x="2652" y="219"/>
                  </a:cubicBezTo>
                  <a:cubicBezTo>
                    <a:pt x="2249" y="105"/>
                    <a:pt x="1744" y="1"/>
                    <a:pt x="1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19" name="Google Shape;5119;p57"/>
            <p:cNvSpPr/>
            <p:nvPr/>
          </p:nvSpPr>
          <p:spPr>
            <a:xfrm>
              <a:off x="2570550" y="4205100"/>
              <a:ext cx="69975" cy="35450"/>
            </a:xfrm>
            <a:custGeom>
              <a:avLst/>
              <a:gdLst/>
              <a:ahLst/>
              <a:cxnLst/>
              <a:rect l="l" t="t" r="r" b="b"/>
              <a:pathLst>
                <a:path w="2799" h="1418" extrusionOk="0">
                  <a:moveTo>
                    <a:pt x="2215" y="1"/>
                  </a:moveTo>
                  <a:cubicBezTo>
                    <a:pt x="2166" y="66"/>
                    <a:pt x="2176" y="126"/>
                    <a:pt x="2215" y="185"/>
                  </a:cubicBezTo>
                  <a:lnTo>
                    <a:pt x="2215" y="185"/>
                  </a:lnTo>
                  <a:lnTo>
                    <a:pt x="2215" y="1"/>
                  </a:lnTo>
                  <a:close/>
                  <a:moveTo>
                    <a:pt x="1507" y="114"/>
                  </a:moveTo>
                  <a:cubicBezTo>
                    <a:pt x="989" y="114"/>
                    <a:pt x="475" y="236"/>
                    <a:pt x="0" y="465"/>
                  </a:cubicBezTo>
                  <a:cubicBezTo>
                    <a:pt x="98" y="455"/>
                    <a:pt x="196" y="450"/>
                    <a:pt x="293" y="450"/>
                  </a:cubicBezTo>
                  <a:cubicBezTo>
                    <a:pt x="1104" y="450"/>
                    <a:pt x="1874" y="801"/>
                    <a:pt x="2405" y="1418"/>
                  </a:cubicBezTo>
                  <a:cubicBezTo>
                    <a:pt x="2596" y="1168"/>
                    <a:pt x="2798" y="787"/>
                    <a:pt x="2584" y="525"/>
                  </a:cubicBezTo>
                  <a:cubicBezTo>
                    <a:pt x="2482" y="407"/>
                    <a:pt x="2291" y="299"/>
                    <a:pt x="2215" y="185"/>
                  </a:cubicBezTo>
                  <a:lnTo>
                    <a:pt x="2215" y="185"/>
                  </a:lnTo>
                  <a:lnTo>
                    <a:pt x="2215" y="191"/>
                  </a:lnTo>
                  <a:cubicBezTo>
                    <a:pt x="1980" y="139"/>
                    <a:pt x="1743" y="114"/>
                    <a:pt x="1507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0" name="Google Shape;5120;p57"/>
            <p:cNvSpPr/>
            <p:nvPr/>
          </p:nvSpPr>
          <p:spPr>
            <a:xfrm>
              <a:off x="3990075" y="4380950"/>
              <a:ext cx="115200" cy="65925"/>
            </a:xfrm>
            <a:custGeom>
              <a:avLst/>
              <a:gdLst/>
              <a:ahLst/>
              <a:cxnLst/>
              <a:rect l="l" t="t" r="r" b="b"/>
              <a:pathLst>
                <a:path w="4608" h="2637" extrusionOk="0">
                  <a:moveTo>
                    <a:pt x="1361" y="0"/>
                  </a:moveTo>
                  <a:cubicBezTo>
                    <a:pt x="882" y="0"/>
                    <a:pt x="312" y="143"/>
                    <a:pt x="0" y="242"/>
                  </a:cubicBezTo>
                  <a:cubicBezTo>
                    <a:pt x="417" y="468"/>
                    <a:pt x="1024" y="504"/>
                    <a:pt x="1500" y="635"/>
                  </a:cubicBezTo>
                  <a:cubicBezTo>
                    <a:pt x="2477" y="896"/>
                    <a:pt x="2894" y="1337"/>
                    <a:pt x="3572" y="2075"/>
                  </a:cubicBezTo>
                  <a:cubicBezTo>
                    <a:pt x="3835" y="2372"/>
                    <a:pt x="4174" y="2636"/>
                    <a:pt x="4559" y="2636"/>
                  </a:cubicBezTo>
                  <a:cubicBezTo>
                    <a:pt x="4575" y="2636"/>
                    <a:pt x="4592" y="2636"/>
                    <a:pt x="4608" y="2635"/>
                  </a:cubicBezTo>
                  <a:cubicBezTo>
                    <a:pt x="3822" y="1742"/>
                    <a:pt x="2953" y="920"/>
                    <a:pt x="2024" y="170"/>
                  </a:cubicBezTo>
                  <a:cubicBezTo>
                    <a:pt x="1874" y="46"/>
                    <a:pt x="1632" y="0"/>
                    <a:pt x="13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1" name="Google Shape;5121;p57"/>
            <p:cNvSpPr/>
            <p:nvPr/>
          </p:nvSpPr>
          <p:spPr>
            <a:xfrm>
              <a:off x="4480300" y="3713725"/>
              <a:ext cx="298000" cy="136075"/>
            </a:xfrm>
            <a:custGeom>
              <a:avLst/>
              <a:gdLst/>
              <a:ahLst/>
              <a:cxnLst/>
              <a:rect l="l" t="t" r="r" b="b"/>
              <a:pathLst>
                <a:path w="11920" h="5443" extrusionOk="0">
                  <a:moveTo>
                    <a:pt x="5831" y="1"/>
                  </a:moveTo>
                  <a:cubicBezTo>
                    <a:pt x="5624" y="1"/>
                    <a:pt x="5385" y="40"/>
                    <a:pt x="5097" y="130"/>
                  </a:cubicBezTo>
                  <a:cubicBezTo>
                    <a:pt x="4168" y="392"/>
                    <a:pt x="3275" y="737"/>
                    <a:pt x="2418" y="1177"/>
                  </a:cubicBezTo>
                  <a:cubicBezTo>
                    <a:pt x="1" y="2523"/>
                    <a:pt x="4394" y="2190"/>
                    <a:pt x="4799" y="3106"/>
                  </a:cubicBezTo>
                  <a:cubicBezTo>
                    <a:pt x="5109" y="3833"/>
                    <a:pt x="4323" y="4690"/>
                    <a:pt x="4621" y="5416"/>
                  </a:cubicBezTo>
                  <a:cubicBezTo>
                    <a:pt x="4708" y="5434"/>
                    <a:pt x="4795" y="5442"/>
                    <a:pt x="4882" y="5442"/>
                  </a:cubicBezTo>
                  <a:cubicBezTo>
                    <a:pt x="5320" y="5442"/>
                    <a:pt x="5743" y="5226"/>
                    <a:pt x="6002" y="4868"/>
                  </a:cubicBezTo>
                  <a:cubicBezTo>
                    <a:pt x="6145" y="4654"/>
                    <a:pt x="6228" y="4392"/>
                    <a:pt x="6406" y="4225"/>
                  </a:cubicBezTo>
                  <a:cubicBezTo>
                    <a:pt x="6526" y="4118"/>
                    <a:pt x="6668" y="4035"/>
                    <a:pt x="6811" y="3975"/>
                  </a:cubicBezTo>
                  <a:lnTo>
                    <a:pt x="9157" y="2844"/>
                  </a:lnTo>
                  <a:cubicBezTo>
                    <a:pt x="9145" y="2618"/>
                    <a:pt x="9121" y="2392"/>
                    <a:pt x="9109" y="2166"/>
                  </a:cubicBezTo>
                  <a:cubicBezTo>
                    <a:pt x="9812" y="2070"/>
                    <a:pt x="10514" y="1904"/>
                    <a:pt x="11193" y="1666"/>
                  </a:cubicBezTo>
                  <a:cubicBezTo>
                    <a:pt x="11407" y="1618"/>
                    <a:pt x="11598" y="1511"/>
                    <a:pt x="11752" y="1344"/>
                  </a:cubicBezTo>
                  <a:cubicBezTo>
                    <a:pt x="11895" y="1177"/>
                    <a:pt x="11919" y="904"/>
                    <a:pt x="11752" y="749"/>
                  </a:cubicBezTo>
                  <a:cubicBezTo>
                    <a:pt x="11683" y="692"/>
                    <a:pt x="11602" y="669"/>
                    <a:pt x="11516" y="669"/>
                  </a:cubicBezTo>
                  <a:cubicBezTo>
                    <a:pt x="11352" y="669"/>
                    <a:pt x="11170" y="750"/>
                    <a:pt x="11014" y="820"/>
                  </a:cubicBezTo>
                  <a:cubicBezTo>
                    <a:pt x="10341" y="1147"/>
                    <a:pt x="9618" y="1317"/>
                    <a:pt x="8879" y="1317"/>
                  </a:cubicBezTo>
                  <a:cubicBezTo>
                    <a:pt x="8730" y="1317"/>
                    <a:pt x="8581" y="1311"/>
                    <a:pt x="8431" y="1297"/>
                  </a:cubicBezTo>
                  <a:cubicBezTo>
                    <a:pt x="8228" y="1297"/>
                    <a:pt x="8026" y="1237"/>
                    <a:pt x="7835" y="1154"/>
                  </a:cubicBezTo>
                  <a:cubicBezTo>
                    <a:pt x="6967" y="638"/>
                    <a:pt x="6664" y="1"/>
                    <a:pt x="58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2" name="Google Shape;5122;p57"/>
            <p:cNvSpPr/>
            <p:nvPr/>
          </p:nvSpPr>
          <p:spPr>
            <a:xfrm>
              <a:off x="3265275" y="2807775"/>
              <a:ext cx="61050" cy="43850"/>
            </a:xfrm>
            <a:custGeom>
              <a:avLst/>
              <a:gdLst/>
              <a:ahLst/>
              <a:cxnLst/>
              <a:rect l="l" t="t" r="r" b="b"/>
              <a:pathLst>
                <a:path w="2442" h="1754" extrusionOk="0">
                  <a:moveTo>
                    <a:pt x="1754" y="1"/>
                  </a:moveTo>
                  <a:cubicBezTo>
                    <a:pt x="1403" y="1"/>
                    <a:pt x="1056" y="94"/>
                    <a:pt x="751" y="280"/>
                  </a:cubicBezTo>
                  <a:lnTo>
                    <a:pt x="1429" y="185"/>
                  </a:lnTo>
                  <a:lnTo>
                    <a:pt x="1429" y="185"/>
                  </a:lnTo>
                  <a:cubicBezTo>
                    <a:pt x="941" y="363"/>
                    <a:pt x="465" y="566"/>
                    <a:pt x="1" y="804"/>
                  </a:cubicBezTo>
                  <a:cubicBezTo>
                    <a:pt x="465" y="1101"/>
                    <a:pt x="1013" y="1280"/>
                    <a:pt x="1572" y="1328"/>
                  </a:cubicBezTo>
                  <a:cubicBezTo>
                    <a:pt x="1572" y="1435"/>
                    <a:pt x="1596" y="1542"/>
                    <a:pt x="1644" y="1649"/>
                  </a:cubicBezTo>
                  <a:cubicBezTo>
                    <a:pt x="1685" y="1716"/>
                    <a:pt x="1756" y="1754"/>
                    <a:pt x="1832" y="1754"/>
                  </a:cubicBezTo>
                  <a:cubicBezTo>
                    <a:pt x="1864" y="1754"/>
                    <a:pt x="1897" y="1747"/>
                    <a:pt x="1929" y="1733"/>
                  </a:cubicBezTo>
                  <a:cubicBezTo>
                    <a:pt x="1965" y="1709"/>
                    <a:pt x="1989" y="1673"/>
                    <a:pt x="2013" y="1637"/>
                  </a:cubicBezTo>
                  <a:cubicBezTo>
                    <a:pt x="2310" y="1185"/>
                    <a:pt x="2441" y="637"/>
                    <a:pt x="2382" y="101"/>
                  </a:cubicBezTo>
                  <a:cubicBezTo>
                    <a:pt x="2176" y="34"/>
                    <a:pt x="1964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3" name="Google Shape;5123;p57"/>
            <p:cNvSpPr/>
            <p:nvPr/>
          </p:nvSpPr>
          <p:spPr>
            <a:xfrm>
              <a:off x="3319750" y="2947525"/>
              <a:ext cx="71150" cy="74725"/>
            </a:xfrm>
            <a:custGeom>
              <a:avLst/>
              <a:gdLst/>
              <a:ahLst/>
              <a:cxnLst/>
              <a:rect l="l" t="t" r="r" b="b"/>
              <a:pathLst>
                <a:path w="2846" h="2989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382" y="155"/>
                    <a:pt x="2072" y="786"/>
                    <a:pt x="1786" y="1143"/>
                  </a:cubicBezTo>
                  <a:cubicBezTo>
                    <a:pt x="1703" y="1274"/>
                    <a:pt x="1584" y="1381"/>
                    <a:pt x="1453" y="1453"/>
                  </a:cubicBezTo>
                  <a:cubicBezTo>
                    <a:pt x="1395" y="1487"/>
                    <a:pt x="1331" y="1503"/>
                    <a:pt x="1267" y="1503"/>
                  </a:cubicBezTo>
                  <a:cubicBezTo>
                    <a:pt x="1174" y="1503"/>
                    <a:pt x="1083" y="1469"/>
                    <a:pt x="1012" y="1405"/>
                  </a:cubicBezTo>
                  <a:cubicBezTo>
                    <a:pt x="905" y="1286"/>
                    <a:pt x="929" y="1096"/>
                    <a:pt x="905" y="929"/>
                  </a:cubicBezTo>
                  <a:cubicBezTo>
                    <a:pt x="885" y="790"/>
                    <a:pt x="783" y="635"/>
                    <a:pt x="660" y="635"/>
                  </a:cubicBezTo>
                  <a:cubicBezTo>
                    <a:pt x="635" y="635"/>
                    <a:pt x="610" y="641"/>
                    <a:pt x="584" y="655"/>
                  </a:cubicBezTo>
                  <a:cubicBezTo>
                    <a:pt x="536" y="679"/>
                    <a:pt x="500" y="715"/>
                    <a:pt x="477" y="762"/>
                  </a:cubicBezTo>
                  <a:lnTo>
                    <a:pt x="155" y="1226"/>
                  </a:lnTo>
                  <a:cubicBezTo>
                    <a:pt x="72" y="1322"/>
                    <a:pt x="24" y="1429"/>
                    <a:pt x="0" y="1536"/>
                  </a:cubicBezTo>
                  <a:cubicBezTo>
                    <a:pt x="0" y="1679"/>
                    <a:pt x="36" y="1810"/>
                    <a:pt x="96" y="1917"/>
                  </a:cubicBezTo>
                  <a:cubicBezTo>
                    <a:pt x="262" y="2310"/>
                    <a:pt x="489" y="2750"/>
                    <a:pt x="905" y="2858"/>
                  </a:cubicBezTo>
                  <a:cubicBezTo>
                    <a:pt x="1001" y="2870"/>
                    <a:pt x="1084" y="2893"/>
                    <a:pt x="1179" y="2929"/>
                  </a:cubicBezTo>
                  <a:cubicBezTo>
                    <a:pt x="1215" y="2965"/>
                    <a:pt x="1251" y="2977"/>
                    <a:pt x="1298" y="2989"/>
                  </a:cubicBezTo>
                  <a:cubicBezTo>
                    <a:pt x="1358" y="2989"/>
                    <a:pt x="1417" y="2965"/>
                    <a:pt x="1453" y="2917"/>
                  </a:cubicBezTo>
                  <a:cubicBezTo>
                    <a:pt x="2263" y="2215"/>
                    <a:pt x="2846" y="1084"/>
                    <a:pt x="2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4" name="Google Shape;5124;p57"/>
            <p:cNvSpPr/>
            <p:nvPr/>
          </p:nvSpPr>
          <p:spPr>
            <a:xfrm>
              <a:off x="3268550" y="2990450"/>
              <a:ext cx="41400" cy="35750"/>
            </a:xfrm>
            <a:custGeom>
              <a:avLst/>
              <a:gdLst/>
              <a:ahLst/>
              <a:cxnLst/>
              <a:rect l="l" t="t" r="r" b="b"/>
              <a:pathLst>
                <a:path w="1656" h="1430" extrusionOk="0">
                  <a:moveTo>
                    <a:pt x="414" y="1"/>
                  </a:moveTo>
                  <a:cubicBezTo>
                    <a:pt x="251" y="1"/>
                    <a:pt x="96" y="109"/>
                    <a:pt x="48" y="271"/>
                  </a:cubicBezTo>
                  <a:cubicBezTo>
                    <a:pt x="1" y="486"/>
                    <a:pt x="72" y="700"/>
                    <a:pt x="227" y="843"/>
                  </a:cubicBezTo>
                  <a:cubicBezTo>
                    <a:pt x="382" y="986"/>
                    <a:pt x="560" y="1093"/>
                    <a:pt x="751" y="1176"/>
                  </a:cubicBezTo>
                  <a:lnTo>
                    <a:pt x="1120" y="1367"/>
                  </a:lnTo>
                  <a:cubicBezTo>
                    <a:pt x="1199" y="1406"/>
                    <a:pt x="1278" y="1429"/>
                    <a:pt x="1356" y="1429"/>
                  </a:cubicBezTo>
                  <a:cubicBezTo>
                    <a:pt x="1373" y="1429"/>
                    <a:pt x="1389" y="1428"/>
                    <a:pt x="1405" y="1426"/>
                  </a:cubicBezTo>
                  <a:cubicBezTo>
                    <a:pt x="1656" y="1379"/>
                    <a:pt x="1656" y="1022"/>
                    <a:pt x="1560" y="795"/>
                  </a:cubicBezTo>
                  <a:cubicBezTo>
                    <a:pt x="1441" y="522"/>
                    <a:pt x="1239" y="283"/>
                    <a:pt x="965" y="141"/>
                  </a:cubicBezTo>
                  <a:cubicBezTo>
                    <a:pt x="869" y="94"/>
                    <a:pt x="765" y="72"/>
                    <a:pt x="662" y="72"/>
                  </a:cubicBezTo>
                  <a:cubicBezTo>
                    <a:pt x="568" y="72"/>
                    <a:pt x="474" y="91"/>
                    <a:pt x="387" y="128"/>
                  </a:cubicBezTo>
                  <a:lnTo>
                    <a:pt x="387" y="128"/>
                  </a:lnTo>
                  <a:lnTo>
                    <a:pt x="536" y="21"/>
                  </a:lnTo>
                  <a:cubicBezTo>
                    <a:pt x="496" y="7"/>
                    <a:pt x="455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5" name="Google Shape;5125;p57"/>
            <p:cNvSpPr/>
            <p:nvPr/>
          </p:nvSpPr>
          <p:spPr>
            <a:xfrm>
              <a:off x="3307850" y="3042825"/>
              <a:ext cx="34550" cy="23775"/>
            </a:xfrm>
            <a:custGeom>
              <a:avLst/>
              <a:gdLst/>
              <a:ahLst/>
              <a:cxnLst/>
              <a:rect l="l" t="t" r="r" b="b"/>
              <a:pathLst>
                <a:path w="1382" h="951" extrusionOk="0">
                  <a:moveTo>
                    <a:pt x="131" y="1"/>
                  </a:moveTo>
                  <a:cubicBezTo>
                    <a:pt x="88" y="1"/>
                    <a:pt x="44" y="4"/>
                    <a:pt x="0" y="10"/>
                  </a:cubicBezTo>
                  <a:cubicBezTo>
                    <a:pt x="357" y="451"/>
                    <a:pt x="834" y="772"/>
                    <a:pt x="1369" y="951"/>
                  </a:cubicBezTo>
                  <a:cubicBezTo>
                    <a:pt x="1381" y="701"/>
                    <a:pt x="1215" y="474"/>
                    <a:pt x="965" y="415"/>
                  </a:cubicBezTo>
                  <a:lnTo>
                    <a:pt x="965" y="415"/>
                  </a:lnTo>
                  <a:lnTo>
                    <a:pt x="1036" y="593"/>
                  </a:lnTo>
                  <a:cubicBezTo>
                    <a:pt x="876" y="230"/>
                    <a:pt x="514" y="1"/>
                    <a:pt x="1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6" name="Google Shape;5126;p57"/>
            <p:cNvSpPr/>
            <p:nvPr/>
          </p:nvSpPr>
          <p:spPr>
            <a:xfrm>
              <a:off x="3858500" y="2732025"/>
              <a:ext cx="54500" cy="41225"/>
            </a:xfrm>
            <a:custGeom>
              <a:avLst/>
              <a:gdLst/>
              <a:ahLst/>
              <a:cxnLst/>
              <a:rect l="l" t="t" r="r" b="b"/>
              <a:pathLst>
                <a:path w="2180" h="1649" extrusionOk="0">
                  <a:moveTo>
                    <a:pt x="1834" y="0"/>
                  </a:moveTo>
                  <a:lnTo>
                    <a:pt x="1640" y="125"/>
                  </a:lnTo>
                  <a:lnTo>
                    <a:pt x="1640" y="125"/>
                  </a:lnTo>
                  <a:cubicBezTo>
                    <a:pt x="1613" y="137"/>
                    <a:pt x="1587" y="154"/>
                    <a:pt x="1563" y="174"/>
                  </a:cubicBezTo>
                  <a:lnTo>
                    <a:pt x="1563" y="174"/>
                  </a:lnTo>
                  <a:lnTo>
                    <a:pt x="406" y="917"/>
                  </a:lnTo>
                  <a:cubicBezTo>
                    <a:pt x="275" y="1000"/>
                    <a:pt x="167" y="1095"/>
                    <a:pt x="84" y="1214"/>
                  </a:cubicBezTo>
                  <a:cubicBezTo>
                    <a:pt x="1" y="1345"/>
                    <a:pt x="36" y="1512"/>
                    <a:pt x="156" y="1607"/>
                  </a:cubicBezTo>
                  <a:cubicBezTo>
                    <a:pt x="198" y="1637"/>
                    <a:pt x="244" y="1649"/>
                    <a:pt x="293" y="1649"/>
                  </a:cubicBezTo>
                  <a:cubicBezTo>
                    <a:pt x="381" y="1649"/>
                    <a:pt x="476" y="1610"/>
                    <a:pt x="560" y="1572"/>
                  </a:cubicBezTo>
                  <a:lnTo>
                    <a:pt x="1501" y="1167"/>
                  </a:lnTo>
                  <a:cubicBezTo>
                    <a:pt x="1727" y="1072"/>
                    <a:pt x="1953" y="964"/>
                    <a:pt x="2072" y="750"/>
                  </a:cubicBezTo>
                  <a:cubicBezTo>
                    <a:pt x="2180" y="583"/>
                    <a:pt x="2168" y="357"/>
                    <a:pt x="2037" y="202"/>
                  </a:cubicBezTo>
                  <a:cubicBezTo>
                    <a:pt x="1964" y="129"/>
                    <a:pt x="1872" y="93"/>
                    <a:pt x="1782" y="93"/>
                  </a:cubicBezTo>
                  <a:cubicBezTo>
                    <a:pt x="1747" y="93"/>
                    <a:pt x="1712" y="99"/>
                    <a:pt x="1679" y="110"/>
                  </a:cubicBezTo>
                  <a:lnTo>
                    <a:pt x="1679" y="110"/>
                  </a:lnTo>
                  <a:lnTo>
                    <a:pt x="18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7" name="Google Shape;5127;p57"/>
            <p:cNvSpPr/>
            <p:nvPr/>
          </p:nvSpPr>
          <p:spPr>
            <a:xfrm>
              <a:off x="4642525" y="1654925"/>
              <a:ext cx="68500" cy="89200"/>
            </a:xfrm>
            <a:custGeom>
              <a:avLst/>
              <a:gdLst/>
              <a:ahLst/>
              <a:cxnLst/>
              <a:rect l="l" t="t" r="r" b="b"/>
              <a:pathLst>
                <a:path w="2740" h="3568" extrusionOk="0">
                  <a:moveTo>
                    <a:pt x="523" y="1"/>
                  </a:moveTo>
                  <a:cubicBezTo>
                    <a:pt x="484" y="1"/>
                    <a:pt x="445" y="3"/>
                    <a:pt x="406" y="7"/>
                  </a:cubicBezTo>
                  <a:cubicBezTo>
                    <a:pt x="501" y="710"/>
                    <a:pt x="1" y="1817"/>
                    <a:pt x="441" y="2424"/>
                  </a:cubicBezTo>
                  <a:cubicBezTo>
                    <a:pt x="644" y="2686"/>
                    <a:pt x="1001" y="2793"/>
                    <a:pt x="1203" y="3043"/>
                  </a:cubicBezTo>
                  <a:cubicBezTo>
                    <a:pt x="1379" y="3254"/>
                    <a:pt x="1497" y="3568"/>
                    <a:pt x="1760" y="3568"/>
                  </a:cubicBezTo>
                  <a:cubicBezTo>
                    <a:pt x="1765" y="3568"/>
                    <a:pt x="1770" y="3567"/>
                    <a:pt x="1775" y="3567"/>
                  </a:cubicBezTo>
                  <a:cubicBezTo>
                    <a:pt x="2037" y="3543"/>
                    <a:pt x="2108" y="3186"/>
                    <a:pt x="2192" y="2924"/>
                  </a:cubicBezTo>
                  <a:cubicBezTo>
                    <a:pt x="2275" y="2674"/>
                    <a:pt x="2453" y="2424"/>
                    <a:pt x="2573" y="2162"/>
                  </a:cubicBezTo>
                  <a:cubicBezTo>
                    <a:pt x="2692" y="1900"/>
                    <a:pt x="2739" y="1579"/>
                    <a:pt x="2584" y="1329"/>
                  </a:cubicBezTo>
                  <a:cubicBezTo>
                    <a:pt x="2370" y="984"/>
                    <a:pt x="1846" y="972"/>
                    <a:pt x="1549" y="686"/>
                  </a:cubicBezTo>
                  <a:cubicBezTo>
                    <a:pt x="1418" y="567"/>
                    <a:pt x="1334" y="412"/>
                    <a:pt x="1227" y="293"/>
                  </a:cubicBezTo>
                  <a:cubicBezTo>
                    <a:pt x="1040" y="106"/>
                    <a:pt x="789" y="1"/>
                    <a:pt x="5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8" name="Google Shape;5128;p57"/>
            <p:cNvSpPr/>
            <p:nvPr/>
          </p:nvSpPr>
          <p:spPr>
            <a:xfrm>
              <a:off x="2523225" y="2563250"/>
              <a:ext cx="58350" cy="42275"/>
            </a:xfrm>
            <a:custGeom>
              <a:avLst/>
              <a:gdLst/>
              <a:ahLst/>
              <a:cxnLst/>
              <a:rect l="l" t="t" r="r" b="b"/>
              <a:pathLst>
                <a:path w="2334" h="1691" extrusionOk="0">
                  <a:moveTo>
                    <a:pt x="1834" y="0"/>
                  </a:moveTo>
                  <a:lnTo>
                    <a:pt x="1834" y="0"/>
                  </a:lnTo>
                  <a:cubicBezTo>
                    <a:pt x="1572" y="191"/>
                    <a:pt x="1298" y="345"/>
                    <a:pt x="1000" y="465"/>
                  </a:cubicBezTo>
                  <a:cubicBezTo>
                    <a:pt x="512" y="703"/>
                    <a:pt x="0" y="1155"/>
                    <a:pt x="119" y="1691"/>
                  </a:cubicBezTo>
                  <a:cubicBezTo>
                    <a:pt x="477" y="1298"/>
                    <a:pt x="1072" y="1227"/>
                    <a:pt x="1608" y="1215"/>
                  </a:cubicBezTo>
                  <a:cubicBezTo>
                    <a:pt x="1703" y="1215"/>
                    <a:pt x="1798" y="1203"/>
                    <a:pt x="1881" y="1167"/>
                  </a:cubicBezTo>
                  <a:cubicBezTo>
                    <a:pt x="1989" y="1084"/>
                    <a:pt x="2060" y="977"/>
                    <a:pt x="2096" y="857"/>
                  </a:cubicBezTo>
                  <a:lnTo>
                    <a:pt x="2334" y="215"/>
                  </a:lnTo>
                  <a:lnTo>
                    <a:pt x="2334" y="215"/>
                  </a:lnTo>
                  <a:cubicBezTo>
                    <a:pt x="2096" y="238"/>
                    <a:pt x="1870" y="334"/>
                    <a:pt x="1691" y="476"/>
                  </a:cubicBezTo>
                  <a:lnTo>
                    <a:pt x="18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9" name="Google Shape;5129;p57"/>
            <p:cNvSpPr/>
            <p:nvPr/>
          </p:nvSpPr>
          <p:spPr>
            <a:xfrm>
              <a:off x="2526500" y="2923100"/>
              <a:ext cx="30975" cy="20425"/>
            </a:xfrm>
            <a:custGeom>
              <a:avLst/>
              <a:gdLst/>
              <a:ahLst/>
              <a:cxnLst/>
              <a:rect l="l" t="t" r="r" b="b"/>
              <a:pathLst>
                <a:path w="1239" h="817" extrusionOk="0">
                  <a:moveTo>
                    <a:pt x="691" y="1"/>
                  </a:moveTo>
                  <a:lnTo>
                    <a:pt x="691" y="1"/>
                  </a:lnTo>
                  <a:cubicBezTo>
                    <a:pt x="381" y="191"/>
                    <a:pt x="143" y="465"/>
                    <a:pt x="0" y="787"/>
                  </a:cubicBezTo>
                  <a:cubicBezTo>
                    <a:pt x="105" y="808"/>
                    <a:pt x="214" y="817"/>
                    <a:pt x="323" y="817"/>
                  </a:cubicBezTo>
                  <a:cubicBezTo>
                    <a:pt x="463" y="817"/>
                    <a:pt x="605" y="801"/>
                    <a:pt x="738" y="775"/>
                  </a:cubicBezTo>
                  <a:cubicBezTo>
                    <a:pt x="988" y="715"/>
                    <a:pt x="1191" y="525"/>
                    <a:pt x="1239" y="275"/>
                  </a:cubicBezTo>
                  <a:cubicBezTo>
                    <a:pt x="1012" y="275"/>
                    <a:pt x="774" y="263"/>
                    <a:pt x="536" y="227"/>
                  </a:cubicBezTo>
                  <a:lnTo>
                    <a:pt x="6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0" name="Google Shape;5130;p57"/>
            <p:cNvSpPr/>
            <p:nvPr/>
          </p:nvSpPr>
          <p:spPr>
            <a:xfrm>
              <a:off x="2538700" y="2626475"/>
              <a:ext cx="21450" cy="38000"/>
            </a:xfrm>
            <a:custGeom>
              <a:avLst/>
              <a:gdLst/>
              <a:ahLst/>
              <a:cxnLst/>
              <a:rect l="l" t="t" r="r" b="b"/>
              <a:pathLst>
                <a:path w="858" h="1520" extrusionOk="0">
                  <a:moveTo>
                    <a:pt x="200" y="0"/>
                  </a:moveTo>
                  <a:cubicBezTo>
                    <a:pt x="130" y="0"/>
                    <a:pt x="60" y="22"/>
                    <a:pt x="0" y="67"/>
                  </a:cubicBezTo>
                  <a:lnTo>
                    <a:pt x="131" y="79"/>
                  </a:lnTo>
                  <a:cubicBezTo>
                    <a:pt x="131" y="186"/>
                    <a:pt x="155" y="293"/>
                    <a:pt x="215" y="388"/>
                  </a:cubicBezTo>
                  <a:cubicBezTo>
                    <a:pt x="393" y="769"/>
                    <a:pt x="584" y="1138"/>
                    <a:pt x="762" y="1519"/>
                  </a:cubicBezTo>
                  <a:cubicBezTo>
                    <a:pt x="858" y="1222"/>
                    <a:pt x="774" y="900"/>
                    <a:pt x="691" y="603"/>
                  </a:cubicBezTo>
                  <a:cubicBezTo>
                    <a:pt x="655" y="424"/>
                    <a:pt x="584" y="257"/>
                    <a:pt x="465" y="126"/>
                  </a:cubicBezTo>
                  <a:cubicBezTo>
                    <a:pt x="395" y="43"/>
                    <a:pt x="298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1" name="Google Shape;5131;p57"/>
            <p:cNvSpPr/>
            <p:nvPr/>
          </p:nvSpPr>
          <p:spPr>
            <a:xfrm>
              <a:off x="2675325" y="4180175"/>
              <a:ext cx="49600" cy="42600"/>
            </a:xfrm>
            <a:custGeom>
              <a:avLst/>
              <a:gdLst/>
              <a:ahLst/>
              <a:cxnLst/>
              <a:rect l="l" t="t" r="r" b="b"/>
              <a:pathLst>
                <a:path w="1984" h="1704" extrusionOk="0">
                  <a:moveTo>
                    <a:pt x="477" y="1"/>
                  </a:moveTo>
                  <a:cubicBezTo>
                    <a:pt x="423" y="1"/>
                    <a:pt x="369" y="15"/>
                    <a:pt x="322" y="45"/>
                  </a:cubicBezTo>
                  <a:cubicBezTo>
                    <a:pt x="203" y="141"/>
                    <a:pt x="119" y="272"/>
                    <a:pt x="84" y="415"/>
                  </a:cubicBezTo>
                  <a:lnTo>
                    <a:pt x="274" y="367"/>
                  </a:lnTo>
                  <a:lnTo>
                    <a:pt x="274" y="367"/>
                  </a:lnTo>
                  <a:cubicBezTo>
                    <a:pt x="0" y="748"/>
                    <a:pt x="334" y="1403"/>
                    <a:pt x="810" y="1403"/>
                  </a:cubicBezTo>
                  <a:cubicBezTo>
                    <a:pt x="888" y="1403"/>
                    <a:pt x="966" y="1392"/>
                    <a:pt x="1040" y="1392"/>
                  </a:cubicBezTo>
                  <a:cubicBezTo>
                    <a:pt x="1102" y="1392"/>
                    <a:pt x="1161" y="1400"/>
                    <a:pt x="1215" y="1427"/>
                  </a:cubicBezTo>
                  <a:cubicBezTo>
                    <a:pt x="1334" y="1498"/>
                    <a:pt x="1382" y="1617"/>
                    <a:pt x="1477" y="1677"/>
                  </a:cubicBezTo>
                  <a:cubicBezTo>
                    <a:pt x="1513" y="1695"/>
                    <a:pt x="1549" y="1704"/>
                    <a:pt x="1585" y="1704"/>
                  </a:cubicBezTo>
                  <a:cubicBezTo>
                    <a:pt x="1797" y="1704"/>
                    <a:pt x="1984" y="1401"/>
                    <a:pt x="1882" y="1177"/>
                  </a:cubicBezTo>
                  <a:cubicBezTo>
                    <a:pt x="1774" y="915"/>
                    <a:pt x="1477" y="796"/>
                    <a:pt x="1203" y="712"/>
                  </a:cubicBezTo>
                  <a:cubicBezTo>
                    <a:pt x="1024" y="653"/>
                    <a:pt x="810" y="569"/>
                    <a:pt x="762" y="379"/>
                  </a:cubicBezTo>
                  <a:cubicBezTo>
                    <a:pt x="750" y="295"/>
                    <a:pt x="739" y="212"/>
                    <a:pt x="715" y="129"/>
                  </a:cubicBezTo>
                  <a:cubicBezTo>
                    <a:pt x="662" y="45"/>
                    <a:pt x="570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2" name="Google Shape;5132;p57"/>
            <p:cNvSpPr/>
            <p:nvPr/>
          </p:nvSpPr>
          <p:spPr>
            <a:xfrm>
              <a:off x="2464575" y="4239925"/>
              <a:ext cx="58375" cy="44975"/>
            </a:xfrm>
            <a:custGeom>
              <a:avLst/>
              <a:gdLst/>
              <a:ahLst/>
              <a:cxnLst/>
              <a:rect l="l" t="t" r="r" b="b"/>
              <a:pathLst>
                <a:path w="2335" h="1799" extrusionOk="0">
                  <a:moveTo>
                    <a:pt x="1763" y="1"/>
                  </a:moveTo>
                  <a:lnTo>
                    <a:pt x="1132" y="596"/>
                  </a:lnTo>
                  <a:cubicBezTo>
                    <a:pt x="1168" y="574"/>
                    <a:pt x="1204" y="553"/>
                    <a:pt x="1241" y="534"/>
                  </a:cubicBezTo>
                  <a:lnTo>
                    <a:pt x="1241" y="534"/>
                  </a:lnTo>
                  <a:lnTo>
                    <a:pt x="1763" y="1"/>
                  </a:lnTo>
                  <a:close/>
                  <a:moveTo>
                    <a:pt x="2287" y="287"/>
                  </a:moveTo>
                  <a:cubicBezTo>
                    <a:pt x="1924" y="287"/>
                    <a:pt x="1561" y="363"/>
                    <a:pt x="1241" y="534"/>
                  </a:cubicBezTo>
                  <a:lnTo>
                    <a:pt x="1241" y="534"/>
                  </a:lnTo>
                  <a:lnTo>
                    <a:pt x="1" y="1799"/>
                  </a:lnTo>
                  <a:cubicBezTo>
                    <a:pt x="513" y="1775"/>
                    <a:pt x="1049" y="1739"/>
                    <a:pt x="1501" y="1501"/>
                  </a:cubicBezTo>
                  <a:cubicBezTo>
                    <a:pt x="1953" y="1275"/>
                    <a:pt x="2334" y="799"/>
                    <a:pt x="2287" y="2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3" name="Google Shape;5133;p57"/>
            <p:cNvSpPr/>
            <p:nvPr/>
          </p:nvSpPr>
          <p:spPr>
            <a:xfrm>
              <a:off x="2725325" y="2550750"/>
              <a:ext cx="18725" cy="20550"/>
            </a:xfrm>
            <a:custGeom>
              <a:avLst/>
              <a:gdLst/>
              <a:ahLst/>
              <a:cxnLst/>
              <a:rect l="l" t="t" r="r" b="b"/>
              <a:pathLst>
                <a:path w="749" h="822" extrusionOk="0">
                  <a:moveTo>
                    <a:pt x="346" y="0"/>
                  </a:moveTo>
                  <a:lnTo>
                    <a:pt x="263" y="107"/>
                  </a:lnTo>
                  <a:cubicBezTo>
                    <a:pt x="269" y="109"/>
                    <a:pt x="276" y="110"/>
                    <a:pt x="282" y="112"/>
                  </a:cubicBezTo>
                  <a:lnTo>
                    <a:pt x="282" y="112"/>
                  </a:lnTo>
                  <a:cubicBezTo>
                    <a:pt x="303" y="75"/>
                    <a:pt x="324" y="37"/>
                    <a:pt x="346" y="0"/>
                  </a:cubicBezTo>
                  <a:close/>
                  <a:moveTo>
                    <a:pt x="282" y="112"/>
                  </a:moveTo>
                  <a:cubicBezTo>
                    <a:pt x="158" y="340"/>
                    <a:pt x="62" y="576"/>
                    <a:pt x="1" y="822"/>
                  </a:cubicBezTo>
                  <a:lnTo>
                    <a:pt x="667" y="810"/>
                  </a:lnTo>
                  <a:cubicBezTo>
                    <a:pt x="749" y="507"/>
                    <a:pt x="580" y="193"/>
                    <a:pt x="282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4" name="Google Shape;5134;p57"/>
            <p:cNvSpPr/>
            <p:nvPr/>
          </p:nvSpPr>
          <p:spPr>
            <a:xfrm>
              <a:off x="5482225" y="2968350"/>
              <a:ext cx="2400" cy="2700"/>
            </a:xfrm>
            <a:custGeom>
              <a:avLst/>
              <a:gdLst/>
              <a:ahLst/>
              <a:cxnLst/>
              <a:rect l="l" t="t" r="r" b="b"/>
              <a:pathLst>
                <a:path w="96" h="108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36"/>
                    <a:pt x="60" y="72"/>
                    <a:pt x="96" y="108"/>
                  </a:cubicBezTo>
                  <a:cubicBezTo>
                    <a:pt x="72" y="60"/>
                    <a:pt x="36" y="3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5" name="Google Shape;5135;p57"/>
            <p:cNvSpPr/>
            <p:nvPr/>
          </p:nvSpPr>
          <p:spPr>
            <a:xfrm>
              <a:off x="4018350" y="4506650"/>
              <a:ext cx="5075" cy="4175"/>
            </a:xfrm>
            <a:custGeom>
              <a:avLst/>
              <a:gdLst/>
              <a:ahLst/>
              <a:cxnLst/>
              <a:rect l="l" t="t" r="r" b="b"/>
              <a:pathLst>
                <a:path w="203" h="167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60"/>
                    <a:pt x="119" y="119"/>
                    <a:pt x="203" y="167"/>
                  </a:cubicBezTo>
                  <a:cubicBezTo>
                    <a:pt x="131" y="107"/>
                    <a:pt x="60" y="6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6" name="Google Shape;5136;p57"/>
            <p:cNvSpPr/>
            <p:nvPr/>
          </p:nvSpPr>
          <p:spPr>
            <a:xfrm>
              <a:off x="3771300" y="1781450"/>
              <a:ext cx="465250" cy="855600"/>
            </a:xfrm>
            <a:custGeom>
              <a:avLst/>
              <a:gdLst/>
              <a:ahLst/>
              <a:cxnLst/>
              <a:rect l="l" t="t" r="r" b="b"/>
              <a:pathLst>
                <a:path w="18610" h="34224" extrusionOk="0">
                  <a:moveTo>
                    <a:pt x="9077" y="0"/>
                  </a:moveTo>
                  <a:cubicBezTo>
                    <a:pt x="8949" y="0"/>
                    <a:pt x="8826" y="47"/>
                    <a:pt x="8727" y="126"/>
                  </a:cubicBezTo>
                  <a:cubicBezTo>
                    <a:pt x="8680" y="173"/>
                    <a:pt x="8644" y="233"/>
                    <a:pt x="8597" y="292"/>
                  </a:cubicBezTo>
                  <a:cubicBezTo>
                    <a:pt x="8561" y="352"/>
                    <a:pt x="8501" y="423"/>
                    <a:pt x="8454" y="483"/>
                  </a:cubicBezTo>
                  <a:cubicBezTo>
                    <a:pt x="8267" y="669"/>
                    <a:pt x="8023" y="768"/>
                    <a:pt x="7771" y="768"/>
                  </a:cubicBezTo>
                  <a:cubicBezTo>
                    <a:pt x="7701" y="768"/>
                    <a:pt x="7631" y="760"/>
                    <a:pt x="7561" y="745"/>
                  </a:cubicBezTo>
                  <a:cubicBezTo>
                    <a:pt x="7346" y="709"/>
                    <a:pt x="7156" y="614"/>
                    <a:pt x="7013" y="471"/>
                  </a:cubicBezTo>
                  <a:cubicBezTo>
                    <a:pt x="6787" y="816"/>
                    <a:pt x="6608" y="1185"/>
                    <a:pt x="6477" y="1590"/>
                  </a:cubicBezTo>
                  <a:cubicBezTo>
                    <a:pt x="6441" y="1685"/>
                    <a:pt x="6418" y="1792"/>
                    <a:pt x="6441" y="1900"/>
                  </a:cubicBezTo>
                  <a:cubicBezTo>
                    <a:pt x="6465" y="1959"/>
                    <a:pt x="6501" y="2019"/>
                    <a:pt x="6537" y="2066"/>
                  </a:cubicBezTo>
                  <a:cubicBezTo>
                    <a:pt x="6561" y="2102"/>
                    <a:pt x="6584" y="2138"/>
                    <a:pt x="6608" y="2173"/>
                  </a:cubicBezTo>
                  <a:cubicBezTo>
                    <a:pt x="6965" y="2757"/>
                    <a:pt x="6751" y="3507"/>
                    <a:pt x="6382" y="3959"/>
                  </a:cubicBezTo>
                  <a:cubicBezTo>
                    <a:pt x="6013" y="4400"/>
                    <a:pt x="5453" y="4709"/>
                    <a:pt x="4965" y="4959"/>
                  </a:cubicBezTo>
                  <a:cubicBezTo>
                    <a:pt x="4763" y="5079"/>
                    <a:pt x="4536" y="5162"/>
                    <a:pt x="4310" y="5209"/>
                  </a:cubicBezTo>
                  <a:cubicBezTo>
                    <a:pt x="4239" y="5221"/>
                    <a:pt x="4167" y="5227"/>
                    <a:pt x="4096" y="5227"/>
                  </a:cubicBezTo>
                  <a:cubicBezTo>
                    <a:pt x="3801" y="5227"/>
                    <a:pt x="3517" y="5128"/>
                    <a:pt x="3286" y="4936"/>
                  </a:cubicBezTo>
                  <a:cubicBezTo>
                    <a:pt x="3173" y="4959"/>
                    <a:pt x="3059" y="4971"/>
                    <a:pt x="2945" y="4971"/>
                  </a:cubicBezTo>
                  <a:cubicBezTo>
                    <a:pt x="2602" y="4971"/>
                    <a:pt x="2265" y="4864"/>
                    <a:pt x="1989" y="4650"/>
                  </a:cubicBezTo>
                  <a:cubicBezTo>
                    <a:pt x="1667" y="4388"/>
                    <a:pt x="1381" y="4078"/>
                    <a:pt x="1143" y="3733"/>
                  </a:cubicBezTo>
                  <a:lnTo>
                    <a:pt x="1084" y="3650"/>
                  </a:lnTo>
                  <a:cubicBezTo>
                    <a:pt x="869" y="3388"/>
                    <a:pt x="596" y="3185"/>
                    <a:pt x="405" y="3162"/>
                  </a:cubicBezTo>
                  <a:cubicBezTo>
                    <a:pt x="396" y="3160"/>
                    <a:pt x="387" y="3159"/>
                    <a:pt x="377" y="3159"/>
                  </a:cubicBezTo>
                  <a:cubicBezTo>
                    <a:pt x="316" y="3159"/>
                    <a:pt x="256" y="3193"/>
                    <a:pt x="215" y="3245"/>
                  </a:cubicBezTo>
                  <a:cubicBezTo>
                    <a:pt x="0" y="3424"/>
                    <a:pt x="226" y="3864"/>
                    <a:pt x="441" y="4102"/>
                  </a:cubicBezTo>
                  <a:cubicBezTo>
                    <a:pt x="691" y="4400"/>
                    <a:pt x="953" y="4698"/>
                    <a:pt x="1238" y="4971"/>
                  </a:cubicBezTo>
                  <a:cubicBezTo>
                    <a:pt x="1834" y="5555"/>
                    <a:pt x="2334" y="5912"/>
                    <a:pt x="2846" y="6138"/>
                  </a:cubicBezTo>
                  <a:lnTo>
                    <a:pt x="2917" y="6186"/>
                  </a:lnTo>
                  <a:cubicBezTo>
                    <a:pt x="3560" y="6900"/>
                    <a:pt x="4025" y="7734"/>
                    <a:pt x="4298" y="8638"/>
                  </a:cubicBezTo>
                  <a:lnTo>
                    <a:pt x="4346" y="8781"/>
                  </a:lnTo>
                  <a:cubicBezTo>
                    <a:pt x="4394" y="8984"/>
                    <a:pt x="4453" y="9174"/>
                    <a:pt x="4548" y="9353"/>
                  </a:cubicBezTo>
                  <a:cubicBezTo>
                    <a:pt x="4620" y="9460"/>
                    <a:pt x="4703" y="9567"/>
                    <a:pt x="4787" y="9674"/>
                  </a:cubicBezTo>
                  <a:cubicBezTo>
                    <a:pt x="4977" y="9924"/>
                    <a:pt x="5191" y="10210"/>
                    <a:pt x="5191" y="10567"/>
                  </a:cubicBezTo>
                  <a:cubicBezTo>
                    <a:pt x="5179" y="10782"/>
                    <a:pt x="5120" y="10996"/>
                    <a:pt x="5025" y="11186"/>
                  </a:cubicBezTo>
                  <a:cubicBezTo>
                    <a:pt x="4929" y="11448"/>
                    <a:pt x="4870" y="11615"/>
                    <a:pt x="4953" y="11746"/>
                  </a:cubicBezTo>
                  <a:cubicBezTo>
                    <a:pt x="5025" y="11817"/>
                    <a:pt x="5120" y="11877"/>
                    <a:pt x="5215" y="11913"/>
                  </a:cubicBezTo>
                  <a:cubicBezTo>
                    <a:pt x="5310" y="11948"/>
                    <a:pt x="5406" y="11996"/>
                    <a:pt x="5489" y="12056"/>
                  </a:cubicBezTo>
                  <a:cubicBezTo>
                    <a:pt x="5977" y="12401"/>
                    <a:pt x="5918" y="12996"/>
                    <a:pt x="5858" y="13532"/>
                  </a:cubicBezTo>
                  <a:cubicBezTo>
                    <a:pt x="5822" y="13913"/>
                    <a:pt x="5775" y="14318"/>
                    <a:pt x="5930" y="14592"/>
                  </a:cubicBezTo>
                  <a:lnTo>
                    <a:pt x="5834" y="14651"/>
                  </a:lnTo>
                  <a:cubicBezTo>
                    <a:pt x="6251" y="14794"/>
                    <a:pt x="6656" y="14973"/>
                    <a:pt x="6918" y="15318"/>
                  </a:cubicBezTo>
                  <a:cubicBezTo>
                    <a:pt x="7430" y="16044"/>
                    <a:pt x="7025" y="17056"/>
                    <a:pt x="6513" y="17794"/>
                  </a:cubicBezTo>
                  <a:cubicBezTo>
                    <a:pt x="6096" y="18390"/>
                    <a:pt x="5608" y="18949"/>
                    <a:pt x="5072" y="19437"/>
                  </a:cubicBezTo>
                  <a:cubicBezTo>
                    <a:pt x="4846" y="19628"/>
                    <a:pt x="4656" y="19842"/>
                    <a:pt x="4489" y="20068"/>
                  </a:cubicBezTo>
                  <a:cubicBezTo>
                    <a:pt x="4275" y="20414"/>
                    <a:pt x="4215" y="20830"/>
                    <a:pt x="4096" y="21211"/>
                  </a:cubicBezTo>
                  <a:cubicBezTo>
                    <a:pt x="3739" y="22283"/>
                    <a:pt x="2882" y="23093"/>
                    <a:pt x="1798" y="23390"/>
                  </a:cubicBezTo>
                  <a:cubicBezTo>
                    <a:pt x="2084" y="25140"/>
                    <a:pt x="2084" y="26926"/>
                    <a:pt x="1798" y="28689"/>
                  </a:cubicBezTo>
                  <a:cubicBezTo>
                    <a:pt x="1631" y="29629"/>
                    <a:pt x="1477" y="30820"/>
                    <a:pt x="2274" y="31367"/>
                  </a:cubicBezTo>
                  <a:cubicBezTo>
                    <a:pt x="2596" y="31594"/>
                    <a:pt x="3012" y="31641"/>
                    <a:pt x="3370" y="31832"/>
                  </a:cubicBezTo>
                  <a:cubicBezTo>
                    <a:pt x="3715" y="32022"/>
                    <a:pt x="3989" y="32475"/>
                    <a:pt x="3763" y="32808"/>
                  </a:cubicBezTo>
                  <a:cubicBezTo>
                    <a:pt x="4298" y="32808"/>
                    <a:pt x="4667" y="33332"/>
                    <a:pt x="5025" y="33737"/>
                  </a:cubicBezTo>
                  <a:cubicBezTo>
                    <a:pt x="5268" y="34004"/>
                    <a:pt x="5651" y="34224"/>
                    <a:pt x="5982" y="34224"/>
                  </a:cubicBezTo>
                  <a:cubicBezTo>
                    <a:pt x="6154" y="34224"/>
                    <a:pt x="6312" y="34165"/>
                    <a:pt x="6430" y="34023"/>
                  </a:cubicBezTo>
                  <a:cubicBezTo>
                    <a:pt x="6608" y="33796"/>
                    <a:pt x="6596" y="33463"/>
                    <a:pt x="6763" y="33237"/>
                  </a:cubicBezTo>
                  <a:cubicBezTo>
                    <a:pt x="7013" y="32891"/>
                    <a:pt x="7525" y="32927"/>
                    <a:pt x="7942" y="32808"/>
                  </a:cubicBezTo>
                  <a:cubicBezTo>
                    <a:pt x="8287" y="32713"/>
                    <a:pt x="8573" y="32499"/>
                    <a:pt x="8882" y="32308"/>
                  </a:cubicBezTo>
                  <a:cubicBezTo>
                    <a:pt x="9835" y="31713"/>
                    <a:pt x="10918" y="31391"/>
                    <a:pt x="12037" y="31367"/>
                  </a:cubicBezTo>
                  <a:cubicBezTo>
                    <a:pt x="12128" y="30832"/>
                    <a:pt x="12656" y="30648"/>
                    <a:pt x="13235" y="30648"/>
                  </a:cubicBezTo>
                  <a:cubicBezTo>
                    <a:pt x="13339" y="30648"/>
                    <a:pt x="13445" y="30654"/>
                    <a:pt x="13550" y="30665"/>
                  </a:cubicBezTo>
                  <a:lnTo>
                    <a:pt x="13371" y="30558"/>
                  </a:lnTo>
                  <a:lnTo>
                    <a:pt x="15276" y="27248"/>
                  </a:lnTo>
                  <a:cubicBezTo>
                    <a:pt x="15371" y="27034"/>
                    <a:pt x="15526" y="26867"/>
                    <a:pt x="15716" y="26748"/>
                  </a:cubicBezTo>
                  <a:cubicBezTo>
                    <a:pt x="15824" y="26688"/>
                    <a:pt x="15931" y="26653"/>
                    <a:pt x="16050" y="26617"/>
                  </a:cubicBezTo>
                  <a:cubicBezTo>
                    <a:pt x="16157" y="26593"/>
                    <a:pt x="16252" y="26545"/>
                    <a:pt x="16347" y="26486"/>
                  </a:cubicBezTo>
                  <a:cubicBezTo>
                    <a:pt x="16336" y="26450"/>
                    <a:pt x="16312" y="26414"/>
                    <a:pt x="16288" y="26379"/>
                  </a:cubicBezTo>
                  <a:cubicBezTo>
                    <a:pt x="16228" y="26307"/>
                    <a:pt x="16181" y="26224"/>
                    <a:pt x="16157" y="26129"/>
                  </a:cubicBezTo>
                  <a:cubicBezTo>
                    <a:pt x="16133" y="25962"/>
                    <a:pt x="16169" y="25795"/>
                    <a:pt x="16276" y="25652"/>
                  </a:cubicBezTo>
                  <a:cubicBezTo>
                    <a:pt x="16693" y="24879"/>
                    <a:pt x="17181" y="24128"/>
                    <a:pt x="17705" y="23426"/>
                  </a:cubicBezTo>
                  <a:cubicBezTo>
                    <a:pt x="17931" y="23093"/>
                    <a:pt x="18241" y="22831"/>
                    <a:pt x="18598" y="22652"/>
                  </a:cubicBezTo>
                  <a:cubicBezTo>
                    <a:pt x="18610" y="22235"/>
                    <a:pt x="17979" y="21902"/>
                    <a:pt x="17776" y="21795"/>
                  </a:cubicBezTo>
                  <a:lnTo>
                    <a:pt x="14454" y="20199"/>
                  </a:lnTo>
                  <a:lnTo>
                    <a:pt x="14800" y="19164"/>
                  </a:lnTo>
                  <a:lnTo>
                    <a:pt x="15026" y="19354"/>
                  </a:lnTo>
                  <a:cubicBezTo>
                    <a:pt x="15098" y="19396"/>
                    <a:pt x="15175" y="19416"/>
                    <a:pt x="15251" y="19416"/>
                  </a:cubicBezTo>
                  <a:cubicBezTo>
                    <a:pt x="15471" y="19416"/>
                    <a:pt x="15675" y="19249"/>
                    <a:pt x="15693" y="19009"/>
                  </a:cubicBezTo>
                  <a:cubicBezTo>
                    <a:pt x="15681" y="18783"/>
                    <a:pt x="15478" y="18580"/>
                    <a:pt x="15276" y="18378"/>
                  </a:cubicBezTo>
                  <a:lnTo>
                    <a:pt x="15252" y="18354"/>
                  </a:lnTo>
                  <a:cubicBezTo>
                    <a:pt x="14466" y="17580"/>
                    <a:pt x="13871" y="16639"/>
                    <a:pt x="13502" y="15604"/>
                  </a:cubicBezTo>
                  <a:cubicBezTo>
                    <a:pt x="13383" y="15306"/>
                    <a:pt x="13323" y="14984"/>
                    <a:pt x="13347" y="14663"/>
                  </a:cubicBezTo>
                  <a:cubicBezTo>
                    <a:pt x="13371" y="14473"/>
                    <a:pt x="13430" y="14270"/>
                    <a:pt x="13514" y="14080"/>
                  </a:cubicBezTo>
                  <a:cubicBezTo>
                    <a:pt x="13561" y="13961"/>
                    <a:pt x="13597" y="13841"/>
                    <a:pt x="13633" y="13722"/>
                  </a:cubicBezTo>
                  <a:cubicBezTo>
                    <a:pt x="13704" y="13318"/>
                    <a:pt x="13657" y="12901"/>
                    <a:pt x="13490" y="12532"/>
                  </a:cubicBezTo>
                  <a:cubicBezTo>
                    <a:pt x="13192" y="11806"/>
                    <a:pt x="12704" y="11174"/>
                    <a:pt x="12061" y="10710"/>
                  </a:cubicBezTo>
                  <a:lnTo>
                    <a:pt x="12026" y="10674"/>
                  </a:lnTo>
                  <a:cubicBezTo>
                    <a:pt x="11883" y="10591"/>
                    <a:pt x="11764" y="10484"/>
                    <a:pt x="11668" y="10353"/>
                  </a:cubicBezTo>
                  <a:cubicBezTo>
                    <a:pt x="11573" y="10210"/>
                    <a:pt x="11514" y="10055"/>
                    <a:pt x="11490" y="9889"/>
                  </a:cubicBezTo>
                  <a:cubicBezTo>
                    <a:pt x="11371" y="9269"/>
                    <a:pt x="11442" y="8627"/>
                    <a:pt x="11692" y="8055"/>
                  </a:cubicBezTo>
                  <a:lnTo>
                    <a:pt x="11764" y="7900"/>
                  </a:lnTo>
                  <a:cubicBezTo>
                    <a:pt x="11847" y="7746"/>
                    <a:pt x="11906" y="7579"/>
                    <a:pt x="11918" y="7400"/>
                  </a:cubicBezTo>
                  <a:cubicBezTo>
                    <a:pt x="11918" y="7055"/>
                    <a:pt x="11561" y="6769"/>
                    <a:pt x="11252" y="6507"/>
                  </a:cubicBezTo>
                  <a:cubicBezTo>
                    <a:pt x="10192" y="5662"/>
                    <a:pt x="9632" y="4757"/>
                    <a:pt x="9585" y="3828"/>
                  </a:cubicBezTo>
                  <a:cubicBezTo>
                    <a:pt x="9561" y="3126"/>
                    <a:pt x="9799" y="2447"/>
                    <a:pt x="10251" y="1911"/>
                  </a:cubicBezTo>
                  <a:cubicBezTo>
                    <a:pt x="10251" y="1614"/>
                    <a:pt x="10263" y="1280"/>
                    <a:pt x="10132" y="1030"/>
                  </a:cubicBezTo>
                  <a:cubicBezTo>
                    <a:pt x="10038" y="870"/>
                    <a:pt x="9847" y="740"/>
                    <a:pt x="9682" y="740"/>
                  </a:cubicBezTo>
                  <a:cubicBezTo>
                    <a:pt x="9639" y="740"/>
                    <a:pt x="9598" y="749"/>
                    <a:pt x="9561" y="768"/>
                  </a:cubicBezTo>
                  <a:lnTo>
                    <a:pt x="9311" y="899"/>
                  </a:lnTo>
                  <a:lnTo>
                    <a:pt x="9156" y="6"/>
                  </a:lnTo>
                  <a:cubicBezTo>
                    <a:pt x="9130" y="2"/>
                    <a:pt x="9103" y="0"/>
                    <a:pt x="9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7" name="Google Shape;5137;p57"/>
            <p:cNvSpPr/>
            <p:nvPr/>
          </p:nvSpPr>
          <p:spPr>
            <a:xfrm>
              <a:off x="3812975" y="2787800"/>
              <a:ext cx="351850" cy="174950"/>
            </a:xfrm>
            <a:custGeom>
              <a:avLst/>
              <a:gdLst/>
              <a:ahLst/>
              <a:cxnLst/>
              <a:rect l="l" t="t" r="r" b="b"/>
              <a:pathLst>
                <a:path w="14074" h="6998" extrusionOk="0">
                  <a:moveTo>
                    <a:pt x="8481" y="1"/>
                  </a:moveTo>
                  <a:cubicBezTo>
                    <a:pt x="8397" y="1"/>
                    <a:pt x="8319" y="10"/>
                    <a:pt x="8263" y="19"/>
                  </a:cubicBezTo>
                  <a:cubicBezTo>
                    <a:pt x="8180" y="31"/>
                    <a:pt x="8084" y="55"/>
                    <a:pt x="8001" y="79"/>
                  </a:cubicBezTo>
                  <a:cubicBezTo>
                    <a:pt x="7822" y="138"/>
                    <a:pt x="7632" y="162"/>
                    <a:pt x="7441" y="174"/>
                  </a:cubicBezTo>
                  <a:cubicBezTo>
                    <a:pt x="7299" y="174"/>
                    <a:pt x="7156" y="162"/>
                    <a:pt x="7025" y="138"/>
                  </a:cubicBezTo>
                  <a:cubicBezTo>
                    <a:pt x="7001" y="1293"/>
                    <a:pt x="6703" y="2436"/>
                    <a:pt x="6168" y="3460"/>
                  </a:cubicBezTo>
                  <a:cubicBezTo>
                    <a:pt x="5334" y="3401"/>
                    <a:pt x="4798" y="2603"/>
                    <a:pt x="4334" y="1912"/>
                  </a:cubicBezTo>
                  <a:cubicBezTo>
                    <a:pt x="3923" y="1302"/>
                    <a:pt x="3308" y="664"/>
                    <a:pt x="2620" y="664"/>
                  </a:cubicBezTo>
                  <a:cubicBezTo>
                    <a:pt x="2530" y="664"/>
                    <a:pt x="2438" y="674"/>
                    <a:pt x="2346" y="698"/>
                  </a:cubicBezTo>
                  <a:cubicBezTo>
                    <a:pt x="1215" y="996"/>
                    <a:pt x="1274" y="2615"/>
                    <a:pt x="679" y="3627"/>
                  </a:cubicBezTo>
                  <a:cubicBezTo>
                    <a:pt x="500" y="3936"/>
                    <a:pt x="226" y="4210"/>
                    <a:pt x="95" y="4556"/>
                  </a:cubicBezTo>
                  <a:cubicBezTo>
                    <a:pt x="36" y="4710"/>
                    <a:pt x="12" y="4889"/>
                    <a:pt x="0" y="5068"/>
                  </a:cubicBezTo>
                  <a:cubicBezTo>
                    <a:pt x="43" y="5102"/>
                    <a:pt x="97" y="5116"/>
                    <a:pt x="157" y="5116"/>
                  </a:cubicBezTo>
                  <a:cubicBezTo>
                    <a:pt x="328" y="5116"/>
                    <a:pt x="547" y="4997"/>
                    <a:pt x="714" y="4865"/>
                  </a:cubicBezTo>
                  <a:cubicBezTo>
                    <a:pt x="935" y="4692"/>
                    <a:pt x="1256" y="4435"/>
                    <a:pt x="1610" y="4435"/>
                  </a:cubicBezTo>
                  <a:cubicBezTo>
                    <a:pt x="1695" y="4435"/>
                    <a:pt x="1782" y="4449"/>
                    <a:pt x="1869" y="4484"/>
                  </a:cubicBezTo>
                  <a:cubicBezTo>
                    <a:pt x="1977" y="4532"/>
                    <a:pt x="2072" y="4591"/>
                    <a:pt x="2155" y="4663"/>
                  </a:cubicBezTo>
                  <a:cubicBezTo>
                    <a:pt x="2203" y="4698"/>
                    <a:pt x="2262" y="4734"/>
                    <a:pt x="2310" y="4770"/>
                  </a:cubicBezTo>
                  <a:cubicBezTo>
                    <a:pt x="2366" y="4797"/>
                    <a:pt x="2424" y="4808"/>
                    <a:pt x="2485" y="4808"/>
                  </a:cubicBezTo>
                  <a:cubicBezTo>
                    <a:pt x="2695" y="4808"/>
                    <a:pt x="2930" y="4668"/>
                    <a:pt x="3179" y="4520"/>
                  </a:cubicBezTo>
                  <a:cubicBezTo>
                    <a:pt x="3286" y="4460"/>
                    <a:pt x="3381" y="4389"/>
                    <a:pt x="3489" y="4341"/>
                  </a:cubicBezTo>
                  <a:cubicBezTo>
                    <a:pt x="3861" y="4149"/>
                    <a:pt x="4275" y="4088"/>
                    <a:pt x="4681" y="4088"/>
                  </a:cubicBezTo>
                  <a:cubicBezTo>
                    <a:pt x="5107" y="4088"/>
                    <a:pt x="5523" y="4155"/>
                    <a:pt x="5870" y="4210"/>
                  </a:cubicBezTo>
                  <a:cubicBezTo>
                    <a:pt x="7239" y="4437"/>
                    <a:pt x="8537" y="4710"/>
                    <a:pt x="9370" y="5675"/>
                  </a:cubicBezTo>
                  <a:lnTo>
                    <a:pt x="9406" y="5710"/>
                  </a:lnTo>
                  <a:cubicBezTo>
                    <a:pt x="9466" y="5794"/>
                    <a:pt x="9549" y="5865"/>
                    <a:pt x="9644" y="5913"/>
                  </a:cubicBezTo>
                  <a:cubicBezTo>
                    <a:pt x="9674" y="5919"/>
                    <a:pt x="9704" y="5922"/>
                    <a:pt x="9733" y="5922"/>
                  </a:cubicBezTo>
                  <a:cubicBezTo>
                    <a:pt x="9763" y="5922"/>
                    <a:pt x="9793" y="5919"/>
                    <a:pt x="9823" y="5913"/>
                  </a:cubicBezTo>
                  <a:cubicBezTo>
                    <a:pt x="9894" y="5901"/>
                    <a:pt x="9966" y="5901"/>
                    <a:pt x="10037" y="5901"/>
                  </a:cubicBezTo>
                  <a:cubicBezTo>
                    <a:pt x="10430" y="5937"/>
                    <a:pt x="10632" y="6246"/>
                    <a:pt x="10823" y="6520"/>
                  </a:cubicBezTo>
                  <a:cubicBezTo>
                    <a:pt x="10966" y="6711"/>
                    <a:pt x="11085" y="6889"/>
                    <a:pt x="11251" y="6961"/>
                  </a:cubicBezTo>
                  <a:cubicBezTo>
                    <a:pt x="11309" y="6986"/>
                    <a:pt x="11370" y="6997"/>
                    <a:pt x="11433" y="6997"/>
                  </a:cubicBezTo>
                  <a:cubicBezTo>
                    <a:pt x="11604" y="6997"/>
                    <a:pt x="11796" y="6917"/>
                    <a:pt x="12013" y="6830"/>
                  </a:cubicBezTo>
                  <a:cubicBezTo>
                    <a:pt x="12216" y="6734"/>
                    <a:pt x="12430" y="6675"/>
                    <a:pt x="12656" y="6639"/>
                  </a:cubicBezTo>
                  <a:cubicBezTo>
                    <a:pt x="12716" y="6633"/>
                    <a:pt x="12773" y="6630"/>
                    <a:pt x="12828" y="6630"/>
                  </a:cubicBezTo>
                  <a:cubicBezTo>
                    <a:pt x="12883" y="6630"/>
                    <a:pt x="12936" y="6633"/>
                    <a:pt x="12990" y="6639"/>
                  </a:cubicBezTo>
                  <a:cubicBezTo>
                    <a:pt x="13031" y="6645"/>
                    <a:pt x="13072" y="6648"/>
                    <a:pt x="13113" y="6648"/>
                  </a:cubicBezTo>
                  <a:cubicBezTo>
                    <a:pt x="13233" y="6648"/>
                    <a:pt x="13347" y="6621"/>
                    <a:pt x="13454" y="6568"/>
                  </a:cubicBezTo>
                  <a:cubicBezTo>
                    <a:pt x="13645" y="6449"/>
                    <a:pt x="13657" y="6163"/>
                    <a:pt x="13668" y="5865"/>
                  </a:cubicBezTo>
                  <a:cubicBezTo>
                    <a:pt x="13668" y="5782"/>
                    <a:pt x="13668" y="5687"/>
                    <a:pt x="13680" y="5615"/>
                  </a:cubicBezTo>
                  <a:cubicBezTo>
                    <a:pt x="13704" y="5329"/>
                    <a:pt x="13847" y="5079"/>
                    <a:pt x="14073" y="4901"/>
                  </a:cubicBezTo>
                  <a:cubicBezTo>
                    <a:pt x="13990" y="4806"/>
                    <a:pt x="13930" y="4698"/>
                    <a:pt x="13895" y="4591"/>
                  </a:cubicBezTo>
                  <a:cubicBezTo>
                    <a:pt x="13811" y="4306"/>
                    <a:pt x="13799" y="4008"/>
                    <a:pt x="13859" y="3710"/>
                  </a:cubicBezTo>
                  <a:cubicBezTo>
                    <a:pt x="13907" y="3341"/>
                    <a:pt x="13918" y="3115"/>
                    <a:pt x="13752" y="2984"/>
                  </a:cubicBezTo>
                  <a:cubicBezTo>
                    <a:pt x="13716" y="2960"/>
                    <a:pt x="13692" y="2948"/>
                    <a:pt x="13668" y="2936"/>
                  </a:cubicBezTo>
                  <a:cubicBezTo>
                    <a:pt x="13561" y="2877"/>
                    <a:pt x="13466" y="2793"/>
                    <a:pt x="13407" y="2686"/>
                  </a:cubicBezTo>
                  <a:cubicBezTo>
                    <a:pt x="13335" y="2508"/>
                    <a:pt x="13347" y="2329"/>
                    <a:pt x="13430" y="2162"/>
                  </a:cubicBezTo>
                  <a:cubicBezTo>
                    <a:pt x="13621" y="1639"/>
                    <a:pt x="13478" y="948"/>
                    <a:pt x="13037" y="650"/>
                  </a:cubicBezTo>
                  <a:lnTo>
                    <a:pt x="13014" y="722"/>
                  </a:lnTo>
                  <a:cubicBezTo>
                    <a:pt x="12563" y="577"/>
                    <a:pt x="12150" y="451"/>
                    <a:pt x="11764" y="451"/>
                  </a:cubicBezTo>
                  <a:cubicBezTo>
                    <a:pt x="11608" y="451"/>
                    <a:pt x="11458" y="472"/>
                    <a:pt x="11311" y="519"/>
                  </a:cubicBezTo>
                  <a:cubicBezTo>
                    <a:pt x="11156" y="579"/>
                    <a:pt x="11001" y="650"/>
                    <a:pt x="10859" y="734"/>
                  </a:cubicBezTo>
                  <a:cubicBezTo>
                    <a:pt x="10740" y="805"/>
                    <a:pt x="10597" y="865"/>
                    <a:pt x="10466" y="924"/>
                  </a:cubicBezTo>
                  <a:cubicBezTo>
                    <a:pt x="10299" y="996"/>
                    <a:pt x="10132" y="1031"/>
                    <a:pt x="9954" y="1031"/>
                  </a:cubicBezTo>
                  <a:cubicBezTo>
                    <a:pt x="9938" y="1032"/>
                    <a:pt x="9923" y="1033"/>
                    <a:pt x="9908" y="1033"/>
                  </a:cubicBezTo>
                  <a:cubicBezTo>
                    <a:pt x="9709" y="1033"/>
                    <a:pt x="9513" y="962"/>
                    <a:pt x="9358" y="829"/>
                  </a:cubicBezTo>
                  <a:cubicBezTo>
                    <a:pt x="9227" y="710"/>
                    <a:pt x="9132" y="567"/>
                    <a:pt x="9061" y="400"/>
                  </a:cubicBezTo>
                  <a:cubicBezTo>
                    <a:pt x="9013" y="293"/>
                    <a:pt x="8942" y="198"/>
                    <a:pt x="8858" y="103"/>
                  </a:cubicBezTo>
                  <a:cubicBezTo>
                    <a:pt x="8757" y="23"/>
                    <a:pt x="8612" y="1"/>
                    <a:pt x="84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8" name="Google Shape;5138;p57"/>
            <p:cNvSpPr/>
            <p:nvPr/>
          </p:nvSpPr>
          <p:spPr>
            <a:xfrm>
              <a:off x="3944525" y="2639450"/>
              <a:ext cx="205400" cy="163775"/>
            </a:xfrm>
            <a:custGeom>
              <a:avLst/>
              <a:gdLst/>
              <a:ahLst/>
              <a:cxnLst/>
              <a:rect l="l" t="t" r="r" b="b"/>
              <a:pathLst>
                <a:path w="8216" h="6551" extrusionOk="0">
                  <a:moveTo>
                    <a:pt x="7656" y="0"/>
                  </a:moveTo>
                  <a:lnTo>
                    <a:pt x="7656" y="0"/>
                  </a:lnTo>
                  <a:cubicBezTo>
                    <a:pt x="6704" y="584"/>
                    <a:pt x="5394" y="631"/>
                    <a:pt x="4227" y="631"/>
                  </a:cubicBezTo>
                  <a:cubicBezTo>
                    <a:pt x="2715" y="631"/>
                    <a:pt x="953" y="798"/>
                    <a:pt x="132" y="2060"/>
                  </a:cubicBezTo>
                  <a:lnTo>
                    <a:pt x="775" y="2453"/>
                  </a:lnTo>
                  <a:cubicBezTo>
                    <a:pt x="215" y="3120"/>
                    <a:pt x="1" y="4001"/>
                    <a:pt x="191" y="4846"/>
                  </a:cubicBezTo>
                  <a:cubicBezTo>
                    <a:pt x="465" y="4751"/>
                    <a:pt x="727" y="4584"/>
                    <a:pt x="941" y="4382"/>
                  </a:cubicBezTo>
                  <a:cubicBezTo>
                    <a:pt x="1001" y="4350"/>
                    <a:pt x="1059" y="4336"/>
                    <a:pt x="1115" y="4336"/>
                  </a:cubicBezTo>
                  <a:cubicBezTo>
                    <a:pt x="1441" y="4336"/>
                    <a:pt x="1698" y="4819"/>
                    <a:pt x="1739" y="5215"/>
                  </a:cubicBezTo>
                  <a:cubicBezTo>
                    <a:pt x="1751" y="5358"/>
                    <a:pt x="1751" y="5501"/>
                    <a:pt x="1763" y="5644"/>
                  </a:cubicBezTo>
                  <a:cubicBezTo>
                    <a:pt x="1894" y="5679"/>
                    <a:pt x="2037" y="5691"/>
                    <a:pt x="2179" y="5691"/>
                  </a:cubicBezTo>
                  <a:cubicBezTo>
                    <a:pt x="2334" y="5679"/>
                    <a:pt x="2489" y="5656"/>
                    <a:pt x="2644" y="5608"/>
                  </a:cubicBezTo>
                  <a:cubicBezTo>
                    <a:pt x="2739" y="5584"/>
                    <a:pt x="2834" y="5560"/>
                    <a:pt x="2930" y="5548"/>
                  </a:cubicBezTo>
                  <a:cubicBezTo>
                    <a:pt x="3037" y="5529"/>
                    <a:pt x="3138" y="5519"/>
                    <a:pt x="3232" y="5519"/>
                  </a:cubicBezTo>
                  <a:cubicBezTo>
                    <a:pt x="3485" y="5519"/>
                    <a:pt x="3694" y="5589"/>
                    <a:pt x="3858" y="5727"/>
                  </a:cubicBezTo>
                  <a:cubicBezTo>
                    <a:pt x="3989" y="5846"/>
                    <a:pt x="4084" y="5989"/>
                    <a:pt x="4156" y="6156"/>
                  </a:cubicBezTo>
                  <a:cubicBezTo>
                    <a:pt x="4204" y="6263"/>
                    <a:pt x="4275" y="6358"/>
                    <a:pt x="4358" y="6453"/>
                  </a:cubicBezTo>
                  <a:cubicBezTo>
                    <a:pt x="4445" y="6523"/>
                    <a:pt x="4560" y="6550"/>
                    <a:pt x="4681" y="6550"/>
                  </a:cubicBezTo>
                  <a:cubicBezTo>
                    <a:pt x="4807" y="6550"/>
                    <a:pt x="4939" y="6520"/>
                    <a:pt x="5049" y="6477"/>
                  </a:cubicBezTo>
                  <a:cubicBezTo>
                    <a:pt x="5168" y="6418"/>
                    <a:pt x="5287" y="6358"/>
                    <a:pt x="5406" y="6299"/>
                  </a:cubicBezTo>
                  <a:cubicBezTo>
                    <a:pt x="5573" y="6203"/>
                    <a:pt x="5739" y="6120"/>
                    <a:pt x="5918" y="6060"/>
                  </a:cubicBezTo>
                  <a:cubicBezTo>
                    <a:pt x="6107" y="6000"/>
                    <a:pt x="6302" y="5976"/>
                    <a:pt x="6497" y="5976"/>
                  </a:cubicBezTo>
                  <a:cubicBezTo>
                    <a:pt x="6842" y="5976"/>
                    <a:pt x="7185" y="6053"/>
                    <a:pt x="7490" y="6144"/>
                  </a:cubicBezTo>
                  <a:lnTo>
                    <a:pt x="7537" y="6108"/>
                  </a:lnTo>
                  <a:cubicBezTo>
                    <a:pt x="8014" y="5810"/>
                    <a:pt x="8216" y="5203"/>
                    <a:pt x="8025" y="4679"/>
                  </a:cubicBezTo>
                  <a:lnTo>
                    <a:pt x="7990" y="4584"/>
                  </a:lnTo>
                  <a:cubicBezTo>
                    <a:pt x="7930" y="4465"/>
                    <a:pt x="7894" y="4334"/>
                    <a:pt x="7883" y="4203"/>
                  </a:cubicBezTo>
                  <a:cubicBezTo>
                    <a:pt x="7883" y="4120"/>
                    <a:pt x="7883" y="4048"/>
                    <a:pt x="7894" y="3977"/>
                  </a:cubicBezTo>
                  <a:cubicBezTo>
                    <a:pt x="7906" y="3917"/>
                    <a:pt x="7918" y="3870"/>
                    <a:pt x="7918" y="3822"/>
                  </a:cubicBezTo>
                  <a:cubicBezTo>
                    <a:pt x="7894" y="3727"/>
                    <a:pt x="7835" y="3632"/>
                    <a:pt x="7764" y="3548"/>
                  </a:cubicBezTo>
                  <a:cubicBezTo>
                    <a:pt x="7740" y="3513"/>
                    <a:pt x="7704" y="3477"/>
                    <a:pt x="7680" y="3441"/>
                  </a:cubicBezTo>
                  <a:cubicBezTo>
                    <a:pt x="7240" y="2798"/>
                    <a:pt x="7394" y="1965"/>
                    <a:pt x="7704" y="1381"/>
                  </a:cubicBezTo>
                  <a:lnTo>
                    <a:pt x="7764" y="1262"/>
                  </a:lnTo>
                  <a:cubicBezTo>
                    <a:pt x="7859" y="1119"/>
                    <a:pt x="7918" y="965"/>
                    <a:pt x="7954" y="810"/>
                  </a:cubicBezTo>
                  <a:cubicBezTo>
                    <a:pt x="7978" y="548"/>
                    <a:pt x="7835" y="298"/>
                    <a:pt x="7585" y="215"/>
                  </a:cubicBezTo>
                  <a:lnTo>
                    <a:pt x="76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39" name="Google Shape;5139;p57"/>
            <p:cNvSpPr/>
            <p:nvPr/>
          </p:nvSpPr>
          <p:spPr>
            <a:xfrm>
              <a:off x="4020425" y="1446725"/>
              <a:ext cx="1922300" cy="2426225"/>
            </a:xfrm>
            <a:custGeom>
              <a:avLst/>
              <a:gdLst/>
              <a:ahLst/>
              <a:cxnLst/>
              <a:rect l="l" t="t" r="r" b="b"/>
              <a:pathLst>
                <a:path w="76892" h="97049" extrusionOk="0">
                  <a:moveTo>
                    <a:pt x="42482" y="1"/>
                  </a:moveTo>
                  <a:lnTo>
                    <a:pt x="40220" y="84"/>
                  </a:lnTo>
                  <a:cubicBezTo>
                    <a:pt x="39660" y="108"/>
                    <a:pt x="39101" y="132"/>
                    <a:pt x="38601" y="382"/>
                  </a:cubicBezTo>
                  <a:cubicBezTo>
                    <a:pt x="38113" y="620"/>
                    <a:pt x="37708" y="1144"/>
                    <a:pt x="37779" y="1680"/>
                  </a:cubicBezTo>
                  <a:cubicBezTo>
                    <a:pt x="37875" y="2323"/>
                    <a:pt x="38517" y="2704"/>
                    <a:pt x="38922" y="3192"/>
                  </a:cubicBezTo>
                  <a:cubicBezTo>
                    <a:pt x="39327" y="3692"/>
                    <a:pt x="39303" y="4692"/>
                    <a:pt x="38660" y="4716"/>
                  </a:cubicBezTo>
                  <a:cubicBezTo>
                    <a:pt x="39589" y="4906"/>
                    <a:pt x="39780" y="6454"/>
                    <a:pt x="38922" y="6859"/>
                  </a:cubicBezTo>
                  <a:cubicBezTo>
                    <a:pt x="37946" y="6478"/>
                    <a:pt x="37410" y="5418"/>
                    <a:pt x="37672" y="4394"/>
                  </a:cubicBezTo>
                  <a:lnTo>
                    <a:pt x="37672" y="4394"/>
                  </a:lnTo>
                  <a:cubicBezTo>
                    <a:pt x="36767" y="5144"/>
                    <a:pt x="36458" y="6395"/>
                    <a:pt x="36922" y="7466"/>
                  </a:cubicBezTo>
                  <a:lnTo>
                    <a:pt x="35196" y="7478"/>
                  </a:lnTo>
                  <a:cubicBezTo>
                    <a:pt x="34946" y="8014"/>
                    <a:pt x="34922" y="8621"/>
                    <a:pt x="34815" y="9204"/>
                  </a:cubicBezTo>
                  <a:cubicBezTo>
                    <a:pt x="34696" y="9776"/>
                    <a:pt x="34446" y="10395"/>
                    <a:pt x="33934" y="10669"/>
                  </a:cubicBezTo>
                  <a:cubicBezTo>
                    <a:pt x="33789" y="10748"/>
                    <a:pt x="33621" y="10785"/>
                    <a:pt x="33453" y="10785"/>
                  </a:cubicBezTo>
                  <a:cubicBezTo>
                    <a:pt x="33014" y="10785"/>
                    <a:pt x="32575" y="10531"/>
                    <a:pt x="32541" y="10109"/>
                  </a:cubicBezTo>
                  <a:cubicBezTo>
                    <a:pt x="32481" y="9466"/>
                    <a:pt x="33267" y="8788"/>
                    <a:pt x="32874" y="8276"/>
                  </a:cubicBezTo>
                  <a:cubicBezTo>
                    <a:pt x="32743" y="8133"/>
                    <a:pt x="32564" y="8050"/>
                    <a:pt x="32374" y="8038"/>
                  </a:cubicBezTo>
                  <a:cubicBezTo>
                    <a:pt x="32327" y="8032"/>
                    <a:pt x="32280" y="8029"/>
                    <a:pt x="32233" y="8029"/>
                  </a:cubicBezTo>
                  <a:cubicBezTo>
                    <a:pt x="31455" y="8029"/>
                    <a:pt x="30764" y="8846"/>
                    <a:pt x="30921" y="9621"/>
                  </a:cubicBezTo>
                  <a:cubicBezTo>
                    <a:pt x="31076" y="10288"/>
                    <a:pt x="31636" y="11169"/>
                    <a:pt x="31028" y="11490"/>
                  </a:cubicBezTo>
                  <a:cubicBezTo>
                    <a:pt x="30950" y="11532"/>
                    <a:pt x="30871" y="11550"/>
                    <a:pt x="30794" y="11550"/>
                  </a:cubicBezTo>
                  <a:cubicBezTo>
                    <a:pt x="30402" y="11550"/>
                    <a:pt x="30039" y="11076"/>
                    <a:pt x="29850" y="10669"/>
                  </a:cubicBezTo>
                  <a:lnTo>
                    <a:pt x="28302" y="13026"/>
                  </a:lnTo>
                  <a:cubicBezTo>
                    <a:pt x="28183" y="13193"/>
                    <a:pt x="28088" y="13384"/>
                    <a:pt x="28040" y="13586"/>
                  </a:cubicBezTo>
                  <a:cubicBezTo>
                    <a:pt x="28040" y="13824"/>
                    <a:pt x="28076" y="14050"/>
                    <a:pt x="28171" y="14265"/>
                  </a:cubicBezTo>
                  <a:cubicBezTo>
                    <a:pt x="28564" y="15336"/>
                    <a:pt x="28754" y="16789"/>
                    <a:pt x="27778" y="17384"/>
                  </a:cubicBezTo>
                  <a:cubicBezTo>
                    <a:pt x="27470" y="17572"/>
                    <a:pt x="27110" y="17619"/>
                    <a:pt x="26734" y="17619"/>
                  </a:cubicBezTo>
                  <a:cubicBezTo>
                    <a:pt x="26360" y="17619"/>
                    <a:pt x="25971" y="17572"/>
                    <a:pt x="25601" y="17572"/>
                  </a:cubicBezTo>
                  <a:cubicBezTo>
                    <a:pt x="25164" y="17572"/>
                    <a:pt x="24755" y="17637"/>
                    <a:pt x="24432" y="17920"/>
                  </a:cubicBezTo>
                  <a:cubicBezTo>
                    <a:pt x="23718" y="17432"/>
                    <a:pt x="23349" y="16586"/>
                    <a:pt x="23468" y="15729"/>
                  </a:cubicBezTo>
                  <a:cubicBezTo>
                    <a:pt x="24313" y="15729"/>
                    <a:pt x="25373" y="15574"/>
                    <a:pt x="25611" y="14777"/>
                  </a:cubicBezTo>
                  <a:cubicBezTo>
                    <a:pt x="24576" y="14000"/>
                    <a:pt x="23248" y="13259"/>
                    <a:pt x="22033" y="13259"/>
                  </a:cubicBezTo>
                  <a:cubicBezTo>
                    <a:pt x="21516" y="13259"/>
                    <a:pt x="21019" y="13393"/>
                    <a:pt x="20575" y="13717"/>
                  </a:cubicBezTo>
                  <a:cubicBezTo>
                    <a:pt x="20801" y="14110"/>
                    <a:pt x="21218" y="14324"/>
                    <a:pt x="21551" y="14622"/>
                  </a:cubicBezTo>
                  <a:cubicBezTo>
                    <a:pt x="22682" y="15658"/>
                    <a:pt x="22563" y="17432"/>
                    <a:pt x="22361" y="18956"/>
                  </a:cubicBezTo>
                  <a:cubicBezTo>
                    <a:pt x="22687" y="18860"/>
                    <a:pt x="23062" y="18775"/>
                    <a:pt x="23412" y="18775"/>
                  </a:cubicBezTo>
                  <a:cubicBezTo>
                    <a:pt x="23801" y="18775"/>
                    <a:pt x="24159" y="18880"/>
                    <a:pt x="24385" y="19194"/>
                  </a:cubicBezTo>
                  <a:cubicBezTo>
                    <a:pt x="24871" y="19876"/>
                    <a:pt x="24345" y="21087"/>
                    <a:pt x="25003" y="21548"/>
                  </a:cubicBezTo>
                  <a:lnTo>
                    <a:pt x="25003" y="21548"/>
                  </a:lnTo>
                  <a:cubicBezTo>
                    <a:pt x="24612" y="21309"/>
                    <a:pt x="24169" y="21185"/>
                    <a:pt x="23718" y="21185"/>
                  </a:cubicBezTo>
                  <a:cubicBezTo>
                    <a:pt x="23467" y="21185"/>
                    <a:pt x="23215" y="21223"/>
                    <a:pt x="22968" y="21301"/>
                  </a:cubicBezTo>
                  <a:lnTo>
                    <a:pt x="22789" y="20242"/>
                  </a:lnTo>
                  <a:cubicBezTo>
                    <a:pt x="22713" y="20228"/>
                    <a:pt x="22638" y="20221"/>
                    <a:pt x="22564" y="20221"/>
                  </a:cubicBezTo>
                  <a:cubicBezTo>
                    <a:pt x="21856" y="20221"/>
                    <a:pt x="21226" y="20807"/>
                    <a:pt x="20849" y="21432"/>
                  </a:cubicBezTo>
                  <a:cubicBezTo>
                    <a:pt x="20432" y="22123"/>
                    <a:pt x="20158" y="22944"/>
                    <a:pt x="19539" y="23456"/>
                  </a:cubicBezTo>
                  <a:cubicBezTo>
                    <a:pt x="19015" y="23897"/>
                    <a:pt x="18205" y="24313"/>
                    <a:pt x="18372" y="24968"/>
                  </a:cubicBezTo>
                  <a:cubicBezTo>
                    <a:pt x="18426" y="24960"/>
                    <a:pt x="18479" y="24957"/>
                    <a:pt x="18533" y="24957"/>
                  </a:cubicBezTo>
                  <a:cubicBezTo>
                    <a:pt x="19283" y="24957"/>
                    <a:pt x="19972" y="25713"/>
                    <a:pt x="19860" y="26468"/>
                  </a:cubicBezTo>
                  <a:cubicBezTo>
                    <a:pt x="20765" y="26754"/>
                    <a:pt x="21515" y="27385"/>
                    <a:pt x="21968" y="28231"/>
                  </a:cubicBezTo>
                  <a:cubicBezTo>
                    <a:pt x="20039" y="27897"/>
                    <a:pt x="17420" y="27992"/>
                    <a:pt x="15526" y="27504"/>
                  </a:cubicBezTo>
                  <a:cubicBezTo>
                    <a:pt x="15384" y="27838"/>
                    <a:pt x="15241" y="28183"/>
                    <a:pt x="15098" y="28528"/>
                  </a:cubicBezTo>
                  <a:cubicBezTo>
                    <a:pt x="16491" y="28671"/>
                    <a:pt x="18265" y="29183"/>
                    <a:pt x="18348" y="30588"/>
                  </a:cubicBezTo>
                  <a:cubicBezTo>
                    <a:pt x="18372" y="30779"/>
                    <a:pt x="18313" y="30969"/>
                    <a:pt x="18182" y="31100"/>
                  </a:cubicBezTo>
                  <a:cubicBezTo>
                    <a:pt x="18053" y="31186"/>
                    <a:pt x="17905" y="31233"/>
                    <a:pt x="17756" y="31233"/>
                  </a:cubicBezTo>
                  <a:cubicBezTo>
                    <a:pt x="17739" y="31233"/>
                    <a:pt x="17722" y="31232"/>
                    <a:pt x="17705" y="31231"/>
                  </a:cubicBezTo>
                  <a:cubicBezTo>
                    <a:pt x="16896" y="31219"/>
                    <a:pt x="16098" y="30981"/>
                    <a:pt x="15419" y="30552"/>
                  </a:cubicBezTo>
                  <a:cubicBezTo>
                    <a:pt x="15102" y="30341"/>
                    <a:pt x="14660" y="30115"/>
                    <a:pt x="14313" y="30115"/>
                  </a:cubicBezTo>
                  <a:cubicBezTo>
                    <a:pt x="14112" y="30115"/>
                    <a:pt x="13943" y="30190"/>
                    <a:pt x="13848" y="30386"/>
                  </a:cubicBezTo>
                  <a:cubicBezTo>
                    <a:pt x="12776" y="29755"/>
                    <a:pt x="12050" y="28683"/>
                    <a:pt x="11847" y="27469"/>
                  </a:cubicBezTo>
                  <a:cubicBezTo>
                    <a:pt x="11752" y="26861"/>
                    <a:pt x="11788" y="26207"/>
                    <a:pt x="11502" y="25659"/>
                  </a:cubicBezTo>
                  <a:cubicBezTo>
                    <a:pt x="11313" y="25280"/>
                    <a:pt x="10873" y="24993"/>
                    <a:pt x="10471" y="24993"/>
                  </a:cubicBezTo>
                  <a:cubicBezTo>
                    <a:pt x="10291" y="24993"/>
                    <a:pt x="10118" y="25050"/>
                    <a:pt x="9978" y="25183"/>
                  </a:cubicBezTo>
                  <a:cubicBezTo>
                    <a:pt x="10109" y="24552"/>
                    <a:pt x="9311" y="24182"/>
                    <a:pt x="8692" y="24016"/>
                  </a:cubicBezTo>
                  <a:cubicBezTo>
                    <a:pt x="8073" y="23849"/>
                    <a:pt x="7299" y="23361"/>
                    <a:pt x="7549" y="22766"/>
                  </a:cubicBezTo>
                  <a:cubicBezTo>
                    <a:pt x="7659" y="22502"/>
                    <a:pt x="7945" y="22382"/>
                    <a:pt x="8246" y="22382"/>
                  </a:cubicBezTo>
                  <a:cubicBezTo>
                    <a:pt x="8434" y="22382"/>
                    <a:pt x="8627" y="22429"/>
                    <a:pt x="8788" y="22516"/>
                  </a:cubicBezTo>
                  <a:cubicBezTo>
                    <a:pt x="9216" y="22730"/>
                    <a:pt x="9538" y="23111"/>
                    <a:pt x="9954" y="23337"/>
                  </a:cubicBezTo>
                  <a:cubicBezTo>
                    <a:pt x="10299" y="23517"/>
                    <a:pt x="10676" y="23574"/>
                    <a:pt x="11069" y="23574"/>
                  </a:cubicBezTo>
                  <a:cubicBezTo>
                    <a:pt x="11762" y="23574"/>
                    <a:pt x="12502" y="23396"/>
                    <a:pt x="13186" y="23396"/>
                  </a:cubicBezTo>
                  <a:cubicBezTo>
                    <a:pt x="13629" y="23396"/>
                    <a:pt x="14050" y="23471"/>
                    <a:pt x="14419" y="23718"/>
                  </a:cubicBezTo>
                  <a:cubicBezTo>
                    <a:pt x="14705" y="23909"/>
                    <a:pt x="14919" y="24194"/>
                    <a:pt x="15229" y="24325"/>
                  </a:cubicBezTo>
                  <a:cubicBezTo>
                    <a:pt x="15373" y="24388"/>
                    <a:pt x="15523" y="24417"/>
                    <a:pt x="15673" y="24417"/>
                  </a:cubicBezTo>
                  <a:cubicBezTo>
                    <a:pt x="16122" y="24417"/>
                    <a:pt x="16578" y="24167"/>
                    <a:pt x="16908" y="23837"/>
                  </a:cubicBezTo>
                  <a:cubicBezTo>
                    <a:pt x="17360" y="23409"/>
                    <a:pt x="17658" y="22849"/>
                    <a:pt x="18110" y="22432"/>
                  </a:cubicBezTo>
                  <a:cubicBezTo>
                    <a:pt x="18610" y="21956"/>
                    <a:pt x="19301" y="21611"/>
                    <a:pt x="19551" y="20968"/>
                  </a:cubicBezTo>
                  <a:cubicBezTo>
                    <a:pt x="19706" y="20551"/>
                    <a:pt x="19658" y="20099"/>
                    <a:pt x="19587" y="19658"/>
                  </a:cubicBezTo>
                  <a:cubicBezTo>
                    <a:pt x="19425" y="18503"/>
                    <a:pt x="18893" y="17023"/>
                    <a:pt x="17763" y="17023"/>
                  </a:cubicBezTo>
                  <a:cubicBezTo>
                    <a:pt x="17729" y="17023"/>
                    <a:pt x="17693" y="17024"/>
                    <a:pt x="17658" y="17027"/>
                  </a:cubicBezTo>
                  <a:cubicBezTo>
                    <a:pt x="17324" y="17051"/>
                    <a:pt x="17027" y="17217"/>
                    <a:pt x="16693" y="17277"/>
                  </a:cubicBezTo>
                  <a:cubicBezTo>
                    <a:pt x="16582" y="17298"/>
                    <a:pt x="16472" y="17308"/>
                    <a:pt x="16365" y="17308"/>
                  </a:cubicBezTo>
                  <a:cubicBezTo>
                    <a:pt x="15078" y="17308"/>
                    <a:pt x="14088" y="15886"/>
                    <a:pt x="12824" y="15336"/>
                  </a:cubicBezTo>
                  <a:cubicBezTo>
                    <a:pt x="12302" y="15112"/>
                    <a:pt x="11749" y="15047"/>
                    <a:pt x="11182" y="15047"/>
                  </a:cubicBezTo>
                  <a:cubicBezTo>
                    <a:pt x="10404" y="15047"/>
                    <a:pt x="9599" y="15169"/>
                    <a:pt x="8814" y="15169"/>
                  </a:cubicBezTo>
                  <a:cubicBezTo>
                    <a:pt x="8409" y="15169"/>
                    <a:pt x="8009" y="15137"/>
                    <a:pt x="7621" y="15039"/>
                  </a:cubicBezTo>
                  <a:cubicBezTo>
                    <a:pt x="6542" y="14776"/>
                    <a:pt x="5506" y="14002"/>
                    <a:pt x="4448" y="14002"/>
                  </a:cubicBezTo>
                  <a:cubicBezTo>
                    <a:pt x="4256" y="14002"/>
                    <a:pt x="4064" y="14028"/>
                    <a:pt x="3870" y="14086"/>
                  </a:cubicBezTo>
                  <a:cubicBezTo>
                    <a:pt x="3477" y="14205"/>
                    <a:pt x="3144" y="14443"/>
                    <a:pt x="2906" y="14765"/>
                  </a:cubicBezTo>
                  <a:cubicBezTo>
                    <a:pt x="2823" y="14658"/>
                    <a:pt x="2739" y="14550"/>
                    <a:pt x="2656" y="14431"/>
                  </a:cubicBezTo>
                  <a:cubicBezTo>
                    <a:pt x="1977" y="14550"/>
                    <a:pt x="1346" y="14860"/>
                    <a:pt x="834" y="15312"/>
                  </a:cubicBezTo>
                  <a:cubicBezTo>
                    <a:pt x="298" y="15801"/>
                    <a:pt x="1" y="16491"/>
                    <a:pt x="13" y="17217"/>
                  </a:cubicBezTo>
                  <a:cubicBezTo>
                    <a:pt x="60" y="18015"/>
                    <a:pt x="572" y="18813"/>
                    <a:pt x="1537" y="19599"/>
                  </a:cubicBezTo>
                  <a:cubicBezTo>
                    <a:pt x="1906" y="19896"/>
                    <a:pt x="2358" y="20265"/>
                    <a:pt x="2358" y="20801"/>
                  </a:cubicBezTo>
                  <a:cubicBezTo>
                    <a:pt x="2346" y="21039"/>
                    <a:pt x="2275" y="21277"/>
                    <a:pt x="2156" y="21480"/>
                  </a:cubicBezTo>
                  <a:lnTo>
                    <a:pt x="2096" y="21611"/>
                  </a:lnTo>
                  <a:cubicBezTo>
                    <a:pt x="1870" y="22111"/>
                    <a:pt x="1810" y="22670"/>
                    <a:pt x="1918" y="23206"/>
                  </a:cubicBezTo>
                  <a:cubicBezTo>
                    <a:pt x="1930" y="23313"/>
                    <a:pt x="1965" y="23420"/>
                    <a:pt x="2025" y="23516"/>
                  </a:cubicBezTo>
                  <a:cubicBezTo>
                    <a:pt x="2096" y="23599"/>
                    <a:pt x="2191" y="23682"/>
                    <a:pt x="2287" y="23742"/>
                  </a:cubicBezTo>
                  <a:lnTo>
                    <a:pt x="2334" y="23778"/>
                  </a:lnTo>
                  <a:cubicBezTo>
                    <a:pt x="3025" y="24278"/>
                    <a:pt x="3573" y="24980"/>
                    <a:pt x="3894" y="25778"/>
                  </a:cubicBezTo>
                  <a:cubicBezTo>
                    <a:pt x="4096" y="26230"/>
                    <a:pt x="4156" y="26730"/>
                    <a:pt x="4061" y="27219"/>
                  </a:cubicBezTo>
                  <a:cubicBezTo>
                    <a:pt x="4025" y="27361"/>
                    <a:pt x="3977" y="27492"/>
                    <a:pt x="3930" y="27635"/>
                  </a:cubicBezTo>
                  <a:cubicBezTo>
                    <a:pt x="3858" y="27790"/>
                    <a:pt x="3811" y="27945"/>
                    <a:pt x="3775" y="28112"/>
                  </a:cubicBezTo>
                  <a:cubicBezTo>
                    <a:pt x="3763" y="28373"/>
                    <a:pt x="3811" y="28635"/>
                    <a:pt x="3918" y="28874"/>
                  </a:cubicBezTo>
                  <a:cubicBezTo>
                    <a:pt x="4275" y="29838"/>
                    <a:pt x="4835" y="30719"/>
                    <a:pt x="5573" y="31445"/>
                  </a:cubicBezTo>
                  <a:lnTo>
                    <a:pt x="5609" y="31481"/>
                  </a:lnTo>
                  <a:cubicBezTo>
                    <a:pt x="5847" y="31719"/>
                    <a:pt x="6109" y="31981"/>
                    <a:pt x="6144" y="32374"/>
                  </a:cubicBezTo>
                  <a:cubicBezTo>
                    <a:pt x="6156" y="32695"/>
                    <a:pt x="5978" y="32993"/>
                    <a:pt x="5680" y="33124"/>
                  </a:cubicBezTo>
                  <a:cubicBezTo>
                    <a:pt x="5558" y="33193"/>
                    <a:pt x="5420" y="33227"/>
                    <a:pt x="5281" y="33227"/>
                  </a:cubicBezTo>
                  <a:cubicBezTo>
                    <a:pt x="5204" y="33227"/>
                    <a:pt x="5126" y="33217"/>
                    <a:pt x="5049" y="33196"/>
                  </a:cubicBezTo>
                  <a:lnTo>
                    <a:pt x="4989" y="33374"/>
                  </a:lnTo>
                  <a:lnTo>
                    <a:pt x="7990" y="34827"/>
                  </a:lnTo>
                  <a:cubicBezTo>
                    <a:pt x="8788" y="35220"/>
                    <a:pt x="9157" y="35732"/>
                    <a:pt x="9002" y="36255"/>
                  </a:cubicBezTo>
                  <a:lnTo>
                    <a:pt x="8966" y="36363"/>
                  </a:lnTo>
                  <a:lnTo>
                    <a:pt x="8859" y="36386"/>
                  </a:lnTo>
                  <a:cubicBezTo>
                    <a:pt x="8538" y="36482"/>
                    <a:pt x="8287" y="36767"/>
                    <a:pt x="8061" y="37053"/>
                  </a:cubicBezTo>
                  <a:cubicBezTo>
                    <a:pt x="7537" y="37756"/>
                    <a:pt x="7073" y="38482"/>
                    <a:pt x="6656" y="39244"/>
                  </a:cubicBezTo>
                  <a:cubicBezTo>
                    <a:pt x="6633" y="39280"/>
                    <a:pt x="6573" y="39375"/>
                    <a:pt x="6585" y="39422"/>
                  </a:cubicBezTo>
                  <a:cubicBezTo>
                    <a:pt x="6597" y="39458"/>
                    <a:pt x="6621" y="39482"/>
                    <a:pt x="6644" y="39518"/>
                  </a:cubicBezTo>
                  <a:cubicBezTo>
                    <a:pt x="6704" y="39589"/>
                    <a:pt x="6752" y="39684"/>
                    <a:pt x="6775" y="39792"/>
                  </a:cubicBezTo>
                  <a:cubicBezTo>
                    <a:pt x="6847" y="40184"/>
                    <a:pt x="6442" y="40304"/>
                    <a:pt x="6204" y="40387"/>
                  </a:cubicBezTo>
                  <a:cubicBezTo>
                    <a:pt x="6121" y="40411"/>
                    <a:pt x="6037" y="40434"/>
                    <a:pt x="5954" y="40482"/>
                  </a:cubicBezTo>
                  <a:cubicBezTo>
                    <a:pt x="5823" y="40565"/>
                    <a:pt x="5728" y="40685"/>
                    <a:pt x="5668" y="40827"/>
                  </a:cubicBezTo>
                  <a:lnTo>
                    <a:pt x="3799" y="44066"/>
                  </a:lnTo>
                  <a:cubicBezTo>
                    <a:pt x="3942" y="44090"/>
                    <a:pt x="4085" y="44125"/>
                    <a:pt x="4227" y="44161"/>
                  </a:cubicBezTo>
                  <a:lnTo>
                    <a:pt x="4942" y="44375"/>
                  </a:lnTo>
                  <a:lnTo>
                    <a:pt x="5097" y="45257"/>
                  </a:lnTo>
                  <a:cubicBezTo>
                    <a:pt x="5552" y="45067"/>
                    <a:pt x="6030" y="44974"/>
                    <a:pt x="6506" y="44974"/>
                  </a:cubicBezTo>
                  <a:cubicBezTo>
                    <a:pt x="7374" y="44974"/>
                    <a:pt x="8230" y="45283"/>
                    <a:pt x="8907" y="45876"/>
                  </a:cubicBezTo>
                  <a:cubicBezTo>
                    <a:pt x="7645" y="45971"/>
                    <a:pt x="6430" y="46388"/>
                    <a:pt x="5359" y="47066"/>
                  </a:cubicBezTo>
                  <a:cubicBezTo>
                    <a:pt x="5204" y="47269"/>
                    <a:pt x="5025" y="47447"/>
                    <a:pt x="4811" y="47590"/>
                  </a:cubicBezTo>
                  <a:cubicBezTo>
                    <a:pt x="5168" y="47781"/>
                    <a:pt x="5370" y="48174"/>
                    <a:pt x="5335" y="48566"/>
                  </a:cubicBezTo>
                  <a:cubicBezTo>
                    <a:pt x="5299" y="48781"/>
                    <a:pt x="5216" y="48995"/>
                    <a:pt x="5097" y="49174"/>
                  </a:cubicBezTo>
                  <a:lnTo>
                    <a:pt x="5037" y="49293"/>
                  </a:lnTo>
                  <a:cubicBezTo>
                    <a:pt x="4787" y="49757"/>
                    <a:pt x="4644" y="50436"/>
                    <a:pt x="4989" y="50924"/>
                  </a:cubicBezTo>
                  <a:cubicBezTo>
                    <a:pt x="5013" y="50948"/>
                    <a:pt x="5037" y="50983"/>
                    <a:pt x="5061" y="51019"/>
                  </a:cubicBezTo>
                  <a:cubicBezTo>
                    <a:pt x="5263" y="51210"/>
                    <a:pt x="5347" y="51495"/>
                    <a:pt x="5275" y="51757"/>
                  </a:cubicBezTo>
                  <a:cubicBezTo>
                    <a:pt x="5275" y="51805"/>
                    <a:pt x="5263" y="51864"/>
                    <a:pt x="5263" y="51912"/>
                  </a:cubicBezTo>
                  <a:cubicBezTo>
                    <a:pt x="5275" y="51995"/>
                    <a:pt x="5299" y="52067"/>
                    <a:pt x="5335" y="52150"/>
                  </a:cubicBezTo>
                  <a:lnTo>
                    <a:pt x="5382" y="52245"/>
                  </a:lnTo>
                  <a:cubicBezTo>
                    <a:pt x="5597" y="52853"/>
                    <a:pt x="5454" y="53519"/>
                    <a:pt x="5001" y="53984"/>
                  </a:cubicBezTo>
                  <a:cubicBezTo>
                    <a:pt x="5597" y="54400"/>
                    <a:pt x="5763" y="55270"/>
                    <a:pt x="5537" y="55936"/>
                  </a:cubicBezTo>
                  <a:cubicBezTo>
                    <a:pt x="5501" y="56020"/>
                    <a:pt x="5466" y="56115"/>
                    <a:pt x="5478" y="56151"/>
                  </a:cubicBezTo>
                  <a:cubicBezTo>
                    <a:pt x="5513" y="56186"/>
                    <a:pt x="5549" y="56210"/>
                    <a:pt x="5585" y="56234"/>
                  </a:cubicBezTo>
                  <a:cubicBezTo>
                    <a:pt x="5632" y="56258"/>
                    <a:pt x="5668" y="56282"/>
                    <a:pt x="5704" y="56305"/>
                  </a:cubicBezTo>
                  <a:cubicBezTo>
                    <a:pt x="6073" y="56591"/>
                    <a:pt x="6013" y="57032"/>
                    <a:pt x="5978" y="57413"/>
                  </a:cubicBezTo>
                  <a:cubicBezTo>
                    <a:pt x="5930" y="57639"/>
                    <a:pt x="5930" y="57865"/>
                    <a:pt x="5990" y="58091"/>
                  </a:cubicBezTo>
                  <a:cubicBezTo>
                    <a:pt x="6097" y="58389"/>
                    <a:pt x="6466" y="58544"/>
                    <a:pt x="6763" y="58639"/>
                  </a:cubicBezTo>
                  <a:cubicBezTo>
                    <a:pt x="7871" y="58937"/>
                    <a:pt x="8990" y="59211"/>
                    <a:pt x="10109" y="59461"/>
                  </a:cubicBezTo>
                  <a:cubicBezTo>
                    <a:pt x="10228" y="59211"/>
                    <a:pt x="10454" y="59044"/>
                    <a:pt x="10728" y="58984"/>
                  </a:cubicBezTo>
                  <a:cubicBezTo>
                    <a:pt x="10807" y="58961"/>
                    <a:pt x="10887" y="58950"/>
                    <a:pt x="10966" y="58950"/>
                  </a:cubicBezTo>
                  <a:cubicBezTo>
                    <a:pt x="11211" y="58950"/>
                    <a:pt x="11450" y="59057"/>
                    <a:pt x="11621" y="59246"/>
                  </a:cubicBezTo>
                  <a:lnTo>
                    <a:pt x="11669" y="59282"/>
                  </a:lnTo>
                  <a:lnTo>
                    <a:pt x="11669" y="59342"/>
                  </a:lnTo>
                  <a:cubicBezTo>
                    <a:pt x="11824" y="60306"/>
                    <a:pt x="12038" y="61270"/>
                    <a:pt x="12300" y="62211"/>
                  </a:cubicBezTo>
                  <a:cubicBezTo>
                    <a:pt x="12431" y="62675"/>
                    <a:pt x="12598" y="62913"/>
                    <a:pt x="12824" y="62949"/>
                  </a:cubicBezTo>
                  <a:lnTo>
                    <a:pt x="12979" y="62949"/>
                  </a:lnTo>
                  <a:cubicBezTo>
                    <a:pt x="13005" y="62946"/>
                    <a:pt x="13033" y="62945"/>
                    <a:pt x="13061" y="62945"/>
                  </a:cubicBezTo>
                  <a:cubicBezTo>
                    <a:pt x="13144" y="62945"/>
                    <a:pt x="13232" y="62958"/>
                    <a:pt x="13312" y="62985"/>
                  </a:cubicBezTo>
                  <a:cubicBezTo>
                    <a:pt x="13586" y="63068"/>
                    <a:pt x="13693" y="63330"/>
                    <a:pt x="13788" y="63533"/>
                  </a:cubicBezTo>
                  <a:cubicBezTo>
                    <a:pt x="13824" y="63616"/>
                    <a:pt x="13860" y="63699"/>
                    <a:pt x="13919" y="63783"/>
                  </a:cubicBezTo>
                  <a:cubicBezTo>
                    <a:pt x="14038" y="63925"/>
                    <a:pt x="14193" y="64045"/>
                    <a:pt x="14372" y="64116"/>
                  </a:cubicBezTo>
                  <a:lnTo>
                    <a:pt x="16384" y="65223"/>
                  </a:lnTo>
                  <a:cubicBezTo>
                    <a:pt x="16717" y="65330"/>
                    <a:pt x="16896" y="65688"/>
                    <a:pt x="16777" y="66021"/>
                  </a:cubicBezTo>
                  <a:cubicBezTo>
                    <a:pt x="16658" y="66557"/>
                    <a:pt x="16527" y="67223"/>
                    <a:pt x="16086" y="67688"/>
                  </a:cubicBezTo>
                  <a:cubicBezTo>
                    <a:pt x="15991" y="67783"/>
                    <a:pt x="15884" y="67878"/>
                    <a:pt x="15788" y="67962"/>
                  </a:cubicBezTo>
                  <a:cubicBezTo>
                    <a:pt x="15693" y="68045"/>
                    <a:pt x="15598" y="68128"/>
                    <a:pt x="15515" y="68212"/>
                  </a:cubicBezTo>
                  <a:cubicBezTo>
                    <a:pt x="15050" y="68771"/>
                    <a:pt x="15122" y="69581"/>
                    <a:pt x="15657" y="70057"/>
                  </a:cubicBezTo>
                  <a:cubicBezTo>
                    <a:pt x="15741" y="70117"/>
                    <a:pt x="15824" y="70176"/>
                    <a:pt x="15907" y="70236"/>
                  </a:cubicBezTo>
                  <a:cubicBezTo>
                    <a:pt x="16027" y="70307"/>
                    <a:pt x="16134" y="70379"/>
                    <a:pt x="16229" y="70462"/>
                  </a:cubicBezTo>
                  <a:cubicBezTo>
                    <a:pt x="16908" y="70248"/>
                    <a:pt x="17598" y="70093"/>
                    <a:pt x="18301" y="69986"/>
                  </a:cubicBezTo>
                  <a:cubicBezTo>
                    <a:pt x="18515" y="69950"/>
                    <a:pt x="18717" y="69926"/>
                    <a:pt x="18932" y="69902"/>
                  </a:cubicBezTo>
                  <a:cubicBezTo>
                    <a:pt x="19034" y="69897"/>
                    <a:pt x="19137" y="69894"/>
                    <a:pt x="19240" y="69894"/>
                  </a:cubicBezTo>
                  <a:cubicBezTo>
                    <a:pt x="19827" y="69894"/>
                    <a:pt x="20410" y="69982"/>
                    <a:pt x="20968" y="70164"/>
                  </a:cubicBezTo>
                  <a:lnTo>
                    <a:pt x="21122" y="70212"/>
                  </a:lnTo>
                  <a:lnTo>
                    <a:pt x="21027" y="72236"/>
                  </a:lnTo>
                  <a:cubicBezTo>
                    <a:pt x="21003" y="72367"/>
                    <a:pt x="21015" y="72498"/>
                    <a:pt x="21063" y="72617"/>
                  </a:cubicBezTo>
                  <a:cubicBezTo>
                    <a:pt x="21146" y="72808"/>
                    <a:pt x="21396" y="72879"/>
                    <a:pt x="21599" y="72915"/>
                  </a:cubicBezTo>
                  <a:cubicBezTo>
                    <a:pt x="21758" y="72940"/>
                    <a:pt x="21918" y="72953"/>
                    <a:pt x="22076" y="72953"/>
                  </a:cubicBezTo>
                  <a:cubicBezTo>
                    <a:pt x="22285" y="72953"/>
                    <a:pt x="22491" y="72931"/>
                    <a:pt x="22694" y="72891"/>
                  </a:cubicBezTo>
                  <a:lnTo>
                    <a:pt x="22849" y="72843"/>
                  </a:lnTo>
                  <a:cubicBezTo>
                    <a:pt x="23024" y="72785"/>
                    <a:pt x="23199" y="72756"/>
                    <a:pt x="23378" y="72756"/>
                  </a:cubicBezTo>
                  <a:cubicBezTo>
                    <a:pt x="23455" y="72756"/>
                    <a:pt x="23532" y="72761"/>
                    <a:pt x="23611" y="72772"/>
                  </a:cubicBezTo>
                  <a:cubicBezTo>
                    <a:pt x="24004" y="72843"/>
                    <a:pt x="24504" y="73189"/>
                    <a:pt x="24635" y="74343"/>
                  </a:cubicBezTo>
                  <a:cubicBezTo>
                    <a:pt x="24737" y="74338"/>
                    <a:pt x="24840" y="74334"/>
                    <a:pt x="24942" y="74334"/>
                  </a:cubicBezTo>
                  <a:cubicBezTo>
                    <a:pt x="25456" y="74334"/>
                    <a:pt x="25952" y="74426"/>
                    <a:pt x="26290" y="74784"/>
                  </a:cubicBezTo>
                  <a:cubicBezTo>
                    <a:pt x="26468" y="74713"/>
                    <a:pt x="26647" y="74605"/>
                    <a:pt x="26778" y="74474"/>
                  </a:cubicBezTo>
                  <a:cubicBezTo>
                    <a:pt x="26837" y="74415"/>
                    <a:pt x="26897" y="74367"/>
                    <a:pt x="26956" y="74320"/>
                  </a:cubicBezTo>
                  <a:cubicBezTo>
                    <a:pt x="27170" y="74159"/>
                    <a:pt x="27423" y="74066"/>
                    <a:pt x="27679" y="74066"/>
                  </a:cubicBezTo>
                  <a:cubicBezTo>
                    <a:pt x="27708" y="74066"/>
                    <a:pt x="27737" y="74067"/>
                    <a:pt x="27766" y="74070"/>
                  </a:cubicBezTo>
                  <a:cubicBezTo>
                    <a:pt x="27933" y="74093"/>
                    <a:pt x="28088" y="74177"/>
                    <a:pt x="28183" y="74320"/>
                  </a:cubicBezTo>
                  <a:cubicBezTo>
                    <a:pt x="28219" y="74367"/>
                    <a:pt x="28254" y="74427"/>
                    <a:pt x="28278" y="74474"/>
                  </a:cubicBezTo>
                  <a:cubicBezTo>
                    <a:pt x="28290" y="74522"/>
                    <a:pt x="28314" y="74558"/>
                    <a:pt x="28350" y="74593"/>
                  </a:cubicBezTo>
                  <a:cubicBezTo>
                    <a:pt x="28385" y="74593"/>
                    <a:pt x="28421" y="74593"/>
                    <a:pt x="28469" y="74582"/>
                  </a:cubicBezTo>
                  <a:cubicBezTo>
                    <a:pt x="28540" y="74558"/>
                    <a:pt x="28623" y="74558"/>
                    <a:pt x="28707" y="74558"/>
                  </a:cubicBezTo>
                  <a:cubicBezTo>
                    <a:pt x="28969" y="74582"/>
                    <a:pt x="29112" y="74796"/>
                    <a:pt x="29219" y="74974"/>
                  </a:cubicBezTo>
                  <a:cubicBezTo>
                    <a:pt x="29266" y="75070"/>
                    <a:pt x="29338" y="75153"/>
                    <a:pt x="29409" y="75213"/>
                  </a:cubicBezTo>
                  <a:cubicBezTo>
                    <a:pt x="29442" y="75231"/>
                    <a:pt x="29477" y="75239"/>
                    <a:pt x="29518" y="75239"/>
                  </a:cubicBezTo>
                  <a:cubicBezTo>
                    <a:pt x="29611" y="75239"/>
                    <a:pt x="29728" y="75196"/>
                    <a:pt x="29885" y="75129"/>
                  </a:cubicBezTo>
                  <a:cubicBezTo>
                    <a:pt x="29969" y="75094"/>
                    <a:pt x="30052" y="75058"/>
                    <a:pt x="30147" y="75034"/>
                  </a:cubicBezTo>
                  <a:cubicBezTo>
                    <a:pt x="30202" y="75021"/>
                    <a:pt x="30257" y="75015"/>
                    <a:pt x="30311" y="75015"/>
                  </a:cubicBezTo>
                  <a:cubicBezTo>
                    <a:pt x="30554" y="75015"/>
                    <a:pt x="30785" y="75139"/>
                    <a:pt x="30921" y="75344"/>
                  </a:cubicBezTo>
                  <a:cubicBezTo>
                    <a:pt x="30933" y="75367"/>
                    <a:pt x="30945" y="75391"/>
                    <a:pt x="30957" y="75415"/>
                  </a:cubicBezTo>
                  <a:cubicBezTo>
                    <a:pt x="31404" y="75339"/>
                    <a:pt x="31855" y="75302"/>
                    <a:pt x="32305" y="75302"/>
                  </a:cubicBezTo>
                  <a:cubicBezTo>
                    <a:pt x="33344" y="75302"/>
                    <a:pt x="34379" y="75501"/>
                    <a:pt x="35350" y="75891"/>
                  </a:cubicBezTo>
                  <a:cubicBezTo>
                    <a:pt x="35469" y="75927"/>
                    <a:pt x="35577" y="75998"/>
                    <a:pt x="35660" y="76082"/>
                  </a:cubicBezTo>
                  <a:cubicBezTo>
                    <a:pt x="35970" y="76439"/>
                    <a:pt x="35660" y="76808"/>
                    <a:pt x="35446" y="77082"/>
                  </a:cubicBezTo>
                  <a:cubicBezTo>
                    <a:pt x="35374" y="77153"/>
                    <a:pt x="35315" y="77237"/>
                    <a:pt x="35267" y="77320"/>
                  </a:cubicBezTo>
                  <a:cubicBezTo>
                    <a:pt x="35112" y="77558"/>
                    <a:pt x="35124" y="77927"/>
                    <a:pt x="35315" y="78308"/>
                  </a:cubicBezTo>
                  <a:cubicBezTo>
                    <a:pt x="35398" y="78475"/>
                    <a:pt x="35493" y="78630"/>
                    <a:pt x="35589" y="78784"/>
                  </a:cubicBezTo>
                  <a:cubicBezTo>
                    <a:pt x="35731" y="78987"/>
                    <a:pt x="35839" y="79189"/>
                    <a:pt x="35946" y="79404"/>
                  </a:cubicBezTo>
                  <a:cubicBezTo>
                    <a:pt x="36172" y="79927"/>
                    <a:pt x="36208" y="80535"/>
                    <a:pt x="36029" y="81082"/>
                  </a:cubicBezTo>
                  <a:cubicBezTo>
                    <a:pt x="35910" y="81416"/>
                    <a:pt x="35636" y="81666"/>
                    <a:pt x="35303" y="81761"/>
                  </a:cubicBezTo>
                  <a:cubicBezTo>
                    <a:pt x="35277" y="81764"/>
                    <a:pt x="35253" y="81765"/>
                    <a:pt x="35229" y="81765"/>
                  </a:cubicBezTo>
                  <a:cubicBezTo>
                    <a:pt x="35151" y="81765"/>
                    <a:pt x="35078" y="81750"/>
                    <a:pt x="35005" y="81713"/>
                  </a:cubicBezTo>
                  <a:cubicBezTo>
                    <a:pt x="34303" y="82416"/>
                    <a:pt x="33445" y="82952"/>
                    <a:pt x="32517" y="83273"/>
                  </a:cubicBezTo>
                  <a:cubicBezTo>
                    <a:pt x="32433" y="83749"/>
                    <a:pt x="32529" y="84237"/>
                    <a:pt x="32767" y="84666"/>
                  </a:cubicBezTo>
                  <a:cubicBezTo>
                    <a:pt x="33469" y="84452"/>
                    <a:pt x="34195" y="84309"/>
                    <a:pt x="34934" y="84237"/>
                  </a:cubicBezTo>
                  <a:lnTo>
                    <a:pt x="34934" y="84237"/>
                  </a:lnTo>
                  <a:cubicBezTo>
                    <a:pt x="34934" y="84773"/>
                    <a:pt x="34565" y="85250"/>
                    <a:pt x="34041" y="85357"/>
                  </a:cubicBezTo>
                  <a:cubicBezTo>
                    <a:pt x="34124" y="85619"/>
                    <a:pt x="34207" y="85869"/>
                    <a:pt x="34303" y="86119"/>
                  </a:cubicBezTo>
                  <a:cubicBezTo>
                    <a:pt x="34082" y="86314"/>
                    <a:pt x="33804" y="86413"/>
                    <a:pt x="33527" y="86413"/>
                  </a:cubicBezTo>
                  <a:cubicBezTo>
                    <a:pt x="33280" y="86413"/>
                    <a:pt x="33033" y="86335"/>
                    <a:pt x="32826" y="86178"/>
                  </a:cubicBezTo>
                  <a:cubicBezTo>
                    <a:pt x="32624" y="86333"/>
                    <a:pt x="32469" y="86547"/>
                    <a:pt x="32410" y="86797"/>
                  </a:cubicBezTo>
                  <a:cubicBezTo>
                    <a:pt x="33267" y="87095"/>
                    <a:pt x="33731" y="88036"/>
                    <a:pt x="33445" y="88905"/>
                  </a:cubicBezTo>
                  <a:cubicBezTo>
                    <a:pt x="33396" y="88879"/>
                    <a:pt x="33346" y="88868"/>
                    <a:pt x="33296" y="88868"/>
                  </a:cubicBezTo>
                  <a:cubicBezTo>
                    <a:pt x="33045" y="88868"/>
                    <a:pt x="32806" y="89162"/>
                    <a:pt x="32767" y="89441"/>
                  </a:cubicBezTo>
                  <a:cubicBezTo>
                    <a:pt x="32707" y="89774"/>
                    <a:pt x="32779" y="90143"/>
                    <a:pt x="32612" y="90429"/>
                  </a:cubicBezTo>
                  <a:cubicBezTo>
                    <a:pt x="32445" y="90726"/>
                    <a:pt x="32064" y="90881"/>
                    <a:pt x="31945" y="91191"/>
                  </a:cubicBezTo>
                  <a:cubicBezTo>
                    <a:pt x="31731" y="91750"/>
                    <a:pt x="32445" y="92215"/>
                    <a:pt x="33029" y="92369"/>
                  </a:cubicBezTo>
                  <a:cubicBezTo>
                    <a:pt x="33624" y="92524"/>
                    <a:pt x="34374" y="92822"/>
                    <a:pt x="34303" y="93429"/>
                  </a:cubicBezTo>
                  <a:cubicBezTo>
                    <a:pt x="34561" y="93326"/>
                    <a:pt x="34837" y="93280"/>
                    <a:pt x="35122" y="93280"/>
                  </a:cubicBezTo>
                  <a:cubicBezTo>
                    <a:pt x="36193" y="93280"/>
                    <a:pt x="37387" y="93932"/>
                    <a:pt x="38196" y="94703"/>
                  </a:cubicBezTo>
                  <a:cubicBezTo>
                    <a:pt x="38244" y="94679"/>
                    <a:pt x="38279" y="94667"/>
                    <a:pt x="38327" y="94655"/>
                  </a:cubicBezTo>
                  <a:cubicBezTo>
                    <a:pt x="38401" y="94637"/>
                    <a:pt x="38478" y="94628"/>
                    <a:pt x="38555" y="94628"/>
                  </a:cubicBezTo>
                  <a:cubicBezTo>
                    <a:pt x="38724" y="94628"/>
                    <a:pt x="38894" y="94673"/>
                    <a:pt x="39041" y="94763"/>
                  </a:cubicBezTo>
                  <a:cubicBezTo>
                    <a:pt x="39291" y="94941"/>
                    <a:pt x="39482" y="95191"/>
                    <a:pt x="39613" y="95465"/>
                  </a:cubicBezTo>
                  <a:cubicBezTo>
                    <a:pt x="40196" y="95298"/>
                    <a:pt x="40637" y="94810"/>
                    <a:pt x="40744" y="94203"/>
                  </a:cubicBezTo>
                  <a:lnTo>
                    <a:pt x="40780" y="93965"/>
                  </a:lnTo>
                  <a:lnTo>
                    <a:pt x="41006" y="94036"/>
                  </a:lnTo>
                  <a:cubicBezTo>
                    <a:pt x="41075" y="94056"/>
                    <a:pt x="41146" y="94066"/>
                    <a:pt x="41216" y="94066"/>
                  </a:cubicBezTo>
                  <a:cubicBezTo>
                    <a:pt x="41482" y="94066"/>
                    <a:pt x="41739" y="93929"/>
                    <a:pt x="41899" y="93703"/>
                  </a:cubicBezTo>
                  <a:lnTo>
                    <a:pt x="41946" y="93620"/>
                  </a:lnTo>
                  <a:lnTo>
                    <a:pt x="42054" y="93620"/>
                  </a:lnTo>
                  <a:cubicBezTo>
                    <a:pt x="42067" y="93619"/>
                    <a:pt x="42080" y="93619"/>
                    <a:pt x="42092" y="93619"/>
                  </a:cubicBezTo>
                  <a:cubicBezTo>
                    <a:pt x="42538" y="93619"/>
                    <a:pt x="42688" y="94022"/>
                    <a:pt x="42816" y="94358"/>
                  </a:cubicBezTo>
                  <a:cubicBezTo>
                    <a:pt x="42875" y="94548"/>
                    <a:pt x="42958" y="94715"/>
                    <a:pt x="43078" y="94870"/>
                  </a:cubicBezTo>
                  <a:cubicBezTo>
                    <a:pt x="43212" y="95004"/>
                    <a:pt x="43422" y="95038"/>
                    <a:pt x="43647" y="95038"/>
                  </a:cubicBezTo>
                  <a:cubicBezTo>
                    <a:pt x="43742" y="95038"/>
                    <a:pt x="43839" y="95032"/>
                    <a:pt x="43935" y="95025"/>
                  </a:cubicBezTo>
                  <a:lnTo>
                    <a:pt x="46721" y="94810"/>
                  </a:lnTo>
                  <a:cubicBezTo>
                    <a:pt x="47125" y="94777"/>
                    <a:pt x="47568" y="94743"/>
                    <a:pt x="48023" y="94743"/>
                  </a:cubicBezTo>
                  <a:cubicBezTo>
                    <a:pt x="48721" y="94743"/>
                    <a:pt x="49446" y="94824"/>
                    <a:pt x="50102" y="95120"/>
                  </a:cubicBezTo>
                  <a:lnTo>
                    <a:pt x="50364" y="95251"/>
                  </a:lnTo>
                  <a:lnTo>
                    <a:pt x="50162" y="95453"/>
                  </a:lnTo>
                  <a:cubicBezTo>
                    <a:pt x="50150" y="95465"/>
                    <a:pt x="50126" y="95489"/>
                    <a:pt x="50150" y="95548"/>
                  </a:cubicBezTo>
                  <a:cubicBezTo>
                    <a:pt x="50209" y="95656"/>
                    <a:pt x="50305" y="95727"/>
                    <a:pt x="50424" y="95751"/>
                  </a:cubicBezTo>
                  <a:cubicBezTo>
                    <a:pt x="50590" y="95739"/>
                    <a:pt x="50757" y="95703"/>
                    <a:pt x="50912" y="95644"/>
                  </a:cubicBezTo>
                  <a:cubicBezTo>
                    <a:pt x="51174" y="95537"/>
                    <a:pt x="51448" y="95489"/>
                    <a:pt x="51721" y="95489"/>
                  </a:cubicBezTo>
                  <a:cubicBezTo>
                    <a:pt x="51748" y="95491"/>
                    <a:pt x="51775" y="95492"/>
                    <a:pt x="51801" y="95492"/>
                  </a:cubicBezTo>
                  <a:cubicBezTo>
                    <a:pt x="51929" y="95492"/>
                    <a:pt x="52056" y="95469"/>
                    <a:pt x="52174" y="95429"/>
                  </a:cubicBezTo>
                  <a:cubicBezTo>
                    <a:pt x="52341" y="95358"/>
                    <a:pt x="52495" y="95251"/>
                    <a:pt x="52626" y="95120"/>
                  </a:cubicBezTo>
                  <a:cubicBezTo>
                    <a:pt x="52769" y="94989"/>
                    <a:pt x="52924" y="94870"/>
                    <a:pt x="53103" y="94775"/>
                  </a:cubicBezTo>
                  <a:cubicBezTo>
                    <a:pt x="53213" y="94728"/>
                    <a:pt x="53329" y="94705"/>
                    <a:pt x="53444" y="94705"/>
                  </a:cubicBezTo>
                  <a:cubicBezTo>
                    <a:pt x="53654" y="94705"/>
                    <a:pt x="53862" y="94779"/>
                    <a:pt x="54031" y="94917"/>
                  </a:cubicBezTo>
                  <a:cubicBezTo>
                    <a:pt x="54055" y="94941"/>
                    <a:pt x="54067" y="94965"/>
                    <a:pt x="54091" y="94989"/>
                  </a:cubicBezTo>
                  <a:cubicBezTo>
                    <a:pt x="54138" y="94965"/>
                    <a:pt x="54198" y="94953"/>
                    <a:pt x="54258" y="94929"/>
                  </a:cubicBezTo>
                  <a:cubicBezTo>
                    <a:pt x="54325" y="94913"/>
                    <a:pt x="54396" y="94906"/>
                    <a:pt x="54467" y="94906"/>
                  </a:cubicBezTo>
                  <a:cubicBezTo>
                    <a:pt x="54824" y="94906"/>
                    <a:pt x="55212" y="95086"/>
                    <a:pt x="55460" y="95275"/>
                  </a:cubicBezTo>
                  <a:lnTo>
                    <a:pt x="55531" y="95346"/>
                  </a:lnTo>
                  <a:cubicBezTo>
                    <a:pt x="55828" y="95583"/>
                    <a:pt x="56158" y="95845"/>
                    <a:pt x="56459" y="95845"/>
                  </a:cubicBezTo>
                  <a:cubicBezTo>
                    <a:pt x="56520" y="95845"/>
                    <a:pt x="56580" y="95835"/>
                    <a:pt x="56639" y="95810"/>
                  </a:cubicBezTo>
                  <a:lnTo>
                    <a:pt x="56805" y="95739"/>
                  </a:lnTo>
                  <a:lnTo>
                    <a:pt x="57532" y="97049"/>
                  </a:lnTo>
                  <a:cubicBezTo>
                    <a:pt x="57591" y="96930"/>
                    <a:pt x="57639" y="96799"/>
                    <a:pt x="57663" y="96668"/>
                  </a:cubicBezTo>
                  <a:cubicBezTo>
                    <a:pt x="57698" y="96441"/>
                    <a:pt x="57794" y="96227"/>
                    <a:pt x="57925" y="96025"/>
                  </a:cubicBezTo>
                  <a:cubicBezTo>
                    <a:pt x="58077" y="95848"/>
                    <a:pt x="58280" y="95760"/>
                    <a:pt x="58518" y="95760"/>
                  </a:cubicBezTo>
                  <a:cubicBezTo>
                    <a:pt x="58857" y="95760"/>
                    <a:pt x="59265" y="95937"/>
                    <a:pt x="59699" y="96287"/>
                  </a:cubicBezTo>
                  <a:cubicBezTo>
                    <a:pt x="59977" y="96522"/>
                    <a:pt x="60322" y="96661"/>
                    <a:pt x="60562" y="96661"/>
                  </a:cubicBezTo>
                  <a:cubicBezTo>
                    <a:pt x="60589" y="96661"/>
                    <a:pt x="60615" y="96659"/>
                    <a:pt x="60639" y="96656"/>
                  </a:cubicBezTo>
                  <a:cubicBezTo>
                    <a:pt x="60735" y="96644"/>
                    <a:pt x="60818" y="96584"/>
                    <a:pt x="60854" y="96501"/>
                  </a:cubicBezTo>
                  <a:lnTo>
                    <a:pt x="61270" y="95798"/>
                  </a:lnTo>
                  <a:lnTo>
                    <a:pt x="61235" y="96620"/>
                  </a:lnTo>
                  <a:cubicBezTo>
                    <a:pt x="61235" y="96715"/>
                    <a:pt x="61282" y="96810"/>
                    <a:pt x="61354" y="96882"/>
                  </a:cubicBezTo>
                  <a:cubicBezTo>
                    <a:pt x="61422" y="96950"/>
                    <a:pt x="61508" y="96984"/>
                    <a:pt x="61593" y="96984"/>
                  </a:cubicBezTo>
                  <a:cubicBezTo>
                    <a:pt x="61701" y="96984"/>
                    <a:pt x="61806" y="96929"/>
                    <a:pt x="61866" y="96822"/>
                  </a:cubicBezTo>
                  <a:cubicBezTo>
                    <a:pt x="61925" y="96739"/>
                    <a:pt x="61949" y="96644"/>
                    <a:pt x="61925" y="96537"/>
                  </a:cubicBezTo>
                  <a:cubicBezTo>
                    <a:pt x="61913" y="96489"/>
                    <a:pt x="61901" y="96441"/>
                    <a:pt x="61878" y="96394"/>
                  </a:cubicBezTo>
                  <a:cubicBezTo>
                    <a:pt x="61806" y="96275"/>
                    <a:pt x="61782" y="96132"/>
                    <a:pt x="61782" y="95989"/>
                  </a:cubicBezTo>
                  <a:cubicBezTo>
                    <a:pt x="61818" y="95691"/>
                    <a:pt x="62068" y="95537"/>
                    <a:pt x="62270" y="95417"/>
                  </a:cubicBezTo>
                  <a:cubicBezTo>
                    <a:pt x="62413" y="95322"/>
                    <a:pt x="62544" y="95251"/>
                    <a:pt x="62568" y="95144"/>
                  </a:cubicBezTo>
                  <a:cubicBezTo>
                    <a:pt x="62568" y="95048"/>
                    <a:pt x="62532" y="94953"/>
                    <a:pt x="62473" y="94870"/>
                  </a:cubicBezTo>
                  <a:cubicBezTo>
                    <a:pt x="62449" y="94798"/>
                    <a:pt x="62413" y="94739"/>
                    <a:pt x="62389" y="94667"/>
                  </a:cubicBezTo>
                  <a:cubicBezTo>
                    <a:pt x="62330" y="94465"/>
                    <a:pt x="62366" y="94251"/>
                    <a:pt x="62497" y="94096"/>
                  </a:cubicBezTo>
                  <a:cubicBezTo>
                    <a:pt x="61342" y="93477"/>
                    <a:pt x="60103" y="93024"/>
                    <a:pt x="59187" y="92108"/>
                  </a:cubicBezTo>
                  <a:cubicBezTo>
                    <a:pt x="58913" y="91834"/>
                    <a:pt x="58675" y="91512"/>
                    <a:pt x="58472" y="91179"/>
                  </a:cubicBezTo>
                  <a:cubicBezTo>
                    <a:pt x="58020" y="90381"/>
                    <a:pt x="57817" y="89441"/>
                    <a:pt x="57282" y="88679"/>
                  </a:cubicBezTo>
                  <a:cubicBezTo>
                    <a:pt x="56899" y="88131"/>
                    <a:pt x="56226" y="87698"/>
                    <a:pt x="55584" y="87698"/>
                  </a:cubicBezTo>
                  <a:cubicBezTo>
                    <a:pt x="55346" y="87698"/>
                    <a:pt x="55113" y="87758"/>
                    <a:pt x="54900" y="87893"/>
                  </a:cubicBezTo>
                  <a:lnTo>
                    <a:pt x="55317" y="82344"/>
                  </a:lnTo>
                  <a:cubicBezTo>
                    <a:pt x="55722" y="82344"/>
                    <a:pt x="56115" y="82475"/>
                    <a:pt x="56436" y="82713"/>
                  </a:cubicBezTo>
                  <a:lnTo>
                    <a:pt x="58020" y="79951"/>
                  </a:lnTo>
                  <a:cubicBezTo>
                    <a:pt x="57246" y="79904"/>
                    <a:pt x="56639" y="79273"/>
                    <a:pt x="56627" y="78499"/>
                  </a:cubicBezTo>
                  <a:lnTo>
                    <a:pt x="56627" y="78499"/>
                  </a:lnTo>
                  <a:lnTo>
                    <a:pt x="57841" y="78630"/>
                  </a:lnTo>
                  <a:cubicBezTo>
                    <a:pt x="56472" y="77689"/>
                    <a:pt x="55281" y="76534"/>
                    <a:pt x="54305" y="75189"/>
                  </a:cubicBezTo>
                  <a:cubicBezTo>
                    <a:pt x="54031" y="75534"/>
                    <a:pt x="53888" y="75975"/>
                    <a:pt x="53912" y="76415"/>
                  </a:cubicBezTo>
                  <a:cubicBezTo>
                    <a:pt x="53814" y="76520"/>
                    <a:pt x="53694" y="76564"/>
                    <a:pt x="53566" y="76564"/>
                  </a:cubicBezTo>
                  <a:cubicBezTo>
                    <a:pt x="53227" y="76564"/>
                    <a:pt x="52835" y="76252"/>
                    <a:pt x="52662" y="75915"/>
                  </a:cubicBezTo>
                  <a:cubicBezTo>
                    <a:pt x="52424" y="75439"/>
                    <a:pt x="52245" y="74843"/>
                    <a:pt x="51733" y="74689"/>
                  </a:cubicBezTo>
                  <a:cubicBezTo>
                    <a:pt x="51644" y="74664"/>
                    <a:pt x="51552" y="74656"/>
                    <a:pt x="51460" y="74656"/>
                  </a:cubicBezTo>
                  <a:cubicBezTo>
                    <a:pt x="51305" y="74656"/>
                    <a:pt x="51148" y="74678"/>
                    <a:pt x="50995" y="74678"/>
                  </a:cubicBezTo>
                  <a:cubicBezTo>
                    <a:pt x="50935" y="74678"/>
                    <a:pt x="50875" y="74674"/>
                    <a:pt x="50817" y="74665"/>
                  </a:cubicBezTo>
                  <a:cubicBezTo>
                    <a:pt x="50055" y="74522"/>
                    <a:pt x="49995" y="73189"/>
                    <a:pt x="50745" y="72986"/>
                  </a:cubicBezTo>
                  <a:cubicBezTo>
                    <a:pt x="49816" y="72022"/>
                    <a:pt x="49709" y="70545"/>
                    <a:pt x="49674" y="69200"/>
                  </a:cubicBezTo>
                  <a:cubicBezTo>
                    <a:pt x="49662" y="68843"/>
                    <a:pt x="49674" y="68426"/>
                    <a:pt x="49936" y="68176"/>
                  </a:cubicBezTo>
                  <a:cubicBezTo>
                    <a:pt x="50061" y="68059"/>
                    <a:pt x="50220" y="68008"/>
                    <a:pt x="50386" y="68008"/>
                  </a:cubicBezTo>
                  <a:cubicBezTo>
                    <a:pt x="50675" y="68008"/>
                    <a:pt x="50984" y="68163"/>
                    <a:pt x="51174" y="68390"/>
                  </a:cubicBezTo>
                  <a:cubicBezTo>
                    <a:pt x="51460" y="68759"/>
                    <a:pt x="51531" y="69259"/>
                    <a:pt x="51579" y="69736"/>
                  </a:cubicBezTo>
                  <a:cubicBezTo>
                    <a:pt x="51672" y="69908"/>
                    <a:pt x="51847" y="69984"/>
                    <a:pt x="52036" y="69984"/>
                  </a:cubicBezTo>
                  <a:cubicBezTo>
                    <a:pt x="52331" y="69984"/>
                    <a:pt x="52660" y="69800"/>
                    <a:pt x="52769" y="69509"/>
                  </a:cubicBezTo>
                  <a:cubicBezTo>
                    <a:pt x="52948" y="69033"/>
                    <a:pt x="52745" y="68497"/>
                    <a:pt x="52483" y="68057"/>
                  </a:cubicBezTo>
                  <a:cubicBezTo>
                    <a:pt x="52233" y="67616"/>
                    <a:pt x="51924" y="67164"/>
                    <a:pt x="51912" y="66664"/>
                  </a:cubicBezTo>
                  <a:cubicBezTo>
                    <a:pt x="52049" y="66626"/>
                    <a:pt x="52188" y="66607"/>
                    <a:pt x="52326" y="66607"/>
                  </a:cubicBezTo>
                  <a:cubicBezTo>
                    <a:pt x="52621" y="66607"/>
                    <a:pt x="52911" y="66692"/>
                    <a:pt x="53162" y="66854"/>
                  </a:cubicBezTo>
                  <a:cubicBezTo>
                    <a:pt x="52495" y="66176"/>
                    <a:pt x="52900" y="65045"/>
                    <a:pt x="53388" y="64247"/>
                  </a:cubicBezTo>
                  <a:cubicBezTo>
                    <a:pt x="53972" y="63318"/>
                    <a:pt x="54627" y="62425"/>
                    <a:pt x="55353" y="61616"/>
                  </a:cubicBezTo>
                  <a:lnTo>
                    <a:pt x="55948" y="62640"/>
                  </a:lnTo>
                  <a:cubicBezTo>
                    <a:pt x="56222" y="61687"/>
                    <a:pt x="56805" y="60854"/>
                    <a:pt x="57615" y="60294"/>
                  </a:cubicBezTo>
                  <a:cubicBezTo>
                    <a:pt x="57948" y="60401"/>
                    <a:pt x="58234" y="60604"/>
                    <a:pt x="58460" y="60877"/>
                  </a:cubicBezTo>
                  <a:cubicBezTo>
                    <a:pt x="58306" y="60616"/>
                    <a:pt x="58508" y="60199"/>
                    <a:pt x="58818" y="60080"/>
                  </a:cubicBezTo>
                  <a:cubicBezTo>
                    <a:pt x="58922" y="60041"/>
                    <a:pt x="59030" y="60026"/>
                    <a:pt x="59139" y="60026"/>
                  </a:cubicBezTo>
                  <a:cubicBezTo>
                    <a:pt x="59402" y="60026"/>
                    <a:pt x="59672" y="60118"/>
                    <a:pt x="59925" y="60211"/>
                  </a:cubicBezTo>
                  <a:lnTo>
                    <a:pt x="64437" y="61901"/>
                  </a:lnTo>
                  <a:cubicBezTo>
                    <a:pt x="64021" y="61354"/>
                    <a:pt x="63604" y="60806"/>
                    <a:pt x="63175" y="60258"/>
                  </a:cubicBezTo>
                  <a:lnTo>
                    <a:pt x="63175" y="60258"/>
                  </a:lnTo>
                  <a:lnTo>
                    <a:pt x="66057" y="60651"/>
                  </a:lnTo>
                  <a:cubicBezTo>
                    <a:pt x="66366" y="59496"/>
                    <a:pt x="67188" y="58544"/>
                    <a:pt x="68283" y="58056"/>
                  </a:cubicBezTo>
                  <a:lnTo>
                    <a:pt x="68914" y="58210"/>
                  </a:lnTo>
                  <a:cubicBezTo>
                    <a:pt x="68618" y="57205"/>
                    <a:pt x="69573" y="56096"/>
                    <a:pt x="70591" y="56096"/>
                  </a:cubicBezTo>
                  <a:cubicBezTo>
                    <a:pt x="70718" y="56096"/>
                    <a:pt x="70847" y="56114"/>
                    <a:pt x="70974" y="56151"/>
                  </a:cubicBezTo>
                  <a:cubicBezTo>
                    <a:pt x="71033" y="56389"/>
                    <a:pt x="71105" y="56627"/>
                    <a:pt x="71176" y="56865"/>
                  </a:cubicBezTo>
                  <a:cubicBezTo>
                    <a:pt x="71754" y="56608"/>
                    <a:pt x="72380" y="56467"/>
                    <a:pt x="73020" y="56467"/>
                  </a:cubicBezTo>
                  <a:cubicBezTo>
                    <a:pt x="73092" y="56467"/>
                    <a:pt x="73164" y="56469"/>
                    <a:pt x="73236" y="56472"/>
                  </a:cubicBezTo>
                  <a:cubicBezTo>
                    <a:pt x="73236" y="56163"/>
                    <a:pt x="73248" y="55865"/>
                    <a:pt x="73260" y="55555"/>
                  </a:cubicBezTo>
                  <a:lnTo>
                    <a:pt x="75213" y="54960"/>
                  </a:lnTo>
                  <a:cubicBezTo>
                    <a:pt x="75855" y="54067"/>
                    <a:pt x="76891" y="52769"/>
                    <a:pt x="76034" y="52103"/>
                  </a:cubicBezTo>
                  <a:cubicBezTo>
                    <a:pt x="75806" y="51926"/>
                    <a:pt x="75550" y="51857"/>
                    <a:pt x="75276" y="51857"/>
                  </a:cubicBezTo>
                  <a:cubicBezTo>
                    <a:pt x="74335" y="51857"/>
                    <a:pt x="73191" y="52669"/>
                    <a:pt x="72299" y="52669"/>
                  </a:cubicBezTo>
                  <a:cubicBezTo>
                    <a:pt x="72003" y="52669"/>
                    <a:pt x="71734" y="52580"/>
                    <a:pt x="71510" y="52341"/>
                  </a:cubicBezTo>
                  <a:cubicBezTo>
                    <a:pt x="71105" y="51864"/>
                    <a:pt x="71212" y="51138"/>
                    <a:pt x="71736" y="50793"/>
                  </a:cubicBezTo>
                  <a:cubicBezTo>
                    <a:pt x="70641" y="50793"/>
                    <a:pt x="69617" y="51364"/>
                    <a:pt x="69033" y="52293"/>
                  </a:cubicBezTo>
                  <a:cubicBezTo>
                    <a:pt x="67700" y="50376"/>
                    <a:pt x="66926" y="48138"/>
                    <a:pt x="66807" y="45804"/>
                  </a:cubicBezTo>
                  <a:cubicBezTo>
                    <a:pt x="66199" y="45387"/>
                    <a:pt x="65854" y="44709"/>
                    <a:pt x="65866" y="43983"/>
                  </a:cubicBezTo>
                  <a:lnTo>
                    <a:pt x="65866" y="43983"/>
                  </a:lnTo>
                  <a:cubicBezTo>
                    <a:pt x="65759" y="45221"/>
                    <a:pt x="64568" y="46066"/>
                    <a:pt x="63497" y="46697"/>
                  </a:cubicBezTo>
                  <a:cubicBezTo>
                    <a:pt x="63282" y="46852"/>
                    <a:pt x="63021" y="46959"/>
                    <a:pt x="62759" y="47019"/>
                  </a:cubicBezTo>
                  <a:cubicBezTo>
                    <a:pt x="62714" y="47026"/>
                    <a:pt x="62669" y="47029"/>
                    <a:pt x="62625" y="47029"/>
                  </a:cubicBezTo>
                  <a:cubicBezTo>
                    <a:pt x="61932" y="47029"/>
                    <a:pt x="61361" y="46180"/>
                    <a:pt x="61663" y="45542"/>
                  </a:cubicBezTo>
                  <a:cubicBezTo>
                    <a:pt x="61836" y="45191"/>
                    <a:pt x="62222" y="45012"/>
                    <a:pt x="62606" y="45012"/>
                  </a:cubicBezTo>
                  <a:cubicBezTo>
                    <a:pt x="62964" y="45012"/>
                    <a:pt x="63319" y="45167"/>
                    <a:pt x="63497" y="45483"/>
                  </a:cubicBezTo>
                  <a:cubicBezTo>
                    <a:pt x="63592" y="44602"/>
                    <a:pt x="63675" y="43733"/>
                    <a:pt x="63771" y="42851"/>
                  </a:cubicBezTo>
                  <a:cubicBezTo>
                    <a:pt x="63794" y="42673"/>
                    <a:pt x="63794" y="42482"/>
                    <a:pt x="63735" y="42316"/>
                  </a:cubicBezTo>
                  <a:cubicBezTo>
                    <a:pt x="63617" y="41997"/>
                    <a:pt x="63322" y="41894"/>
                    <a:pt x="62976" y="41894"/>
                  </a:cubicBezTo>
                  <a:cubicBezTo>
                    <a:pt x="62624" y="41894"/>
                    <a:pt x="62219" y="42000"/>
                    <a:pt x="61889" y="42089"/>
                  </a:cubicBezTo>
                  <a:cubicBezTo>
                    <a:pt x="61629" y="42149"/>
                    <a:pt x="61367" y="42178"/>
                    <a:pt x="61108" y="42178"/>
                  </a:cubicBezTo>
                  <a:cubicBezTo>
                    <a:pt x="59965" y="42178"/>
                    <a:pt x="58872" y="41617"/>
                    <a:pt x="58222" y="40637"/>
                  </a:cubicBezTo>
                  <a:lnTo>
                    <a:pt x="59270" y="40494"/>
                  </a:lnTo>
                  <a:cubicBezTo>
                    <a:pt x="58437" y="39232"/>
                    <a:pt x="58079" y="37708"/>
                    <a:pt x="58270" y="36208"/>
                  </a:cubicBezTo>
                  <a:cubicBezTo>
                    <a:pt x="58365" y="35482"/>
                    <a:pt x="58770" y="34493"/>
                    <a:pt x="58282" y="33946"/>
                  </a:cubicBezTo>
                  <a:lnTo>
                    <a:pt x="58282" y="33946"/>
                  </a:lnTo>
                  <a:cubicBezTo>
                    <a:pt x="58190" y="34068"/>
                    <a:pt x="58037" y="34129"/>
                    <a:pt x="57883" y="34129"/>
                  </a:cubicBezTo>
                  <a:cubicBezTo>
                    <a:pt x="57857" y="34129"/>
                    <a:pt x="57831" y="34128"/>
                    <a:pt x="57806" y="34124"/>
                  </a:cubicBezTo>
                  <a:cubicBezTo>
                    <a:pt x="57329" y="33326"/>
                    <a:pt x="57258" y="32303"/>
                    <a:pt x="56615" y="31636"/>
                  </a:cubicBezTo>
                  <a:cubicBezTo>
                    <a:pt x="56377" y="31421"/>
                    <a:pt x="56127" y="31219"/>
                    <a:pt x="55865" y="31029"/>
                  </a:cubicBezTo>
                  <a:cubicBezTo>
                    <a:pt x="55127" y="30409"/>
                    <a:pt x="54698" y="29481"/>
                    <a:pt x="54710" y="28516"/>
                  </a:cubicBezTo>
                  <a:cubicBezTo>
                    <a:pt x="54734" y="28338"/>
                    <a:pt x="54722" y="28159"/>
                    <a:pt x="54674" y="27981"/>
                  </a:cubicBezTo>
                  <a:cubicBezTo>
                    <a:pt x="54543" y="27659"/>
                    <a:pt x="54162" y="27528"/>
                    <a:pt x="53853" y="27338"/>
                  </a:cubicBezTo>
                  <a:cubicBezTo>
                    <a:pt x="53555" y="27147"/>
                    <a:pt x="53317" y="26707"/>
                    <a:pt x="53579" y="26468"/>
                  </a:cubicBezTo>
                  <a:cubicBezTo>
                    <a:pt x="53269" y="25433"/>
                    <a:pt x="52412" y="24028"/>
                    <a:pt x="52102" y="23004"/>
                  </a:cubicBezTo>
                  <a:cubicBezTo>
                    <a:pt x="51960" y="22480"/>
                    <a:pt x="51781" y="21956"/>
                    <a:pt x="51424" y="21551"/>
                  </a:cubicBezTo>
                  <a:cubicBezTo>
                    <a:pt x="51007" y="21075"/>
                    <a:pt x="50376" y="20849"/>
                    <a:pt x="49876" y="20456"/>
                  </a:cubicBezTo>
                  <a:cubicBezTo>
                    <a:pt x="48995" y="19753"/>
                    <a:pt x="48638" y="18598"/>
                    <a:pt x="48173" y="17575"/>
                  </a:cubicBezTo>
                  <a:cubicBezTo>
                    <a:pt x="47709" y="16551"/>
                    <a:pt x="46947" y="15491"/>
                    <a:pt x="45828" y="15348"/>
                  </a:cubicBezTo>
                  <a:cubicBezTo>
                    <a:pt x="46061" y="15253"/>
                    <a:pt x="46308" y="15204"/>
                    <a:pt x="46555" y="15204"/>
                  </a:cubicBezTo>
                  <a:cubicBezTo>
                    <a:pt x="46863" y="15204"/>
                    <a:pt x="47170" y="15279"/>
                    <a:pt x="47447" y="15431"/>
                  </a:cubicBezTo>
                  <a:cubicBezTo>
                    <a:pt x="46876" y="14134"/>
                    <a:pt x="46995" y="12633"/>
                    <a:pt x="47745" y="11431"/>
                  </a:cubicBezTo>
                  <a:cubicBezTo>
                    <a:pt x="48090" y="10907"/>
                    <a:pt x="48566" y="10300"/>
                    <a:pt x="48292" y="9728"/>
                  </a:cubicBezTo>
                  <a:cubicBezTo>
                    <a:pt x="48138" y="9395"/>
                    <a:pt x="47757" y="9228"/>
                    <a:pt x="47542" y="8931"/>
                  </a:cubicBezTo>
                  <a:cubicBezTo>
                    <a:pt x="47090" y="8300"/>
                    <a:pt x="47471" y="7442"/>
                    <a:pt x="47840" y="6752"/>
                  </a:cubicBezTo>
                  <a:cubicBezTo>
                    <a:pt x="48209" y="6061"/>
                    <a:pt x="48519" y="5144"/>
                    <a:pt x="47983" y="4585"/>
                  </a:cubicBezTo>
                  <a:cubicBezTo>
                    <a:pt x="48311" y="3839"/>
                    <a:pt x="47492" y="2826"/>
                    <a:pt x="46742" y="2826"/>
                  </a:cubicBezTo>
                  <a:cubicBezTo>
                    <a:pt x="46594" y="2826"/>
                    <a:pt x="46449" y="2866"/>
                    <a:pt x="46316" y="2954"/>
                  </a:cubicBezTo>
                  <a:cubicBezTo>
                    <a:pt x="46072" y="2015"/>
                    <a:pt x="45103" y="1365"/>
                    <a:pt x="44150" y="1365"/>
                  </a:cubicBezTo>
                  <a:cubicBezTo>
                    <a:pt x="43894" y="1365"/>
                    <a:pt x="43639" y="1412"/>
                    <a:pt x="43399" y="1513"/>
                  </a:cubicBezTo>
                  <a:cubicBezTo>
                    <a:pt x="42744" y="1323"/>
                    <a:pt x="42351" y="668"/>
                    <a:pt x="42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40" name="Google Shape;5140;p57"/>
            <p:cNvSpPr/>
            <p:nvPr/>
          </p:nvSpPr>
          <p:spPr>
            <a:xfrm>
              <a:off x="4983650" y="3797625"/>
              <a:ext cx="483700" cy="171575"/>
            </a:xfrm>
            <a:custGeom>
              <a:avLst/>
              <a:gdLst/>
              <a:ahLst/>
              <a:cxnLst/>
              <a:rect l="l" t="t" r="r" b="b"/>
              <a:pathLst>
                <a:path w="19348" h="6863" extrusionOk="0">
                  <a:moveTo>
                    <a:pt x="3644" y="0"/>
                  </a:moveTo>
                  <a:cubicBezTo>
                    <a:pt x="3405" y="282"/>
                    <a:pt x="3058" y="446"/>
                    <a:pt x="2692" y="446"/>
                  </a:cubicBezTo>
                  <a:cubicBezTo>
                    <a:pt x="2656" y="446"/>
                    <a:pt x="2620" y="444"/>
                    <a:pt x="2584" y="441"/>
                  </a:cubicBezTo>
                  <a:cubicBezTo>
                    <a:pt x="2370" y="1179"/>
                    <a:pt x="1762" y="1739"/>
                    <a:pt x="1000" y="1870"/>
                  </a:cubicBezTo>
                  <a:lnTo>
                    <a:pt x="858" y="1893"/>
                  </a:lnTo>
                  <a:lnTo>
                    <a:pt x="786" y="1762"/>
                  </a:lnTo>
                  <a:cubicBezTo>
                    <a:pt x="643" y="1465"/>
                    <a:pt x="500" y="1215"/>
                    <a:pt x="286" y="1084"/>
                  </a:cubicBezTo>
                  <a:cubicBezTo>
                    <a:pt x="217" y="1044"/>
                    <a:pt x="140" y="1021"/>
                    <a:pt x="54" y="1021"/>
                  </a:cubicBezTo>
                  <a:cubicBezTo>
                    <a:pt x="37" y="1021"/>
                    <a:pt x="19" y="1022"/>
                    <a:pt x="0" y="1024"/>
                  </a:cubicBezTo>
                  <a:lnTo>
                    <a:pt x="60" y="1072"/>
                  </a:lnTo>
                  <a:cubicBezTo>
                    <a:pt x="393" y="1489"/>
                    <a:pt x="667" y="1989"/>
                    <a:pt x="1167" y="2191"/>
                  </a:cubicBezTo>
                  <a:cubicBezTo>
                    <a:pt x="1342" y="2256"/>
                    <a:pt x="1527" y="2275"/>
                    <a:pt x="1716" y="2275"/>
                  </a:cubicBezTo>
                  <a:cubicBezTo>
                    <a:pt x="1977" y="2275"/>
                    <a:pt x="2245" y="2239"/>
                    <a:pt x="2501" y="2239"/>
                  </a:cubicBezTo>
                  <a:cubicBezTo>
                    <a:pt x="3620" y="2239"/>
                    <a:pt x="4620" y="2882"/>
                    <a:pt x="5549" y="3489"/>
                  </a:cubicBezTo>
                  <a:cubicBezTo>
                    <a:pt x="6132" y="3882"/>
                    <a:pt x="6727" y="4287"/>
                    <a:pt x="7049" y="4894"/>
                  </a:cubicBezTo>
                  <a:cubicBezTo>
                    <a:pt x="7382" y="5513"/>
                    <a:pt x="7311" y="6382"/>
                    <a:pt x="6727" y="6763"/>
                  </a:cubicBezTo>
                  <a:cubicBezTo>
                    <a:pt x="7428" y="6486"/>
                    <a:pt x="8219" y="6208"/>
                    <a:pt x="8961" y="6208"/>
                  </a:cubicBezTo>
                  <a:cubicBezTo>
                    <a:pt x="9366" y="6208"/>
                    <a:pt x="9756" y="6291"/>
                    <a:pt x="10109" y="6501"/>
                  </a:cubicBezTo>
                  <a:cubicBezTo>
                    <a:pt x="10335" y="6632"/>
                    <a:pt x="10525" y="6799"/>
                    <a:pt x="10776" y="6846"/>
                  </a:cubicBezTo>
                  <a:cubicBezTo>
                    <a:pt x="10833" y="6858"/>
                    <a:pt x="10891" y="6863"/>
                    <a:pt x="10949" y="6863"/>
                  </a:cubicBezTo>
                  <a:cubicBezTo>
                    <a:pt x="11188" y="6863"/>
                    <a:pt x="11426" y="6780"/>
                    <a:pt x="11657" y="6751"/>
                  </a:cubicBezTo>
                  <a:cubicBezTo>
                    <a:pt x="11706" y="6746"/>
                    <a:pt x="11757" y="6743"/>
                    <a:pt x="11809" y="6743"/>
                  </a:cubicBezTo>
                  <a:cubicBezTo>
                    <a:pt x="11882" y="6743"/>
                    <a:pt x="11956" y="6749"/>
                    <a:pt x="12026" y="6763"/>
                  </a:cubicBezTo>
                  <a:lnTo>
                    <a:pt x="12121" y="6573"/>
                  </a:lnTo>
                  <a:cubicBezTo>
                    <a:pt x="12146" y="6589"/>
                    <a:pt x="12174" y="6596"/>
                    <a:pt x="12204" y="6596"/>
                  </a:cubicBezTo>
                  <a:cubicBezTo>
                    <a:pt x="12331" y="6596"/>
                    <a:pt x="12494" y="6467"/>
                    <a:pt x="12609" y="6323"/>
                  </a:cubicBezTo>
                  <a:lnTo>
                    <a:pt x="12669" y="6239"/>
                  </a:lnTo>
                  <a:cubicBezTo>
                    <a:pt x="12835" y="6013"/>
                    <a:pt x="13050" y="5739"/>
                    <a:pt x="13383" y="5691"/>
                  </a:cubicBezTo>
                  <a:cubicBezTo>
                    <a:pt x="13437" y="5680"/>
                    <a:pt x="13490" y="5674"/>
                    <a:pt x="13544" y="5674"/>
                  </a:cubicBezTo>
                  <a:cubicBezTo>
                    <a:pt x="13597" y="5674"/>
                    <a:pt x="13651" y="5680"/>
                    <a:pt x="13704" y="5691"/>
                  </a:cubicBezTo>
                  <a:lnTo>
                    <a:pt x="13800" y="5691"/>
                  </a:lnTo>
                  <a:cubicBezTo>
                    <a:pt x="14074" y="5691"/>
                    <a:pt x="14347" y="5632"/>
                    <a:pt x="14597" y="5537"/>
                  </a:cubicBezTo>
                  <a:lnTo>
                    <a:pt x="16145" y="5001"/>
                  </a:lnTo>
                  <a:cubicBezTo>
                    <a:pt x="16240" y="4977"/>
                    <a:pt x="16324" y="4929"/>
                    <a:pt x="16395" y="4846"/>
                  </a:cubicBezTo>
                  <a:lnTo>
                    <a:pt x="16324" y="4787"/>
                  </a:lnTo>
                  <a:cubicBezTo>
                    <a:pt x="16300" y="4775"/>
                    <a:pt x="16276" y="4739"/>
                    <a:pt x="16252" y="4715"/>
                  </a:cubicBezTo>
                  <a:cubicBezTo>
                    <a:pt x="15828" y="4321"/>
                    <a:pt x="16167" y="3686"/>
                    <a:pt x="16659" y="3686"/>
                  </a:cubicBezTo>
                  <a:cubicBezTo>
                    <a:pt x="16746" y="3686"/>
                    <a:pt x="16838" y="3706"/>
                    <a:pt x="16931" y="3751"/>
                  </a:cubicBezTo>
                  <a:cubicBezTo>
                    <a:pt x="17026" y="3810"/>
                    <a:pt x="17110" y="3870"/>
                    <a:pt x="17193" y="3941"/>
                  </a:cubicBezTo>
                  <a:cubicBezTo>
                    <a:pt x="17229" y="3989"/>
                    <a:pt x="17264" y="4025"/>
                    <a:pt x="17312" y="4048"/>
                  </a:cubicBezTo>
                  <a:cubicBezTo>
                    <a:pt x="17395" y="4096"/>
                    <a:pt x="17479" y="4120"/>
                    <a:pt x="17562" y="4132"/>
                  </a:cubicBezTo>
                  <a:lnTo>
                    <a:pt x="19181" y="4525"/>
                  </a:lnTo>
                  <a:cubicBezTo>
                    <a:pt x="19348" y="4179"/>
                    <a:pt x="19336" y="3751"/>
                    <a:pt x="19122" y="3417"/>
                  </a:cubicBezTo>
                  <a:cubicBezTo>
                    <a:pt x="19074" y="3441"/>
                    <a:pt x="19015" y="3465"/>
                    <a:pt x="18967" y="3465"/>
                  </a:cubicBezTo>
                  <a:lnTo>
                    <a:pt x="18824" y="3489"/>
                  </a:lnTo>
                  <a:lnTo>
                    <a:pt x="18098" y="2191"/>
                  </a:lnTo>
                  <a:cubicBezTo>
                    <a:pt x="18045" y="2201"/>
                    <a:pt x="17992" y="2206"/>
                    <a:pt x="17939" y="2206"/>
                  </a:cubicBezTo>
                  <a:cubicBezTo>
                    <a:pt x="17502" y="2206"/>
                    <a:pt x="17105" y="1874"/>
                    <a:pt x="16764" y="1608"/>
                  </a:cubicBezTo>
                  <a:lnTo>
                    <a:pt x="16681" y="1536"/>
                  </a:lnTo>
                  <a:cubicBezTo>
                    <a:pt x="16471" y="1366"/>
                    <a:pt x="16176" y="1263"/>
                    <a:pt x="15953" y="1263"/>
                  </a:cubicBezTo>
                  <a:cubicBezTo>
                    <a:pt x="15911" y="1263"/>
                    <a:pt x="15872" y="1267"/>
                    <a:pt x="15836" y="1274"/>
                  </a:cubicBezTo>
                  <a:cubicBezTo>
                    <a:pt x="15752" y="1298"/>
                    <a:pt x="15669" y="1358"/>
                    <a:pt x="15633" y="1441"/>
                  </a:cubicBezTo>
                  <a:lnTo>
                    <a:pt x="15264" y="1274"/>
                  </a:lnTo>
                  <a:cubicBezTo>
                    <a:pt x="15276" y="1250"/>
                    <a:pt x="15288" y="1215"/>
                    <a:pt x="15228" y="1167"/>
                  </a:cubicBezTo>
                  <a:cubicBezTo>
                    <a:pt x="15144" y="1098"/>
                    <a:pt x="15039" y="1059"/>
                    <a:pt x="14934" y="1059"/>
                  </a:cubicBezTo>
                  <a:cubicBezTo>
                    <a:pt x="14877" y="1059"/>
                    <a:pt x="14819" y="1070"/>
                    <a:pt x="14764" y="1096"/>
                  </a:cubicBezTo>
                  <a:cubicBezTo>
                    <a:pt x="14621" y="1167"/>
                    <a:pt x="14490" y="1262"/>
                    <a:pt x="14383" y="1381"/>
                  </a:cubicBezTo>
                  <a:cubicBezTo>
                    <a:pt x="14111" y="1676"/>
                    <a:pt x="13718" y="1850"/>
                    <a:pt x="13316" y="1850"/>
                  </a:cubicBezTo>
                  <a:cubicBezTo>
                    <a:pt x="13279" y="1850"/>
                    <a:pt x="13242" y="1849"/>
                    <a:pt x="13204" y="1846"/>
                  </a:cubicBezTo>
                  <a:cubicBezTo>
                    <a:pt x="12966" y="1846"/>
                    <a:pt x="12740" y="1882"/>
                    <a:pt x="12526" y="1977"/>
                  </a:cubicBezTo>
                  <a:cubicBezTo>
                    <a:pt x="12323" y="2060"/>
                    <a:pt x="12109" y="2108"/>
                    <a:pt x="11883" y="2108"/>
                  </a:cubicBezTo>
                  <a:cubicBezTo>
                    <a:pt x="11597" y="2084"/>
                    <a:pt x="11359" y="1905"/>
                    <a:pt x="11252" y="1643"/>
                  </a:cubicBezTo>
                  <a:cubicBezTo>
                    <a:pt x="11216" y="1548"/>
                    <a:pt x="11204" y="1453"/>
                    <a:pt x="11216" y="1358"/>
                  </a:cubicBezTo>
                  <a:cubicBezTo>
                    <a:pt x="10675" y="1152"/>
                    <a:pt x="10086" y="1092"/>
                    <a:pt x="9502" y="1092"/>
                  </a:cubicBezTo>
                  <a:cubicBezTo>
                    <a:pt x="9072" y="1092"/>
                    <a:pt x="8644" y="1125"/>
                    <a:pt x="8239" y="1155"/>
                  </a:cubicBezTo>
                  <a:lnTo>
                    <a:pt x="5442" y="1381"/>
                  </a:lnTo>
                  <a:cubicBezTo>
                    <a:pt x="5332" y="1391"/>
                    <a:pt x="5217" y="1399"/>
                    <a:pt x="5103" y="1399"/>
                  </a:cubicBezTo>
                  <a:cubicBezTo>
                    <a:pt x="4796" y="1399"/>
                    <a:pt x="4488" y="1342"/>
                    <a:pt x="4263" y="1108"/>
                  </a:cubicBezTo>
                  <a:cubicBezTo>
                    <a:pt x="4108" y="917"/>
                    <a:pt x="3989" y="703"/>
                    <a:pt x="3918" y="465"/>
                  </a:cubicBezTo>
                  <a:cubicBezTo>
                    <a:pt x="3798" y="167"/>
                    <a:pt x="3739" y="36"/>
                    <a:pt x="3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41" name="Google Shape;5141;p57"/>
            <p:cNvSpPr/>
            <p:nvPr/>
          </p:nvSpPr>
          <p:spPr>
            <a:xfrm>
              <a:off x="5295600" y="3931775"/>
              <a:ext cx="243800" cy="167200"/>
            </a:xfrm>
            <a:custGeom>
              <a:avLst/>
              <a:gdLst/>
              <a:ahLst/>
              <a:cxnLst/>
              <a:rect l="l" t="t" r="r" b="b"/>
              <a:pathLst>
                <a:path w="9752" h="6688" extrusionOk="0">
                  <a:moveTo>
                    <a:pt x="4078" y="1"/>
                  </a:moveTo>
                  <a:cubicBezTo>
                    <a:pt x="4018" y="1"/>
                    <a:pt x="3956" y="2"/>
                    <a:pt x="3893" y="4"/>
                  </a:cubicBezTo>
                  <a:cubicBezTo>
                    <a:pt x="3858" y="16"/>
                    <a:pt x="3822" y="28"/>
                    <a:pt x="3786" y="40"/>
                  </a:cubicBezTo>
                  <a:lnTo>
                    <a:pt x="2250" y="576"/>
                  </a:lnTo>
                  <a:cubicBezTo>
                    <a:pt x="1941" y="695"/>
                    <a:pt x="1619" y="754"/>
                    <a:pt x="1286" y="754"/>
                  </a:cubicBezTo>
                  <a:lnTo>
                    <a:pt x="1167" y="742"/>
                  </a:lnTo>
                  <a:cubicBezTo>
                    <a:pt x="1107" y="730"/>
                    <a:pt x="1036" y="730"/>
                    <a:pt x="965" y="730"/>
                  </a:cubicBezTo>
                  <a:cubicBezTo>
                    <a:pt x="798" y="766"/>
                    <a:pt x="667" y="933"/>
                    <a:pt x="524" y="1123"/>
                  </a:cubicBezTo>
                  <a:lnTo>
                    <a:pt x="453" y="1218"/>
                  </a:lnTo>
                  <a:cubicBezTo>
                    <a:pt x="333" y="1373"/>
                    <a:pt x="179" y="1492"/>
                    <a:pt x="0" y="1576"/>
                  </a:cubicBezTo>
                  <a:cubicBezTo>
                    <a:pt x="774" y="2064"/>
                    <a:pt x="1143" y="3278"/>
                    <a:pt x="488" y="3969"/>
                  </a:cubicBezTo>
                  <a:cubicBezTo>
                    <a:pt x="619" y="4207"/>
                    <a:pt x="860" y="4275"/>
                    <a:pt x="1136" y="4275"/>
                  </a:cubicBezTo>
                  <a:cubicBezTo>
                    <a:pt x="1411" y="4275"/>
                    <a:pt x="1721" y="4207"/>
                    <a:pt x="1988" y="4171"/>
                  </a:cubicBezTo>
                  <a:cubicBezTo>
                    <a:pt x="2082" y="4160"/>
                    <a:pt x="2176" y="4154"/>
                    <a:pt x="2268" y="4154"/>
                  </a:cubicBezTo>
                  <a:cubicBezTo>
                    <a:pt x="4237" y="4154"/>
                    <a:pt x="5816" y="6687"/>
                    <a:pt x="7675" y="6687"/>
                  </a:cubicBezTo>
                  <a:cubicBezTo>
                    <a:pt x="7868" y="6687"/>
                    <a:pt x="8064" y="6660"/>
                    <a:pt x="8263" y="6600"/>
                  </a:cubicBezTo>
                  <a:cubicBezTo>
                    <a:pt x="8906" y="6398"/>
                    <a:pt x="9394" y="5886"/>
                    <a:pt x="9751" y="5302"/>
                  </a:cubicBezTo>
                  <a:cubicBezTo>
                    <a:pt x="9406" y="5148"/>
                    <a:pt x="9108" y="4897"/>
                    <a:pt x="8894" y="4588"/>
                  </a:cubicBezTo>
                  <a:cubicBezTo>
                    <a:pt x="8846" y="4528"/>
                    <a:pt x="8811" y="4469"/>
                    <a:pt x="8775" y="4421"/>
                  </a:cubicBezTo>
                  <a:cubicBezTo>
                    <a:pt x="8704" y="4278"/>
                    <a:pt x="8608" y="4171"/>
                    <a:pt x="8489" y="4064"/>
                  </a:cubicBezTo>
                  <a:cubicBezTo>
                    <a:pt x="8299" y="3909"/>
                    <a:pt x="8025" y="3885"/>
                    <a:pt x="7739" y="3850"/>
                  </a:cubicBezTo>
                  <a:cubicBezTo>
                    <a:pt x="7465" y="3838"/>
                    <a:pt x="7203" y="3778"/>
                    <a:pt x="6953" y="3683"/>
                  </a:cubicBezTo>
                  <a:lnTo>
                    <a:pt x="6918" y="3659"/>
                  </a:lnTo>
                  <a:lnTo>
                    <a:pt x="6882" y="3624"/>
                  </a:lnTo>
                  <a:cubicBezTo>
                    <a:pt x="6810" y="3528"/>
                    <a:pt x="6787" y="3409"/>
                    <a:pt x="6834" y="3302"/>
                  </a:cubicBezTo>
                  <a:cubicBezTo>
                    <a:pt x="6882" y="3147"/>
                    <a:pt x="7013" y="3028"/>
                    <a:pt x="7180" y="2981"/>
                  </a:cubicBezTo>
                  <a:cubicBezTo>
                    <a:pt x="7215" y="2969"/>
                    <a:pt x="7263" y="2957"/>
                    <a:pt x="7299" y="2945"/>
                  </a:cubicBezTo>
                  <a:cubicBezTo>
                    <a:pt x="7358" y="2945"/>
                    <a:pt x="7418" y="2921"/>
                    <a:pt x="7477" y="2885"/>
                  </a:cubicBezTo>
                  <a:cubicBezTo>
                    <a:pt x="7465" y="2826"/>
                    <a:pt x="7430" y="2766"/>
                    <a:pt x="7370" y="2742"/>
                  </a:cubicBezTo>
                  <a:cubicBezTo>
                    <a:pt x="7330" y="2737"/>
                    <a:pt x="7290" y="2734"/>
                    <a:pt x="7251" y="2734"/>
                  </a:cubicBezTo>
                  <a:cubicBezTo>
                    <a:pt x="7129" y="2734"/>
                    <a:pt x="7014" y="2763"/>
                    <a:pt x="6906" y="2826"/>
                  </a:cubicBezTo>
                  <a:lnTo>
                    <a:pt x="6251" y="3064"/>
                  </a:lnTo>
                  <a:lnTo>
                    <a:pt x="6680" y="2504"/>
                  </a:lnTo>
                  <a:cubicBezTo>
                    <a:pt x="6727" y="2433"/>
                    <a:pt x="6739" y="2338"/>
                    <a:pt x="6715" y="2242"/>
                  </a:cubicBezTo>
                  <a:cubicBezTo>
                    <a:pt x="6668" y="2064"/>
                    <a:pt x="6537" y="1909"/>
                    <a:pt x="6370" y="1826"/>
                  </a:cubicBezTo>
                  <a:cubicBezTo>
                    <a:pt x="6132" y="1730"/>
                    <a:pt x="5870" y="1683"/>
                    <a:pt x="5608" y="1683"/>
                  </a:cubicBezTo>
                  <a:cubicBezTo>
                    <a:pt x="5489" y="1671"/>
                    <a:pt x="5370" y="1659"/>
                    <a:pt x="5251" y="1647"/>
                  </a:cubicBezTo>
                  <a:cubicBezTo>
                    <a:pt x="5084" y="1623"/>
                    <a:pt x="4929" y="1540"/>
                    <a:pt x="4834" y="1421"/>
                  </a:cubicBezTo>
                  <a:cubicBezTo>
                    <a:pt x="4775" y="1338"/>
                    <a:pt x="4751" y="1230"/>
                    <a:pt x="4763" y="1135"/>
                  </a:cubicBezTo>
                  <a:cubicBezTo>
                    <a:pt x="4798" y="1028"/>
                    <a:pt x="4870" y="921"/>
                    <a:pt x="4965" y="861"/>
                  </a:cubicBezTo>
                  <a:lnTo>
                    <a:pt x="5001" y="826"/>
                  </a:lnTo>
                  <a:cubicBezTo>
                    <a:pt x="5060" y="766"/>
                    <a:pt x="5084" y="671"/>
                    <a:pt x="5072" y="587"/>
                  </a:cubicBezTo>
                  <a:cubicBezTo>
                    <a:pt x="5060" y="421"/>
                    <a:pt x="4965" y="266"/>
                    <a:pt x="4834" y="171"/>
                  </a:cubicBezTo>
                  <a:cubicBezTo>
                    <a:pt x="4627" y="32"/>
                    <a:pt x="4370" y="1"/>
                    <a:pt x="40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42" name="Google Shape;5142;p57"/>
            <p:cNvSpPr/>
            <p:nvPr/>
          </p:nvSpPr>
          <p:spPr>
            <a:xfrm>
              <a:off x="5394325" y="3803275"/>
              <a:ext cx="332900" cy="262250"/>
            </a:xfrm>
            <a:custGeom>
              <a:avLst/>
              <a:gdLst/>
              <a:ahLst/>
              <a:cxnLst/>
              <a:rect l="l" t="t" r="r" b="b"/>
              <a:pathLst>
                <a:path w="13316" h="10490" extrusionOk="0">
                  <a:moveTo>
                    <a:pt x="13315" y="3251"/>
                  </a:moveTo>
                  <a:cubicBezTo>
                    <a:pt x="13279" y="3255"/>
                    <a:pt x="13244" y="3260"/>
                    <a:pt x="13210" y="3267"/>
                  </a:cubicBezTo>
                  <a:lnTo>
                    <a:pt x="13210" y="3267"/>
                  </a:lnTo>
                  <a:cubicBezTo>
                    <a:pt x="13245" y="3262"/>
                    <a:pt x="13280" y="3257"/>
                    <a:pt x="13315" y="3251"/>
                  </a:cubicBezTo>
                  <a:close/>
                  <a:moveTo>
                    <a:pt x="7850" y="1"/>
                  </a:moveTo>
                  <a:lnTo>
                    <a:pt x="7826" y="84"/>
                  </a:lnTo>
                  <a:cubicBezTo>
                    <a:pt x="7838" y="108"/>
                    <a:pt x="7803" y="203"/>
                    <a:pt x="7826" y="262"/>
                  </a:cubicBezTo>
                  <a:cubicBezTo>
                    <a:pt x="7850" y="310"/>
                    <a:pt x="7874" y="370"/>
                    <a:pt x="7898" y="417"/>
                  </a:cubicBezTo>
                  <a:cubicBezTo>
                    <a:pt x="8005" y="584"/>
                    <a:pt x="8041" y="774"/>
                    <a:pt x="8029" y="953"/>
                  </a:cubicBezTo>
                  <a:cubicBezTo>
                    <a:pt x="7969" y="1239"/>
                    <a:pt x="7731" y="1382"/>
                    <a:pt x="7541" y="1501"/>
                  </a:cubicBezTo>
                  <a:cubicBezTo>
                    <a:pt x="7350" y="1608"/>
                    <a:pt x="7255" y="1667"/>
                    <a:pt x="7255" y="1763"/>
                  </a:cubicBezTo>
                  <a:cubicBezTo>
                    <a:pt x="7255" y="1834"/>
                    <a:pt x="7279" y="1906"/>
                    <a:pt x="7314" y="1965"/>
                  </a:cubicBezTo>
                  <a:cubicBezTo>
                    <a:pt x="7338" y="2025"/>
                    <a:pt x="7362" y="2096"/>
                    <a:pt x="7386" y="2167"/>
                  </a:cubicBezTo>
                  <a:cubicBezTo>
                    <a:pt x="7539" y="2697"/>
                    <a:pt x="7112" y="3128"/>
                    <a:pt x="6656" y="3128"/>
                  </a:cubicBezTo>
                  <a:cubicBezTo>
                    <a:pt x="6475" y="3128"/>
                    <a:pt x="6291" y="3061"/>
                    <a:pt x="6136" y="2906"/>
                  </a:cubicBezTo>
                  <a:cubicBezTo>
                    <a:pt x="6076" y="2846"/>
                    <a:pt x="6029" y="2787"/>
                    <a:pt x="5981" y="2715"/>
                  </a:cubicBezTo>
                  <a:cubicBezTo>
                    <a:pt x="5921" y="2751"/>
                    <a:pt x="5850" y="2775"/>
                    <a:pt x="5779" y="2787"/>
                  </a:cubicBezTo>
                  <a:cubicBezTo>
                    <a:pt x="5722" y="2797"/>
                    <a:pt x="5665" y="2802"/>
                    <a:pt x="5607" y="2802"/>
                  </a:cubicBezTo>
                  <a:cubicBezTo>
                    <a:pt x="5202" y="2802"/>
                    <a:pt x="4775" y="2563"/>
                    <a:pt x="4505" y="2334"/>
                  </a:cubicBezTo>
                  <a:cubicBezTo>
                    <a:pt x="4431" y="2279"/>
                    <a:pt x="3951" y="1902"/>
                    <a:pt x="3587" y="1902"/>
                  </a:cubicBezTo>
                  <a:cubicBezTo>
                    <a:pt x="3476" y="1902"/>
                    <a:pt x="3377" y="1936"/>
                    <a:pt x="3302" y="2025"/>
                  </a:cubicBezTo>
                  <a:cubicBezTo>
                    <a:pt x="3207" y="2167"/>
                    <a:pt x="3147" y="2334"/>
                    <a:pt x="3123" y="2501"/>
                  </a:cubicBezTo>
                  <a:cubicBezTo>
                    <a:pt x="3088" y="2632"/>
                    <a:pt x="3052" y="2775"/>
                    <a:pt x="2992" y="2906"/>
                  </a:cubicBezTo>
                  <a:cubicBezTo>
                    <a:pt x="3373" y="3430"/>
                    <a:pt x="3373" y="4132"/>
                    <a:pt x="3016" y="4680"/>
                  </a:cubicBezTo>
                  <a:lnTo>
                    <a:pt x="2945" y="4787"/>
                  </a:lnTo>
                  <a:lnTo>
                    <a:pt x="1040" y="4322"/>
                  </a:lnTo>
                  <a:cubicBezTo>
                    <a:pt x="909" y="4299"/>
                    <a:pt x="790" y="4251"/>
                    <a:pt x="671" y="4192"/>
                  </a:cubicBezTo>
                  <a:cubicBezTo>
                    <a:pt x="599" y="4144"/>
                    <a:pt x="540" y="4096"/>
                    <a:pt x="492" y="4037"/>
                  </a:cubicBezTo>
                  <a:cubicBezTo>
                    <a:pt x="445" y="3989"/>
                    <a:pt x="397" y="3953"/>
                    <a:pt x="337" y="3918"/>
                  </a:cubicBezTo>
                  <a:cubicBezTo>
                    <a:pt x="310" y="3906"/>
                    <a:pt x="284" y="3900"/>
                    <a:pt x="258" y="3900"/>
                  </a:cubicBezTo>
                  <a:cubicBezTo>
                    <a:pt x="106" y="3900"/>
                    <a:pt x="1" y="4095"/>
                    <a:pt x="123" y="4227"/>
                  </a:cubicBezTo>
                  <a:cubicBezTo>
                    <a:pt x="135" y="4239"/>
                    <a:pt x="159" y="4251"/>
                    <a:pt x="171" y="4275"/>
                  </a:cubicBezTo>
                  <a:cubicBezTo>
                    <a:pt x="242" y="4322"/>
                    <a:pt x="302" y="4394"/>
                    <a:pt x="337" y="4477"/>
                  </a:cubicBezTo>
                  <a:cubicBezTo>
                    <a:pt x="373" y="4561"/>
                    <a:pt x="385" y="4656"/>
                    <a:pt x="349" y="4739"/>
                  </a:cubicBezTo>
                  <a:cubicBezTo>
                    <a:pt x="623" y="4751"/>
                    <a:pt x="885" y="4834"/>
                    <a:pt x="1123" y="4977"/>
                  </a:cubicBezTo>
                  <a:cubicBezTo>
                    <a:pt x="1361" y="5144"/>
                    <a:pt x="1516" y="5406"/>
                    <a:pt x="1552" y="5692"/>
                  </a:cubicBezTo>
                  <a:cubicBezTo>
                    <a:pt x="1576" y="5906"/>
                    <a:pt x="1492" y="6120"/>
                    <a:pt x="1337" y="6275"/>
                  </a:cubicBezTo>
                  <a:cubicBezTo>
                    <a:pt x="1326" y="6287"/>
                    <a:pt x="1302" y="6311"/>
                    <a:pt x="1278" y="6323"/>
                  </a:cubicBezTo>
                  <a:lnTo>
                    <a:pt x="1254" y="6347"/>
                  </a:lnTo>
                  <a:cubicBezTo>
                    <a:pt x="1290" y="6370"/>
                    <a:pt x="1326" y="6382"/>
                    <a:pt x="1373" y="6382"/>
                  </a:cubicBezTo>
                  <a:cubicBezTo>
                    <a:pt x="1480" y="6406"/>
                    <a:pt x="1599" y="6406"/>
                    <a:pt x="1707" y="6418"/>
                  </a:cubicBezTo>
                  <a:cubicBezTo>
                    <a:pt x="2016" y="6430"/>
                    <a:pt x="2326" y="6489"/>
                    <a:pt x="2611" y="6608"/>
                  </a:cubicBezTo>
                  <a:cubicBezTo>
                    <a:pt x="2885" y="6751"/>
                    <a:pt x="3100" y="7001"/>
                    <a:pt x="3171" y="7299"/>
                  </a:cubicBezTo>
                  <a:cubicBezTo>
                    <a:pt x="3183" y="7359"/>
                    <a:pt x="3195" y="7418"/>
                    <a:pt x="3195" y="7478"/>
                  </a:cubicBezTo>
                  <a:cubicBezTo>
                    <a:pt x="3237" y="7469"/>
                    <a:pt x="3279" y="7465"/>
                    <a:pt x="3321" y="7465"/>
                  </a:cubicBezTo>
                  <a:cubicBezTo>
                    <a:pt x="3397" y="7465"/>
                    <a:pt x="3471" y="7478"/>
                    <a:pt x="3540" y="7501"/>
                  </a:cubicBezTo>
                  <a:cubicBezTo>
                    <a:pt x="3719" y="7561"/>
                    <a:pt x="3862" y="7704"/>
                    <a:pt x="3921" y="7882"/>
                  </a:cubicBezTo>
                  <a:cubicBezTo>
                    <a:pt x="3969" y="8025"/>
                    <a:pt x="3945" y="8180"/>
                    <a:pt x="3850" y="8287"/>
                  </a:cubicBezTo>
                  <a:cubicBezTo>
                    <a:pt x="3743" y="8406"/>
                    <a:pt x="3600" y="8478"/>
                    <a:pt x="3445" y="8490"/>
                  </a:cubicBezTo>
                  <a:lnTo>
                    <a:pt x="3362" y="8513"/>
                  </a:lnTo>
                  <a:cubicBezTo>
                    <a:pt x="3516" y="8549"/>
                    <a:pt x="3683" y="8573"/>
                    <a:pt x="3838" y="8585"/>
                  </a:cubicBezTo>
                  <a:cubicBezTo>
                    <a:pt x="4171" y="8621"/>
                    <a:pt x="4516" y="8656"/>
                    <a:pt x="4814" y="8883"/>
                  </a:cubicBezTo>
                  <a:cubicBezTo>
                    <a:pt x="4957" y="9014"/>
                    <a:pt x="5076" y="9168"/>
                    <a:pt x="5171" y="9335"/>
                  </a:cubicBezTo>
                  <a:cubicBezTo>
                    <a:pt x="5207" y="9383"/>
                    <a:pt x="5243" y="9442"/>
                    <a:pt x="5278" y="9490"/>
                  </a:cubicBezTo>
                  <a:cubicBezTo>
                    <a:pt x="5469" y="9740"/>
                    <a:pt x="5719" y="9954"/>
                    <a:pt x="6005" y="10085"/>
                  </a:cubicBezTo>
                  <a:cubicBezTo>
                    <a:pt x="6040" y="10002"/>
                    <a:pt x="6088" y="9930"/>
                    <a:pt x="6124" y="9847"/>
                  </a:cubicBezTo>
                  <a:cubicBezTo>
                    <a:pt x="6517" y="9049"/>
                    <a:pt x="6814" y="8168"/>
                    <a:pt x="7433" y="7525"/>
                  </a:cubicBezTo>
                  <a:cubicBezTo>
                    <a:pt x="7833" y="7110"/>
                    <a:pt x="8426" y="6829"/>
                    <a:pt x="8988" y="6829"/>
                  </a:cubicBezTo>
                  <a:cubicBezTo>
                    <a:pt x="9297" y="6829"/>
                    <a:pt x="9597" y="6914"/>
                    <a:pt x="9850" y="7109"/>
                  </a:cubicBezTo>
                  <a:cubicBezTo>
                    <a:pt x="10422" y="8132"/>
                    <a:pt x="10601" y="9335"/>
                    <a:pt x="10351" y="10490"/>
                  </a:cubicBezTo>
                  <a:cubicBezTo>
                    <a:pt x="10885" y="10370"/>
                    <a:pt x="11420" y="10310"/>
                    <a:pt x="11964" y="10310"/>
                  </a:cubicBezTo>
                  <a:cubicBezTo>
                    <a:pt x="12013" y="10310"/>
                    <a:pt x="12063" y="10310"/>
                    <a:pt x="12113" y="10311"/>
                  </a:cubicBezTo>
                  <a:cubicBezTo>
                    <a:pt x="12029" y="8811"/>
                    <a:pt x="12089" y="7525"/>
                    <a:pt x="12005" y="6013"/>
                  </a:cubicBezTo>
                  <a:cubicBezTo>
                    <a:pt x="11948" y="4930"/>
                    <a:pt x="12180" y="3467"/>
                    <a:pt x="13210" y="3267"/>
                  </a:cubicBezTo>
                  <a:lnTo>
                    <a:pt x="13210" y="3267"/>
                  </a:lnTo>
                  <a:cubicBezTo>
                    <a:pt x="13109" y="3280"/>
                    <a:pt x="13009" y="3286"/>
                    <a:pt x="12910" y="3286"/>
                  </a:cubicBezTo>
                  <a:cubicBezTo>
                    <a:pt x="11247" y="3286"/>
                    <a:pt x="9988" y="1513"/>
                    <a:pt x="8576" y="465"/>
                  </a:cubicBezTo>
                  <a:cubicBezTo>
                    <a:pt x="8350" y="298"/>
                    <a:pt x="8100" y="143"/>
                    <a:pt x="78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43" name="Google Shape;5143;p57"/>
            <p:cNvSpPr/>
            <p:nvPr/>
          </p:nvSpPr>
          <p:spPr>
            <a:xfrm>
              <a:off x="4159150" y="3548700"/>
              <a:ext cx="203300" cy="159275"/>
            </a:xfrm>
            <a:custGeom>
              <a:avLst/>
              <a:gdLst/>
              <a:ahLst/>
              <a:cxnLst/>
              <a:rect l="l" t="t" r="r" b="b"/>
              <a:pathLst>
                <a:path w="8132" h="6371" extrusionOk="0">
                  <a:moveTo>
                    <a:pt x="2726" y="0"/>
                  </a:moveTo>
                  <a:cubicBezTo>
                    <a:pt x="2647" y="0"/>
                    <a:pt x="2568" y="5"/>
                    <a:pt x="2488" y="16"/>
                  </a:cubicBezTo>
                  <a:cubicBezTo>
                    <a:pt x="2072" y="87"/>
                    <a:pt x="1655" y="206"/>
                    <a:pt x="1250" y="385"/>
                  </a:cubicBezTo>
                  <a:cubicBezTo>
                    <a:pt x="845" y="551"/>
                    <a:pt x="429" y="670"/>
                    <a:pt x="0" y="754"/>
                  </a:cubicBezTo>
                  <a:cubicBezTo>
                    <a:pt x="310" y="920"/>
                    <a:pt x="583" y="1147"/>
                    <a:pt x="810" y="1432"/>
                  </a:cubicBezTo>
                  <a:cubicBezTo>
                    <a:pt x="905" y="1552"/>
                    <a:pt x="1012" y="1682"/>
                    <a:pt x="1107" y="1813"/>
                  </a:cubicBezTo>
                  <a:cubicBezTo>
                    <a:pt x="1405" y="2218"/>
                    <a:pt x="1679" y="2599"/>
                    <a:pt x="2084" y="2790"/>
                  </a:cubicBezTo>
                  <a:cubicBezTo>
                    <a:pt x="2143" y="2814"/>
                    <a:pt x="2203" y="2837"/>
                    <a:pt x="2262" y="2861"/>
                  </a:cubicBezTo>
                  <a:cubicBezTo>
                    <a:pt x="2500" y="2956"/>
                    <a:pt x="2774" y="3076"/>
                    <a:pt x="2905" y="3349"/>
                  </a:cubicBezTo>
                  <a:cubicBezTo>
                    <a:pt x="2953" y="3433"/>
                    <a:pt x="2977" y="3528"/>
                    <a:pt x="2989" y="3623"/>
                  </a:cubicBezTo>
                  <a:cubicBezTo>
                    <a:pt x="3000" y="3695"/>
                    <a:pt x="3024" y="3766"/>
                    <a:pt x="3060" y="3826"/>
                  </a:cubicBezTo>
                  <a:cubicBezTo>
                    <a:pt x="3108" y="3885"/>
                    <a:pt x="3179" y="3933"/>
                    <a:pt x="3250" y="3957"/>
                  </a:cubicBezTo>
                  <a:lnTo>
                    <a:pt x="3370" y="4016"/>
                  </a:lnTo>
                  <a:cubicBezTo>
                    <a:pt x="3965" y="4349"/>
                    <a:pt x="4155" y="5076"/>
                    <a:pt x="4262" y="5743"/>
                  </a:cubicBezTo>
                  <a:cubicBezTo>
                    <a:pt x="4286" y="5945"/>
                    <a:pt x="4310" y="6147"/>
                    <a:pt x="4346" y="6362"/>
                  </a:cubicBezTo>
                  <a:lnTo>
                    <a:pt x="4405" y="6278"/>
                  </a:lnTo>
                  <a:cubicBezTo>
                    <a:pt x="4484" y="6346"/>
                    <a:pt x="4587" y="6371"/>
                    <a:pt x="4695" y="6371"/>
                  </a:cubicBezTo>
                  <a:cubicBezTo>
                    <a:pt x="4815" y="6371"/>
                    <a:pt x="4942" y="6340"/>
                    <a:pt x="5048" y="6302"/>
                  </a:cubicBezTo>
                  <a:cubicBezTo>
                    <a:pt x="5155" y="6254"/>
                    <a:pt x="5263" y="6207"/>
                    <a:pt x="5370" y="6147"/>
                  </a:cubicBezTo>
                  <a:cubicBezTo>
                    <a:pt x="5705" y="5946"/>
                    <a:pt x="6087" y="5840"/>
                    <a:pt x="6475" y="5840"/>
                  </a:cubicBezTo>
                  <a:cubicBezTo>
                    <a:pt x="6638" y="5840"/>
                    <a:pt x="6803" y="5858"/>
                    <a:pt x="6965" y="5897"/>
                  </a:cubicBezTo>
                  <a:cubicBezTo>
                    <a:pt x="7180" y="5909"/>
                    <a:pt x="7394" y="5933"/>
                    <a:pt x="7608" y="5969"/>
                  </a:cubicBezTo>
                  <a:cubicBezTo>
                    <a:pt x="7787" y="6004"/>
                    <a:pt x="7965" y="6052"/>
                    <a:pt x="8132" y="6124"/>
                  </a:cubicBezTo>
                  <a:cubicBezTo>
                    <a:pt x="7644" y="5195"/>
                    <a:pt x="7001" y="4349"/>
                    <a:pt x="6251" y="3623"/>
                  </a:cubicBezTo>
                  <a:cubicBezTo>
                    <a:pt x="6084" y="3504"/>
                    <a:pt x="5965" y="3326"/>
                    <a:pt x="5906" y="3135"/>
                  </a:cubicBezTo>
                  <a:cubicBezTo>
                    <a:pt x="5858" y="2933"/>
                    <a:pt x="5882" y="2730"/>
                    <a:pt x="5953" y="2552"/>
                  </a:cubicBezTo>
                  <a:cubicBezTo>
                    <a:pt x="5989" y="2468"/>
                    <a:pt x="6013" y="2385"/>
                    <a:pt x="6025" y="2290"/>
                  </a:cubicBezTo>
                  <a:cubicBezTo>
                    <a:pt x="6048" y="1980"/>
                    <a:pt x="5775" y="1706"/>
                    <a:pt x="5501" y="1599"/>
                  </a:cubicBezTo>
                  <a:cubicBezTo>
                    <a:pt x="5271" y="1504"/>
                    <a:pt x="5014" y="1483"/>
                    <a:pt x="4763" y="1483"/>
                  </a:cubicBezTo>
                  <a:cubicBezTo>
                    <a:pt x="4637" y="1483"/>
                    <a:pt x="4513" y="1488"/>
                    <a:pt x="4393" y="1492"/>
                  </a:cubicBezTo>
                  <a:lnTo>
                    <a:pt x="4120" y="1504"/>
                  </a:lnTo>
                  <a:lnTo>
                    <a:pt x="4191" y="1242"/>
                  </a:lnTo>
                  <a:cubicBezTo>
                    <a:pt x="4251" y="980"/>
                    <a:pt x="4179" y="706"/>
                    <a:pt x="3989" y="516"/>
                  </a:cubicBezTo>
                  <a:cubicBezTo>
                    <a:pt x="3652" y="179"/>
                    <a:pt x="3194" y="0"/>
                    <a:pt x="2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44" name="Google Shape;5144;p57"/>
            <p:cNvSpPr/>
            <p:nvPr/>
          </p:nvSpPr>
          <p:spPr>
            <a:xfrm>
              <a:off x="4268975" y="3704725"/>
              <a:ext cx="128900" cy="96025"/>
            </a:xfrm>
            <a:custGeom>
              <a:avLst/>
              <a:gdLst/>
              <a:ahLst/>
              <a:cxnLst/>
              <a:rect l="l" t="t" r="r" b="b"/>
              <a:pathLst>
                <a:path w="5156" h="3841" extrusionOk="0">
                  <a:moveTo>
                    <a:pt x="2107" y="1"/>
                  </a:moveTo>
                  <a:cubicBezTo>
                    <a:pt x="1774" y="1"/>
                    <a:pt x="1447" y="88"/>
                    <a:pt x="1155" y="264"/>
                  </a:cubicBezTo>
                  <a:cubicBezTo>
                    <a:pt x="1048" y="335"/>
                    <a:pt x="929" y="383"/>
                    <a:pt x="798" y="442"/>
                  </a:cubicBezTo>
                  <a:cubicBezTo>
                    <a:pt x="652" y="505"/>
                    <a:pt x="494" y="535"/>
                    <a:pt x="336" y="535"/>
                  </a:cubicBezTo>
                  <a:cubicBezTo>
                    <a:pt x="223" y="535"/>
                    <a:pt x="109" y="519"/>
                    <a:pt x="0" y="490"/>
                  </a:cubicBezTo>
                  <a:lnTo>
                    <a:pt x="0" y="490"/>
                  </a:lnTo>
                  <a:cubicBezTo>
                    <a:pt x="155" y="1585"/>
                    <a:pt x="262" y="2692"/>
                    <a:pt x="346" y="3788"/>
                  </a:cubicBezTo>
                  <a:cubicBezTo>
                    <a:pt x="405" y="3825"/>
                    <a:pt x="477" y="3841"/>
                    <a:pt x="558" y="3841"/>
                  </a:cubicBezTo>
                  <a:cubicBezTo>
                    <a:pt x="736" y="3841"/>
                    <a:pt x="951" y="3760"/>
                    <a:pt x="1132" y="3645"/>
                  </a:cubicBezTo>
                  <a:lnTo>
                    <a:pt x="1274" y="3562"/>
                  </a:lnTo>
                  <a:cubicBezTo>
                    <a:pt x="1550" y="3382"/>
                    <a:pt x="1853" y="3183"/>
                    <a:pt x="2210" y="3183"/>
                  </a:cubicBezTo>
                  <a:cubicBezTo>
                    <a:pt x="2254" y="3183"/>
                    <a:pt x="2300" y="3186"/>
                    <a:pt x="2346" y="3192"/>
                  </a:cubicBezTo>
                  <a:cubicBezTo>
                    <a:pt x="2513" y="3216"/>
                    <a:pt x="2667" y="3276"/>
                    <a:pt x="2810" y="3347"/>
                  </a:cubicBezTo>
                  <a:lnTo>
                    <a:pt x="3703" y="3776"/>
                  </a:lnTo>
                  <a:cubicBezTo>
                    <a:pt x="3537" y="3312"/>
                    <a:pt x="3322" y="2859"/>
                    <a:pt x="3084" y="2430"/>
                  </a:cubicBezTo>
                  <a:lnTo>
                    <a:pt x="5156" y="2264"/>
                  </a:lnTo>
                  <a:lnTo>
                    <a:pt x="3751" y="954"/>
                  </a:lnTo>
                  <a:cubicBezTo>
                    <a:pt x="3751" y="775"/>
                    <a:pt x="3918" y="668"/>
                    <a:pt x="4120" y="656"/>
                  </a:cubicBezTo>
                  <a:cubicBezTo>
                    <a:pt x="4096" y="609"/>
                    <a:pt x="4072" y="573"/>
                    <a:pt x="4049" y="525"/>
                  </a:cubicBezTo>
                  <a:lnTo>
                    <a:pt x="4013" y="549"/>
                  </a:lnTo>
                  <a:cubicBezTo>
                    <a:pt x="3870" y="335"/>
                    <a:pt x="3572" y="204"/>
                    <a:pt x="3144" y="133"/>
                  </a:cubicBezTo>
                  <a:cubicBezTo>
                    <a:pt x="2941" y="97"/>
                    <a:pt x="2739" y="73"/>
                    <a:pt x="2536" y="49"/>
                  </a:cubicBezTo>
                  <a:cubicBezTo>
                    <a:pt x="2394" y="17"/>
                    <a:pt x="2250" y="1"/>
                    <a:pt x="2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45" name="Google Shape;5145;p57"/>
            <p:cNvSpPr/>
            <p:nvPr/>
          </p:nvSpPr>
          <p:spPr>
            <a:xfrm>
              <a:off x="3785575" y="4045700"/>
              <a:ext cx="173575" cy="167000"/>
            </a:xfrm>
            <a:custGeom>
              <a:avLst/>
              <a:gdLst/>
              <a:ahLst/>
              <a:cxnLst/>
              <a:rect l="l" t="t" r="r" b="b"/>
              <a:pathLst>
                <a:path w="6943" h="6680" extrusionOk="0">
                  <a:moveTo>
                    <a:pt x="1351" y="0"/>
                  </a:moveTo>
                  <a:cubicBezTo>
                    <a:pt x="1093" y="0"/>
                    <a:pt x="842" y="104"/>
                    <a:pt x="656" y="281"/>
                  </a:cubicBezTo>
                  <a:cubicBezTo>
                    <a:pt x="632" y="305"/>
                    <a:pt x="620" y="329"/>
                    <a:pt x="596" y="352"/>
                  </a:cubicBezTo>
                  <a:lnTo>
                    <a:pt x="560" y="471"/>
                  </a:lnTo>
                  <a:cubicBezTo>
                    <a:pt x="548" y="471"/>
                    <a:pt x="525" y="460"/>
                    <a:pt x="513" y="460"/>
                  </a:cubicBezTo>
                  <a:cubicBezTo>
                    <a:pt x="477" y="519"/>
                    <a:pt x="441" y="579"/>
                    <a:pt x="394" y="638"/>
                  </a:cubicBezTo>
                  <a:cubicBezTo>
                    <a:pt x="275" y="841"/>
                    <a:pt x="144" y="1043"/>
                    <a:pt x="1" y="1233"/>
                  </a:cubicBezTo>
                  <a:lnTo>
                    <a:pt x="108" y="1388"/>
                  </a:lnTo>
                  <a:cubicBezTo>
                    <a:pt x="108" y="1388"/>
                    <a:pt x="96" y="1388"/>
                    <a:pt x="84" y="1424"/>
                  </a:cubicBezTo>
                  <a:cubicBezTo>
                    <a:pt x="84" y="1495"/>
                    <a:pt x="108" y="1555"/>
                    <a:pt x="144" y="1614"/>
                  </a:cubicBezTo>
                  <a:cubicBezTo>
                    <a:pt x="215" y="1686"/>
                    <a:pt x="298" y="1745"/>
                    <a:pt x="394" y="1805"/>
                  </a:cubicBezTo>
                  <a:cubicBezTo>
                    <a:pt x="465" y="1853"/>
                    <a:pt x="536" y="1900"/>
                    <a:pt x="596" y="1948"/>
                  </a:cubicBezTo>
                  <a:cubicBezTo>
                    <a:pt x="929" y="2222"/>
                    <a:pt x="1096" y="2626"/>
                    <a:pt x="1227" y="3019"/>
                  </a:cubicBezTo>
                  <a:cubicBezTo>
                    <a:pt x="1632" y="4186"/>
                    <a:pt x="1965" y="5377"/>
                    <a:pt x="2227" y="6591"/>
                  </a:cubicBezTo>
                  <a:cubicBezTo>
                    <a:pt x="2370" y="6591"/>
                    <a:pt x="2513" y="6603"/>
                    <a:pt x="2644" y="6627"/>
                  </a:cubicBezTo>
                  <a:lnTo>
                    <a:pt x="2727" y="6639"/>
                  </a:lnTo>
                  <a:cubicBezTo>
                    <a:pt x="2894" y="6667"/>
                    <a:pt x="3061" y="6680"/>
                    <a:pt x="3228" y="6680"/>
                  </a:cubicBezTo>
                  <a:cubicBezTo>
                    <a:pt x="3985" y="6680"/>
                    <a:pt x="4755" y="6419"/>
                    <a:pt x="5525" y="6127"/>
                  </a:cubicBezTo>
                  <a:cubicBezTo>
                    <a:pt x="6037" y="5936"/>
                    <a:pt x="6549" y="5722"/>
                    <a:pt x="6752" y="5282"/>
                  </a:cubicBezTo>
                  <a:cubicBezTo>
                    <a:pt x="6942" y="4912"/>
                    <a:pt x="6859" y="4448"/>
                    <a:pt x="6752" y="3972"/>
                  </a:cubicBezTo>
                  <a:cubicBezTo>
                    <a:pt x="6621" y="3329"/>
                    <a:pt x="6430" y="2865"/>
                    <a:pt x="6192" y="2555"/>
                  </a:cubicBezTo>
                  <a:cubicBezTo>
                    <a:pt x="6158" y="2541"/>
                    <a:pt x="6120" y="2535"/>
                    <a:pt x="6079" y="2535"/>
                  </a:cubicBezTo>
                  <a:cubicBezTo>
                    <a:pt x="5906" y="2535"/>
                    <a:pt x="5687" y="2647"/>
                    <a:pt x="5513" y="2781"/>
                  </a:cubicBezTo>
                  <a:cubicBezTo>
                    <a:pt x="5236" y="3009"/>
                    <a:pt x="4910" y="3269"/>
                    <a:pt x="4549" y="3269"/>
                  </a:cubicBezTo>
                  <a:cubicBezTo>
                    <a:pt x="4475" y="3269"/>
                    <a:pt x="4399" y="3258"/>
                    <a:pt x="4323" y="3234"/>
                  </a:cubicBezTo>
                  <a:lnTo>
                    <a:pt x="4156" y="3174"/>
                  </a:lnTo>
                  <a:lnTo>
                    <a:pt x="4192" y="2996"/>
                  </a:lnTo>
                  <a:cubicBezTo>
                    <a:pt x="4192" y="2948"/>
                    <a:pt x="4108" y="2877"/>
                    <a:pt x="4037" y="2805"/>
                  </a:cubicBezTo>
                  <a:cubicBezTo>
                    <a:pt x="3906" y="2698"/>
                    <a:pt x="3811" y="2555"/>
                    <a:pt x="3751" y="2400"/>
                  </a:cubicBezTo>
                  <a:cubicBezTo>
                    <a:pt x="3739" y="2305"/>
                    <a:pt x="3727" y="2222"/>
                    <a:pt x="3739" y="2126"/>
                  </a:cubicBezTo>
                  <a:cubicBezTo>
                    <a:pt x="3751" y="2091"/>
                    <a:pt x="3751" y="2043"/>
                    <a:pt x="3739" y="2007"/>
                  </a:cubicBezTo>
                  <a:cubicBezTo>
                    <a:pt x="3727" y="1853"/>
                    <a:pt x="3561" y="1781"/>
                    <a:pt x="3299" y="1662"/>
                  </a:cubicBezTo>
                  <a:cubicBezTo>
                    <a:pt x="3132" y="1603"/>
                    <a:pt x="2965" y="1519"/>
                    <a:pt x="2822" y="1412"/>
                  </a:cubicBezTo>
                  <a:cubicBezTo>
                    <a:pt x="2632" y="1233"/>
                    <a:pt x="2477" y="1007"/>
                    <a:pt x="2382" y="757"/>
                  </a:cubicBezTo>
                  <a:cubicBezTo>
                    <a:pt x="2334" y="638"/>
                    <a:pt x="2275" y="519"/>
                    <a:pt x="2203" y="412"/>
                  </a:cubicBezTo>
                  <a:cubicBezTo>
                    <a:pt x="2025" y="174"/>
                    <a:pt x="1751" y="19"/>
                    <a:pt x="1465" y="7"/>
                  </a:cubicBezTo>
                  <a:cubicBezTo>
                    <a:pt x="1427" y="3"/>
                    <a:pt x="138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46" name="Google Shape;5146;p57"/>
            <p:cNvSpPr/>
            <p:nvPr/>
          </p:nvSpPr>
          <p:spPr>
            <a:xfrm>
              <a:off x="3565325" y="3575450"/>
              <a:ext cx="368225" cy="236600"/>
            </a:xfrm>
            <a:custGeom>
              <a:avLst/>
              <a:gdLst/>
              <a:ahLst/>
              <a:cxnLst/>
              <a:rect l="l" t="t" r="r" b="b"/>
              <a:pathLst>
                <a:path w="14729" h="9464" extrusionOk="0">
                  <a:moveTo>
                    <a:pt x="9735" y="1"/>
                  </a:moveTo>
                  <a:cubicBezTo>
                    <a:pt x="9617" y="1"/>
                    <a:pt x="9510" y="33"/>
                    <a:pt x="9442" y="112"/>
                  </a:cubicBezTo>
                  <a:cubicBezTo>
                    <a:pt x="9406" y="148"/>
                    <a:pt x="9382" y="184"/>
                    <a:pt x="9358" y="220"/>
                  </a:cubicBezTo>
                  <a:cubicBezTo>
                    <a:pt x="9251" y="444"/>
                    <a:pt x="9032" y="572"/>
                    <a:pt x="8800" y="572"/>
                  </a:cubicBezTo>
                  <a:cubicBezTo>
                    <a:pt x="8748" y="572"/>
                    <a:pt x="8696" y="566"/>
                    <a:pt x="8644" y="553"/>
                  </a:cubicBezTo>
                  <a:lnTo>
                    <a:pt x="8454" y="553"/>
                  </a:lnTo>
                  <a:cubicBezTo>
                    <a:pt x="8263" y="589"/>
                    <a:pt x="8180" y="815"/>
                    <a:pt x="8073" y="1172"/>
                  </a:cubicBezTo>
                  <a:cubicBezTo>
                    <a:pt x="7965" y="1529"/>
                    <a:pt x="7846" y="1934"/>
                    <a:pt x="7465" y="2089"/>
                  </a:cubicBezTo>
                  <a:cubicBezTo>
                    <a:pt x="7334" y="2136"/>
                    <a:pt x="7191" y="2160"/>
                    <a:pt x="7060" y="2160"/>
                  </a:cubicBezTo>
                  <a:lnTo>
                    <a:pt x="5477" y="2232"/>
                  </a:lnTo>
                  <a:cubicBezTo>
                    <a:pt x="5501" y="2422"/>
                    <a:pt x="5477" y="2613"/>
                    <a:pt x="5394" y="2779"/>
                  </a:cubicBezTo>
                  <a:cubicBezTo>
                    <a:pt x="5227" y="3149"/>
                    <a:pt x="4905" y="3422"/>
                    <a:pt x="4513" y="3530"/>
                  </a:cubicBezTo>
                  <a:cubicBezTo>
                    <a:pt x="4382" y="3565"/>
                    <a:pt x="4239" y="3577"/>
                    <a:pt x="4096" y="3577"/>
                  </a:cubicBezTo>
                  <a:cubicBezTo>
                    <a:pt x="3620" y="3565"/>
                    <a:pt x="3155" y="3434"/>
                    <a:pt x="2727" y="3220"/>
                  </a:cubicBezTo>
                  <a:lnTo>
                    <a:pt x="2560" y="3149"/>
                  </a:lnTo>
                  <a:cubicBezTo>
                    <a:pt x="2119" y="2934"/>
                    <a:pt x="1667" y="2732"/>
                    <a:pt x="1203" y="2732"/>
                  </a:cubicBezTo>
                  <a:lnTo>
                    <a:pt x="1203" y="2720"/>
                  </a:lnTo>
                  <a:cubicBezTo>
                    <a:pt x="941" y="2982"/>
                    <a:pt x="583" y="3137"/>
                    <a:pt x="202" y="3137"/>
                  </a:cubicBezTo>
                  <a:cubicBezTo>
                    <a:pt x="143" y="3291"/>
                    <a:pt x="155" y="3458"/>
                    <a:pt x="238" y="3601"/>
                  </a:cubicBezTo>
                  <a:cubicBezTo>
                    <a:pt x="393" y="3791"/>
                    <a:pt x="583" y="3958"/>
                    <a:pt x="798" y="4077"/>
                  </a:cubicBezTo>
                  <a:lnTo>
                    <a:pt x="1060" y="4232"/>
                  </a:lnTo>
                  <a:lnTo>
                    <a:pt x="822" y="4411"/>
                  </a:lnTo>
                  <a:cubicBezTo>
                    <a:pt x="274" y="4839"/>
                    <a:pt x="0" y="5530"/>
                    <a:pt x="83" y="6208"/>
                  </a:cubicBezTo>
                  <a:cubicBezTo>
                    <a:pt x="322" y="6220"/>
                    <a:pt x="548" y="6316"/>
                    <a:pt x="726" y="6470"/>
                  </a:cubicBezTo>
                  <a:cubicBezTo>
                    <a:pt x="953" y="6685"/>
                    <a:pt x="1131" y="6959"/>
                    <a:pt x="1250" y="7244"/>
                  </a:cubicBezTo>
                  <a:lnTo>
                    <a:pt x="1846" y="8471"/>
                  </a:lnTo>
                  <a:cubicBezTo>
                    <a:pt x="1881" y="8566"/>
                    <a:pt x="1929" y="8649"/>
                    <a:pt x="2000" y="8733"/>
                  </a:cubicBezTo>
                  <a:cubicBezTo>
                    <a:pt x="2131" y="8864"/>
                    <a:pt x="2358" y="8875"/>
                    <a:pt x="2608" y="8899"/>
                  </a:cubicBezTo>
                  <a:cubicBezTo>
                    <a:pt x="2727" y="8911"/>
                    <a:pt x="2858" y="8923"/>
                    <a:pt x="2977" y="8947"/>
                  </a:cubicBezTo>
                  <a:cubicBezTo>
                    <a:pt x="3215" y="9006"/>
                    <a:pt x="3453" y="9102"/>
                    <a:pt x="3667" y="9221"/>
                  </a:cubicBezTo>
                  <a:cubicBezTo>
                    <a:pt x="3834" y="9304"/>
                    <a:pt x="4012" y="9387"/>
                    <a:pt x="4191" y="9435"/>
                  </a:cubicBezTo>
                  <a:cubicBezTo>
                    <a:pt x="4256" y="9454"/>
                    <a:pt x="4323" y="9463"/>
                    <a:pt x="4390" y="9463"/>
                  </a:cubicBezTo>
                  <a:cubicBezTo>
                    <a:pt x="4533" y="9463"/>
                    <a:pt x="4677" y="9421"/>
                    <a:pt x="4798" y="9340"/>
                  </a:cubicBezTo>
                  <a:cubicBezTo>
                    <a:pt x="4882" y="9292"/>
                    <a:pt x="4929" y="9209"/>
                    <a:pt x="4929" y="9114"/>
                  </a:cubicBezTo>
                  <a:lnTo>
                    <a:pt x="4929" y="9006"/>
                  </a:lnTo>
                  <a:lnTo>
                    <a:pt x="5025" y="8947"/>
                  </a:lnTo>
                  <a:cubicBezTo>
                    <a:pt x="6034" y="8288"/>
                    <a:pt x="7213" y="7947"/>
                    <a:pt x="8406" y="7947"/>
                  </a:cubicBezTo>
                  <a:cubicBezTo>
                    <a:pt x="8831" y="7947"/>
                    <a:pt x="9258" y="7990"/>
                    <a:pt x="9680" y="8078"/>
                  </a:cubicBezTo>
                  <a:cubicBezTo>
                    <a:pt x="9739" y="7971"/>
                    <a:pt x="9799" y="7875"/>
                    <a:pt x="9882" y="7780"/>
                  </a:cubicBezTo>
                  <a:cubicBezTo>
                    <a:pt x="10049" y="7637"/>
                    <a:pt x="10228" y="7506"/>
                    <a:pt x="10430" y="7423"/>
                  </a:cubicBezTo>
                  <a:lnTo>
                    <a:pt x="10549" y="7351"/>
                  </a:lnTo>
                  <a:cubicBezTo>
                    <a:pt x="11573" y="6792"/>
                    <a:pt x="12287" y="5804"/>
                    <a:pt x="12502" y="4649"/>
                  </a:cubicBezTo>
                  <a:cubicBezTo>
                    <a:pt x="12514" y="4565"/>
                    <a:pt x="12525" y="4470"/>
                    <a:pt x="12537" y="4375"/>
                  </a:cubicBezTo>
                  <a:cubicBezTo>
                    <a:pt x="12597" y="3970"/>
                    <a:pt x="12656" y="3541"/>
                    <a:pt x="12930" y="3208"/>
                  </a:cubicBezTo>
                  <a:cubicBezTo>
                    <a:pt x="13168" y="2910"/>
                    <a:pt x="13514" y="2756"/>
                    <a:pt x="13847" y="2625"/>
                  </a:cubicBezTo>
                  <a:cubicBezTo>
                    <a:pt x="14038" y="2553"/>
                    <a:pt x="14228" y="2458"/>
                    <a:pt x="14407" y="2339"/>
                  </a:cubicBezTo>
                  <a:cubicBezTo>
                    <a:pt x="14633" y="2160"/>
                    <a:pt x="14728" y="1875"/>
                    <a:pt x="14669" y="1601"/>
                  </a:cubicBezTo>
                  <a:cubicBezTo>
                    <a:pt x="14657" y="1505"/>
                    <a:pt x="14585" y="1434"/>
                    <a:pt x="14490" y="1434"/>
                  </a:cubicBezTo>
                  <a:lnTo>
                    <a:pt x="14490" y="1386"/>
                  </a:lnTo>
                  <a:cubicBezTo>
                    <a:pt x="14276" y="1339"/>
                    <a:pt x="14061" y="1291"/>
                    <a:pt x="13847" y="1220"/>
                  </a:cubicBezTo>
                  <a:cubicBezTo>
                    <a:pt x="13704" y="1172"/>
                    <a:pt x="13252" y="1041"/>
                    <a:pt x="13145" y="648"/>
                  </a:cubicBezTo>
                  <a:cubicBezTo>
                    <a:pt x="13145" y="624"/>
                    <a:pt x="13145" y="601"/>
                    <a:pt x="13133" y="577"/>
                  </a:cubicBezTo>
                  <a:cubicBezTo>
                    <a:pt x="13121" y="565"/>
                    <a:pt x="13121" y="553"/>
                    <a:pt x="13109" y="541"/>
                  </a:cubicBezTo>
                  <a:cubicBezTo>
                    <a:pt x="12968" y="453"/>
                    <a:pt x="12807" y="404"/>
                    <a:pt x="12645" y="404"/>
                  </a:cubicBezTo>
                  <a:cubicBezTo>
                    <a:pt x="12589" y="404"/>
                    <a:pt x="12533" y="410"/>
                    <a:pt x="12478" y="422"/>
                  </a:cubicBezTo>
                  <a:cubicBezTo>
                    <a:pt x="12359" y="446"/>
                    <a:pt x="12228" y="482"/>
                    <a:pt x="12097" y="505"/>
                  </a:cubicBezTo>
                  <a:cubicBezTo>
                    <a:pt x="11891" y="595"/>
                    <a:pt x="11674" y="639"/>
                    <a:pt x="11458" y="639"/>
                  </a:cubicBezTo>
                  <a:cubicBezTo>
                    <a:pt x="11099" y="639"/>
                    <a:pt x="10744" y="517"/>
                    <a:pt x="10454" y="279"/>
                  </a:cubicBezTo>
                  <a:cubicBezTo>
                    <a:pt x="10370" y="231"/>
                    <a:pt x="10275" y="172"/>
                    <a:pt x="10180" y="124"/>
                  </a:cubicBezTo>
                  <a:cubicBezTo>
                    <a:pt x="10048" y="52"/>
                    <a:pt x="9882" y="1"/>
                    <a:pt x="9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47" name="Google Shape;5147;p57"/>
            <p:cNvSpPr/>
            <p:nvPr/>
          </p:nvSpPr>
          <p:spPr>
            <a:xfrm>
              <a:off x="3929950" y="3931400"/>
              <a:ext cx="378625" cy="236750"/>
            </a:xfrm>
            <a:custGeom>
              <a:avLst/>
              <a:gdLst/>
              <a:ahLst/>
              <a:cxnLst/>
              <a:rect l="l" t="t" r="r" b="b"/>
              <a:pathLst>
                <a:path w="15145" h="9470" extrusionOk="0">
                  <a:moveTo>
                    <a:pt x="9802" y="0"/>
                  </a:moveTo>
                  <a:cubicBezTo>
                    <a:pt x="9687" y="0"/>
                    <a:pt x="9583" y="27"/>
                    <a:pt x="9501" y="90"/>
                  </a:cubicBezTo>
                  <a:cubicBezTo>
                    <a:pt x="9525" y="1067"/>
                    <a:pt x="8751" y="1829"/>
                    <a:pt x="7989" y="2138"/>
                  </a:cubicBezTo>
                  <a:cubicBezTo>
                    <a:pt x="7489" y="2329"/>
                    <a:pt x="6942" y="2424"/>
                    <a:pt x="6394" y="2424"/>
                  </a:cubicBezTo>
                  <a:cubicBezTo>
                    <a:pt x="6049" y="2424"/>
                    <a:pt x="5703" y="2400"/>
                    <a:pt x="5382" y="2376"/>
                  </a:cubicBezTo>
                  <a:cubicBezTo>
                    <a:pt x="3882" y="2245"/>
                    <a:pt x="2381" y="2007"/>
                    <a:pt x="917" y="1662"/>
                  </a:cubicBezTo>
                  <a:lnTo>
                    <a:pt x="715" y="1614"/>
                  </a:lnTo>
                  <a:lnTo>
                    <a:pt x="762" y="1412"/>
                  </a:lnTo>
                  <a:cubicBezTo>
                    <a:pt x="810" y="1210"/>
                    <a:pt x="822" y="995"/>
                    <a:pt x="798" y="793"/>
                  </a:cubicBezTo>
                  <a:lnTo>
                    <a:pt x="798" y="793"/>
                  </a:lnTo>
                  <a:cubicBezTo>
                    <a:pt x="703" y="948"/>
                    <a:pt x="584" y="1091"/>
                    <a:pt x="453" y="1222"/>
                  </a:cubicBezTo>
                  <a:cubicBezTo>
                    <a:pt x="393" y="1281"/>
                    <a:pt x="346" y="1329"/>
                    <a:pt x="298" y="1388"/>
                  </a:cubicBezTo>
                  <a:cubicBezTo>
                    <a:pt x="226" y="1472"/>
                    <a:pt x="0" y="1769"/>
                    <a:pt x="95" y="1995"/>
                  </a:cubicBezTo>
                  <a:cubicBezTo>
                    <a:pt x="167" y="2115"/>
                    <a:pt x="274" y="2222"/>
                    <a:pt x="393" y="2293"/>
                  </a:cubicBezTo>
                  <a:cubicBezTo>
                    <a:pt x="500" y="2353"/>
                    <a:pt x="596" y="2436"/>
                    <a:pt x="679" y="2519"/>
                  </a:cubicBezTo>
                  <a:cubicBezTo>
                    <a:pt x="1179" y="3043"/>
                    <a:pt x="977" y="3841"/>
                    <a:pt x="750" y="4472"/>
                  </a:cubicBezTo>
                  <a:lnTo>
                    <a:pt x="72" y="6365"/>
                  </a:lnTo>
                  <a:cubicBezTo>
                    <a:pt x="322" y="6460"/>
                    <a:pt x="536" y="6627"/>
                    <a:pt x="691" y="6829"/>
                  </a:cubicBezTo>
                  <a:cubicBezTo>
                    <a:pt x="715" y="6841"/>
                    <a:pt x="738" y="6865"/>
                    <a:pt x="762" y="6877"/>
                  </a:cubicBezTo>
                  <a:lnTo>
                    <a:pt x="750" y="6901"/>
                  </a:lnTo>
                  <a:cubicBezTo>
                    <a:pt x="1084" y="7341"/>
                    <a:pt x="1262" y="7949"/>
                    <a:pt x="1369" y="8449"/>
                  </a:cubicBezTo>
                  <a:cubicBezTo>
                    <a:pt x="1441" y="8734"/>
                    <a:pt x="1477" y="9020"/>
                    <a:pt x="1489" y="9318"/>
                  </a:cubicBezTo>
                  <a:lnTo>
                    <a:pt x="1596" y="9318"/>
                  </a:lnTo>
                  <a:cubicBezTo>
                    <a:pt x="1596" y="9342"/>
                    <a:pt x="1608" y="9377"/>
                    <a:pt x="1643" y="9389"/>
                  </a:cubicBezTo>
                  <a:cubicBezTo>
                    <a:pt x="1713" y="9424"/>
                    <a:pt x="1794" y="9442"/>
                    <a:pt x="1876" y="9442"/>
                  </a:cubicBezTo>
                  <a:cubicBezTo>
                    <a:pt x="1935" y="9442"/>
                    <a:pt x="1993" y="9433"/>
                    <a:pt x="2048" y="9413"/>
                  </a:cubicBezTo>
                  <a:cubicBezTo>
                    <a:pt x="2108" y="9389"/>
                    <a:pt x="2179" y="9365"/>
                    <a:pt x="2251" y="9330"/>
                  </a:cubicBezTo>
                  <a:cubicBezTo>
                    <a:pt x="2433" y="9248"/>
                    <a:pt x="2629" y="9159"/>
                    <a:pt x="2844" y="9159"/>
                  </a:cubicBezTo>
                  <a:cubicBezTo>
                    <a:pt x="2910" y="9159"/>
                    <a:pt x="2978" y="9167"/>
                    <a:pt x="3048" y="9187"/>
                  </a:cubicBezTo>
                  <a:cubicBezTo>
                    <a:pt x="3155" y="9223"/>
                    <a:pt x="3251" y="9270"/>
                    <a:pt x="3346" y="9330"/>
                  </a:cubicBezTo>
                  <a:cubicBezTo>
                    <a:pt x="3382" y="9365"/>
                    <a:pt x="3429" y="9389"/>
                    <a:pt x="3477" y="9413"/>
                  </a:cubicBezTo>
                  <a:cubicBezTo>
                    <a:pt x="3562" y="9452"/>
                    <a:pt x="3651" y="9469"/>
                    <a:pt x="3745" y="9469"/>
                  </a:cubicBezTo>
                  <a:cubicBezTo>
                    <a:pt x="4019" y="9469"/>
                    <a:pt x="4330" y="9323"/>
                    <a:pt x="4667" y="9163"/>
                  </a:cubicBezTo>
                  <a:cubicBezTo>
                    <a:pt x="4996" y="9010"/>
                    <a:pt x="5353" y="8843"/>
                    <a:pt x="5700" y="8843"/>
                  </a:cubicBezTo>
                  <a:cubicBezTo>
                    <a:pt x="5893" y="8843"/>
                    <a:pt x="6084" y="8895"/>
                    <a:pt x="6263" y="9032"/>
                  </a:cubicBezTo>
                  <a:cubicBezTo>
                    <a:pt x="6311" y="9068"/>
                    <a:pt x="6370" y="9115"/>
                    <a:pt x="6418" y="9163"/>
                  </a:cubicBezTo>
                  <a:cubicBezTo>
                    <a:pt x="6465" y="9223"/>
                    <a:pt x="6525" y="9270"/>
                    <a:pt x="6596" y="9306"/>
                  </a:cubicBezTo>
                  <a:cubicBezTo>
                    <a:pt x="6629" y="9322"/>
                    <a:pt x="6663" y="9330"/>
                    <a:pt x="6700" y="9330"/>
                  </a:cubicBezTo>
                  <a:cubicBezTo>
                    <a:pt x="6825" y="9330"/>
                    <a:pt x="6980" y="9241"/>
                    <a:pt x="7192" y="9103"/>
                  </a:cubicBezTo>
                  <a:cubicBezTo>
                    <a:pt x="7299" y="9020"/>
                    <a:pt x="7418" y="8961"/>
                    <a:pt x="7537" y="8901"/>
                  </a:cubicBezTo>
                  <a:cubicBezTo>
                    <a:pt x="7811" y="8782"/>
                    <a:pt x="8108" y="8722"/>
                    <a:pt x="8406" y="8722"/>
                  </a:cubicBezTo>
                  <a:cubicBezTo>
                    <a:pt x="8489" y="8722"/>
                    <a:pt x="8573" y="8722"/>
                    <a:pt x="8668" y="8711"/>
                  </a:cubicBezTo>
                  <a:cubicBezTo>
                    <a:pt x="8954" y="8675"/>
                    <a:pt x="9644" y="8556"/>
                    <a:pt x="9966" y="8008"/>
                  </a:cubicBezTo>
                  <a:cubicBezTo>
                    <a:pt x="10025" y="7901"/>
                    <a:pt x="10073" y="7806"/>
                    <a:pt x="10121" y="7699"/>
                  </a:cubicBezTo>
                  <a:cubicBezTo>
                    <a:pt x="10192" y="7508"/>
                    <a:pt x="10287" y="7329"/>
                    <a:pt x="10406" y="7163"/>
                  </a:cubicBezTo>
                  <a:cubicBezTo>
                    <a:pt x="10573" y="6972"/>
                    <a:pt x="10823" y="6865"/>
                    <a:pt x="11085" y="6865"/>
                  </a:cubicBezTo>
                  <a:cubicBezTo>
                    <a:pt x="11133" y="6877"/>
                    <a:pt x="11180" y="6877"/>
                    <a:pt x="11228" y="6901"/>
                  </a:cubicBezTo>
                  <a:cubicBezTo>
                    <a:pt x="11287" y="6770"/>
                    <a:pt x="11383" y="6651"/>
                    <a:pt x="11502" y="6567"/>
                  </a:cubicBezTo>
                  <a:cubicBezTo>
                    <a:pt x="11792" y="6393"/>
                    <a:pt x="12118" y="6300"/>
                    <a:pt x="12446" y="6300"/>
                  </a:cubicBezTo>
                  <a:cubicBezTo>
                    <a:pt x="12588" y="6300"/>
                    <a:pt x="12731" y="6317"/>
                    <a:pt x="12871" y="6353"/>
                  </a:cubicBezTo>
                  <a:cubicBezTo>
                    <a:pt x="13038" y="6401"/>
                    <a:pt x="13192" y="6448"/>
                    <a:pt x="13347" y="6496"/>
                  </a:cubicBezTo>
                  <a:cubicBezTo>
                    <a:pt x="13659" y="6594"/>
                    <a:pt x="13957" y="6685"/>
                    <a:pt x="14237" y="6685"/>
                  </a:cubicBezTo>
                  <a:cubicBezTo>
                    <a:pt x="14331" y="6685"/>
                    <a:pt x="14424" y="6675"/>
                    <a:pt x="14514" y="6651"/>
                  </a:cubicBezTo>
                  <a:cubicBezTo>
                    <a:pt x="14419" y="6520"/>
                    <a:pt x="14335" y="6401"/>
                    <a:pt x="14240" y="6258"/>
                  </a:cubicBezTo>
                  <a:cubicBezTo>
                    <a:pt x="13419" y="4924"/>
                    <a:pt x="13169" y="3103"/>
                    <a:pt x="14073" y="1817"/>
                  </a:cubicBezTo>
                  <a:lnTo>
                    <a:pt x="14073" y="1817"/>
                  </a:lnTo>
                  <a:cubicBezTo>
                    <a:pt x="14148" y="1831"/>
                    <a:pt x="14219" y="1838"/>
                    <a:pt x="14286" y="1838"/>
                  </a:cubicBezTo>
                  <a:cubicBezTo>
                    <a:pt x="14720" y="1838"/>
                    <a:pt x="14990" y="1551"/>
                    <a:pt x="15145" y="1138"/>
                  </a:cubicBezTo>
                  <a:lnTo>
                    <a:pt x="15145" y="1138"/>
                  </a:lnTo>
                  <a:lnTo>
                    <a:pt x="15121" y="1162"/>
                  </a:lnTo>
                  <a:lnTo>
                    <a:pt x="14633" y="579"/>
                  </a:lnTo>
                  <a:cubicBezTo>
                    <a:pt x="14338" y="371"/>
                    <a:pt x="13993" y="267"/>
                    <a:pt x="13645" y="267"/>
                  </a:cubicBezTo>
                  <a:cubicBezTo>
                    <a:pt x="13334" y="267"/>
                    <a:pt x="13021" y="350"/>
                    <a:pt x="12740" y="519"/>
                  </a:cubicBezTo>
                  <a:lnTo>
                    <a:pt x="12621" y="602"/>
                  </a:lnTo>
                  <a:cubicBezTo>
                    <a:pt x="12502" y="698"/>
                    <a:pt x="12371" y="769"/>
                    <a:pt x="12228" y="829"/>
                  </a:cubicBezTo>
                  <a:cubicBezTo>
                    <a:pt x="12116" y="868"/>
                    <a:pt x="12006" y="885"/>
                    <a:pt x="11897" y="885"/>
                  </a:cubicBezTo>
                  <a:cubicBezTo>
                    <a:pt x="11447" y="885"/>
                    <a:pt x="11023" y="592"/>
                    <a:pt x="10668" y="352"/>
                  </a:cubicBezTo>
                  <a:lnTo>
                    <a:pt x="10609" y="305"/>
                  </a:lnTo>
                  <a:cubicBezTo>
                    <a:pt x="10363" y="133"/>
                    <a:pt x="10055" y="0"/>
                    <a:pt x="98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48" name="Google Shape;5148;p57"/>
            <p:cNvSpPr/>
            <p:nvPr/>
          </p:nvSpPr>
          <p:spPr>
            <a:xfrm>
              <a:off x="3807000" y="3573200"/>
              <a:ext cx="559925" cy="408425"/>
            </a:xfrm>
            <a:custGeom>
              <a:avLst/>
              <a:gdLst/>
              <a:ahLst/>
              <a:cxnLst/>
              <a:rect l="l" t="t" r="r" b="b"/>
              <a:pathLst>
                <a:path w="22397" h="16337" extrusionOk="0">
                  <a:moveTo>
                    <a:pt x="13526" y="0"/>
                  </a:moveTo>
                  <a:lnTo>
                    <a:pt x="13324" y="298"/>
                  </a:lnTo>
                  <a:lnTo>
                    <a:pt x="13050" y="107"/>
                  </a:lnTo>
                  <a:cubicBezTo>
                    <a:pt x="13050" y="143"/>
                    <a:pt x="13038" y="167"/>
                    <a:pt x="13026" y="202"/>
                  </a:cubicBezTo>
                  <a:cubicBezTo>
                    <a:pt x="13003" y="286"/>
                    <a:pt x="12979" y="381"/>
                    <a:pt x="12943" y="464"/>
                  </a:cubicBezTo>
                  <a:cubicBezTo>
                    <a:pt x="12776" y="822"/>
                    <a:pt x="12383" y="964"/>
                    <a:pt x="12014" y="1060"/>
                  </a:cubicBezTo>
                  <a:cubicBezTo>
                    <a:pt x="10359" y="1453"/>
                    <a:pt x="8681" y="1655"/>
                    <a:pt x="6978" y="1655"/>
                  </a:cubicBezTo>
                  <a:cubicBezTo>
                    <a:pt x="6454" y="1655"/>
                    <a:pt x="5930" y="1631"/>
                    <a:pt x="5406" y="1560"/>
                  </a:cubicBezTo>
                  <a:lnTo>
                    <a:pt x="5406" y="1584"/>
                  </a:lnTo>
                  <a:cubicBezTo>
                    <a:pt x="5502" y="2024"/>
                    <a:pt x="5347" y="2488"/>
                    <a:pt x="4978" y="2774"/>
                  </a:cubicBezTo>
                  <a:cubicBezTo>
                    <a:pt x="4775" y="2905"/>
                    <a:pt x="4561" y="3012"/>
                    <a:pt x="4335" y="3096"/>
                  </a:cubicBezTo>
                  <a:cubicBezTo>
                    <a:pt x="4037" y="3227"/>
                    <a:pt x="3763" y="3334"/>
                    <a:pt x="3573" y="3560"/>
                  </a:cubicBezTo>
                  <a:cubicBezTo>
                    <a:pt x="3370" y="3810"/>
                    <a:pt x="3323" y="4155"/>
                    <a:pt x="3275" y="4524"/>
                  </a:cubicBezTo>
                  <a:cubicBezTo>
                    <a:pt x="3263" y="4620"/>
                    <a:pt x="3251" y="4715"/>
                    <a:pt x="3239" y="4810"/>
                  </a:cubicBezTo>
                  <a:cubicBezTo>
                    <a:pt x="3013" y="6084"/>
                    <a:pt x="2216" y="7191"/>
                    <a:pt x="1084" y="7811"/>
                  </a:cubicBezTo>
                  <a:lnTo>
                    <a:pt x="965" y="7870"/>
                  </a:lnTo>
                  <a:cubicBezTo>
                    <a:pt x="799" y="7941"/>
                    <a:pt x="644" y="8037"/>
                    <a:pt x="513" y="8156"/>
                  </a:cubicBezTo>
                  <a:cubicBezTo>
                    <a:pt x="1" y="8692"/>
                    <a:pt x="537" y="9644"/>
                    <a:pt x="894" y="10168"/>
                  </a:cubicBezTo>
                  <a:lnTo>
                    <a:pt x="2656" y="12716"/>
                  </a:lnTo>
                  <a:lnTo>
                    <a:pt x="4025" y="12990"/>
                  </a:lnTo>
                  <a:cubicBezTo>
                    <a:pt x="4240" y="13014"/>
                    <a:pt x="4442" y="13061"/>
                    <a:pt x="4644" y="13133"/>
                  </a:cubicBezTo>
                  <a:cubicBezTo>
                    <a:pt x="5656" y="13525"/>
                    <a:pt x="6264" y="14549"/>
                    <a:pt x="6121" y="15633"/>
                  </a:cubicBezTo>
                  <a:cubicBezTo>
                    <a:pt x="7514" y="15942"/>
                    <a:pt x="8919" y="16169"/>
                    <a:pt x="10347" y="16288"/>
                  </a:cubicBezTo>
                  <a:cubicBezTo>
                    <a:pt x="10636" y="16315"/>
                    <a:pt x="10943" y="16337"/>
                    <a:pt x="11255" y="16337"/>
                  </a:cubicBezTo>
                  <a:cubicBezTo>
                    <a:pt x="11767" y="16337"/>
                    <a:pt x="12291" y="16278"/>
                    <a:pt x="12764" y="16085"/>
                  </a:cubicBezTo>
                  <a:cubicBezTo>
                    <a:pt x="13431" y="15811"/>
                    <a:pt x="14074" y="15121"/>
                    <a:pt x="14015" y="14347"/>
                  </a:cubicBezTo>
                  <a:lnTo>
                    <a:pt x="14015" y="14264"/>
                  </a:lnTo>
                  <a:lnTo>
                    <a:pt x="14074" y="14204"/>
                  </a:lnTo>
                  <a:cubicBezTo>
                    <a:pt x="14247" y="14001"/>
                    <a:pt x="14480" y="13917"/>
                    <a:pt x="14734" y="13917"/>
                  </a:cubicBezTo>
                  <a:cubicBezTo>
                    <a:pt x="15076" y="13917"/>
                    <a:pt x="15456" y="14069"/>
                    <a:pt x="15777" y="14287"/>
                  </a:cubicBezTo>
                  <a:lnTo>
                    <a:pt x="15836" y="14335"/>
                  </a:lnTo>
                  <a:cubicBezTo>
                    <a:pt x="16161" y="14562"/>
                    <a:pt x="16503" y="14797"/>
                    <a:pt x="16820" y="14797"/>
                  </a:cubicBezTo>
                  <a:cubicBezTo>
                    <a:pt x="16886" y="14797"/>
                    <a:pt x="16951" y="14786"/>
                    <a:pt x="17015" y="14764"/>
                  </a:cubicBezTo>
                  <a:cubicBezTo>
                    <a:pt x="17122" y="14728"/>
                    <a:pt x="17217" y="14668"/>
                    <a:pt x="17313" y="14597"/>
                  </a:cubicBezTo>
                  <a:cubicBezTo>
                    <a:pt x="17360" y="14561"/>
                    <a:pt x="17408" y="14526"/>
                    <a:pt x="17456" y="14502"/>
                  </a:cubicBezTo>
                  <a:cubicBezTo>
                    <a:pt x="17800" y="14291"/>
                    <a:pt x="18188" y="14186"/>
                    <a:pt x="18575" y="14186"/>
                  </a:cubicBezTo>
                  <a:cubicBezTo>
                    <a:pt x="19019" y="14186"/>
                    <a:pt x="19462" y="14324"/>
                    <a:pt x="19837" y="14597"/>
                  </a:cubicBezTo>
                  <a:lnTo>
                    <a:pt x="19872" y="14621"/>
                  </a:lnTo>
                  <a:lnTo>
                    <a:pt x="20206" y="15038"/>
                  </a:lnTo>
                  <a:cubicBezTo>
                    <a:pt x="20265" y="14740"/>
                    <a:pt x="20301" y="14430"/>
                    <a:pt x="20313" y="14133"/>
                  </a:cubicBezTo>
                  <a:cubicBezTo>
                    <a:pt x="20373" y="12978"/>
                    <a:pt x="20432" y="11811"/>
                    <a:pt x="20504" y="10656"/>
                  </a:cubicBezTo>
                  <a:cubicBezTo>
                    <a:pt x="20968" y="10906"/>
                    <a:pt x="21135" y="11490"/>
                    <a:pt x="20885" y="11954"/>
                  </a:cubicBezTo>
                  <a:cubicBezTo>
                    <a:pt x="21754" y="11930"/>
                    <a:pt x="22373" y="11001"/>
                    <a:pt x="22397" y="10132"/>
                  </a:cubicBezTo>
                  <a:cubicBezTo>
                    <a:pt x="22397" y="9846"/>
                    <a:pt x="22349" y="9561"/>
                    <a:pt x="22278" y="9287"/>
                  </a:cubicBezTo>
                  <a:lnTo>
                    <a:pt x="22182" y="9477"/>
                  </a:lnTo>
                  <a:lnTo>
                    <a:pt x="21123" y="8977"/>
                  </a:lnTo>
                  <a:cubicBezTo>
                    <a:pt x="21015" y="8918"/>
                    <a:pt x="20896" y="8882"/>
                    <a:pt x="20777" y="8858"/>
                  </a:cubicBezTo>
                  <a:cubicBezTo>
                    <a:pt x="20753" y="8855"/>
                    <a:pt x="20729" y="8853"/>
                    <a:pt x="20705" y="8853"/>
                  </a:cubicBezTo>
                  <a:cubicBezTo>
                    <a:pt x="20467" y="8853"/>
                    <a:pt x="20228" y="9005"/>
                    <a:pt x="19980" y="9156"/>
                  </a:cubicBezTo>
                  <a:lnTo>
                    <a:pt x="19837" y="9251"/>
                  </a:lnTo>
                  <a:cubicBezTo>
                    <a:pt x="19599" y="9406"/>
                    <a:pt x="19325" y="9489"/>
                    <a:pt x="19051" y="9513"/>
                  </a:cubicBezTo>
                  <a:cubicBezTo>
                    <a:pt x="18837" y="9513"/>
                    <a:pt x="18634" y="9442"/>
                    <a:pt x="18491" y="9299"/>
                  </a:cubicBezTo>
                  <a:lnTo>
                    <a:pt x="18432" y="9239"/>
                  </a:lnTo>
                  <a:lnTo>
                    <a:pt x="18432" y="9156"/>
                  </a:lnTo>
                  <a:cubicBezTo>
                    <a:pt x="18325" y="7715"/>
                    <a:pt x="18170" y="6251"/>
                    <a:pt x="17944" y="4822"/>
                  </a:cubicBezTo>
                  <a:cubicBezTo>
                    <a:pt x="17848" y="4227"/>
                    <a:pt x="17694" y="3631"/>
                    <a:pt x="17253" y="3381"/>
                  </a:cubicBezTo>
                  <a:cubicBezTo>
                    <a:pt x="17229" y="3369"/>
                    <a:pt x="17194" y="3346"/>
                    <a:pt x="17170" y="3334"/>
                  </a:cubicBezTo>
                  <a:cubicBezTo>
                    <a:pt x="17027" y="3286"/>
                    <a:pt x="16908" y="3191"/>
                    <a:pt x="16824" y="3084"/>
                  </a:cubicBezTo>
                  <a:cubicBezTo>
                    <a:pt x="16741" y="2977"/>
                    <a:pt x="16694" y="2846"/>
                    <a:pt x="16682" y="2715"/>
                  </a:cubicBezTo>
                  <a:cubicBezTo>
                    <a:pt x="16670" y="2655"/>
                    <a:pt x="16658" y="2596"/>
                    <a:pt x="16634" y="2536"/>
                  </a:cubicBezTo>
                  <a:cubicBezTo>
                    <a:pt x="16563" y="2405"/>
                    <a:pt x="16384" y="2334"/>
                    <a:pt x="16193" y="2250"/>
                  </a:cubicBezTo>
                  <a:cubicBezTo>
                    <a:pt x="16134" y="2226"/>
                    <a:pt x="16062" y="2203"/>
                    <a:pt x="16003" y="2167"/>
                  </a:cubicBezTo>
                  <a:cubicBezTo>
                    <a:pt x="15503" y="1929"/>
                    <a:pt x="15181" y="1488"/>
                    <a:pt x="14872" y="1072"/>
                  </a:cubicBezTo>
                  <a:cubicBezTo>
                    <a:pt x="14777" y="941"/>
                    <a:pt x="14681" y="810"/>
                    <a:pt x="14586" y="691"/>
                  </a:cubicBezTo>
                  <a:cubicBezTo>
                    <a:pt x="14324" y="369"/>
                    <a:pt x="13931" y="48"/>
                    <a:pt x="13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49" name="Google Shape;5149;p57"/>
            <p:cNvSpPr/>
            <p:nvPr/>
          </p:nvSpPr>
          <p:spPr>
            <a:xfrm>
              <a:off x="3735875" y="4086950"/>
              <a:ext cx="105700" cy="233375"/>
            </a:xfrm>
            <a:custGeom>
              <a:avLst/>
              <a:gdLst/>
              <a:ahLst/>
              <a:cxnLst/>
              <a:rect l="l" t="t" r="r" b="b"/>
              <a:pathLst>
                <a:path w="4228" h="9335" extrusionOk="0">
                  <a:moveTo>
                    <a:pt x="1679" y="0"/>
                  </a:moveTo>
                  <a:cubicBezTo>
                    <a:pt x="1370" y="381"/>
                    <a:pt x="1048" y="607"/>
                    <a:pt x="727" y="703"/>
                  </a:cubicBezTo>
                  <a:cubicBezTo>
                    <a:pt x="822" y="1107"/>
                    <a:pt x="750" y="1536"/>
                    <a:pt x="548" y="1905"/>
                  </a:cubicBezTo>
                  <a:lnTo>
                    <a:pt x="489" y="1869"/>
                  </a:lnTo>
                  <a:lnTo>
                    <a:pt x="489" y="1869"/>
                  </a:lnTo>
                  <a:cubicBezTo>
                    <a:pt x="1096" y="3810"/>
                    <a:pt x="0" y="5918"/>
                    <a:pt x="191" y="7942"/>
                  </a:cubicBezTo>
                  <a:cubicBezTo>
                    <a:pt x="191" y="8108"/>
                    <a:pt x="250" y="8263"/>
                    <a:pt x="381" y="8382"/>
                  </a:cubicBezTo>
                  <a:cubicBezTo>
                    <a:pt x="465" y="8435"/>
                    <a:pt x="563" y="8445"/>
                    <a:pt x="663" y="8445"/>
                  </a:cubicBezTo>
                  <a:cubicBezTo>
                    <a:pt x="720" y="8445"/>
                    <a:pt x="778" y="8442"/>
                    <a:pt x="834" y="8442"/>
                  </a:cubicBezTo>
                  <a:cubicBezTo>
                    <a:pt x="1381" y="8454"/>
                    <a:pt x="1751" y="8846"/>
                    <a:pt x="2036" y="9335"/>
                  </a:cubicBezTo>
                  <a:cubicBezTo>
                    <a:pt x="2013" y="8977"/>
                    <a:pt x="2132" y="8620"/>
                    <a:pt x="2358" y="8358"/>
                  </a:cubicBezTo>
                  <a:cubicBezTo>
                    <a:pt x="2625" y="8037"/>
                    <a:pt x="3018" y="7851"/>
                    <a:pt x="3431" y="7851"/>
                  </a:cubicBezTo>
                  <a:cubicBezTo>
                    <a:pt x="3478" y="7851"/>
                    <a:pt x="3525" y="7853"/>
                    <a:pt x="3572" y="7858"/>
                  </a:cubicBezTo>
                  <a:cubicBezTo>
                    <a:pt x="3525" y="7299"/>
                    <a:pt x="3715" y="6751"/>
                    <a:pt x="4096" y="6346"/>
                  </a:cubicBezTo>
                  <a:cubicBezTo>
                    <a:pt x="4156" y="6275"/>
                    <a:pt x="4227" y="6203"/>
                    <a:pt x="4227" y="6179"/>
                  </a:cubicBezTo>
                  <a:cubicBezTo>
                    <a:pt x="4227" y="6144"/>
                    <a:pt x="4108" y="6084"/>
                    <a:pt x="4048" y="6049"/>
                  </a:cubicBezTo>
                  <a:cubicBezTo>
                    <a:pt x="3870" y="5977"/>
                    <a:pt x="3727" y="5846"/>
                    <a:pt x="3644" y="5668"/>
                  </a:cubicBezTo>
                  <a:cubicBezTo>
                    <a:pt x="3596" y="5548"/>
                    <a:pt x="3608" y="5406"/>
                    <a:pt x="3667" y="5287"/>
                  </a:cubicBezTo>
                  <a:cubicBezTo>
                    <a:pt x="3715" y="5227"/>
                    <a:pt x="3763" y="5167"/>
                    <a:pt x="3822" y="5108"/>
                  </a:cubicBezTo>
                  <a:cubicBezTo>
                    <a:pt x="3560" y="3894"/>
                    <a:pt x="3227" y="2691"/>
                    <a:pt x="2822" y="1512"/>
                  </a:cubicBezTo>
                  <a:cubicBezTo>
                    <a:pt x="2691" y="1155"/>
                    <a:pt x="2572" y="822"/>
                    <a:pt x="2322" y="619"/>
                  </a:cubicBezTo>
                  <a:cubicBezTo>
                    <a:pt x="2263" y="584"/>
                    <a:pt x="2203" y="536"/>
                    <a:pt x="2143" y="500"/>
                  </a:cubicBezTo>
                  <a:cubicBezTo>
                    <a:pt x="2024" y="429"/>
                    <a:pt x="1905" y="345"/>
                    <a:pt x="1810" y="238"/>
                  </a:cubicBezTo>
                  <a:cubicBezTo>
                    <a:pt x="1751" y="167"/>
                    <a:pt x="1703" y="84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0" name="Google Shape;5150;p57"/>
            <p:cNvSpPr/>
            <p:nvPr/>
          </p:nvSpPr>
          <p:spPr>
            <a:xfrm>
              <a:off x="4202000" y="4099200"/>
              <a:ext cx="169400" cy="142250"/>
            </a:xfrm>
            <a:custGeom>
              <a:avLst/>
              <a:gdLst/>
              <a:ahLst/>
              <a:cxnLst/>
              <a:rect l="l" t="t" r="r" b="b"/>
              <a:pathLst>
                <a:path w="6776" h="5690" extrusionOk="0">
                  <a:moveTo>
                    <a:pt x="1562" y="1"/>
                  </a:moveTo>
                  <a:cubicBezTo>
                    <a:pt x="1319" y="1"/>
                    <a:pt x="1080" y="67"/>
                    <a:pt x="870" y="189"/>
                  </a:cubicBezTo>
                  <a:cubicBezTo>
                    <a:pt x="751" y="272"/>
                    <a:pt x="679" y="391"/>
                    <a:pt x="667" y="534"/>
                  </a:cubicBezTo>
                  <a:lnTo>
                    <a:pt x="643" y="867"/>
                  </a:lnTo>
                  <a:lnTo>
                    <a:pt x="703" y="963"/>
                  </a:lnTo>
                  <a:cubicBezTo>
                    <a:pt x="810" y="1129"/>
                    <a:pt x="882" y="1320"/>
                    <a:pt x="905" y="1510"/>
                  </a:cubicBezTo>
                  <a:cubicBezTo>
                    <a:pt x="905" y="1749"/>
                    <a:pt x="834" y="1987"/>
                    <a:pt x="703" y="2189"/>
                  </a:cubicBezTo>
                  <a:lnTo>
                    <a:pt x="120" y="3249"/>
                  </a:lnTo>
                  <a:cubicBezTo>
                    <a:pt x="48" y="3356"/>
                    <a:pt x="1" y="3475"/>
                    <a:pt x="1" y="3606"/>
                  </a:cubicBezTo>
                  <a:cubicBezTo>
                    <a:pt x="12" y="3749"/>
                    <a:pt x="179" y="3868"/>
                    <a:pt x="417" y="4023"/>
                  </a:cubicBezTo>
                  <a:cubicBezTo>
                    <a:pt x="489" y="4070"/>
                    <a:pt x="572" y="4118"/>
                    <a:pt x="632" y="4166"/>
                  </a:cubicBezTo>
                  <a:cubicBezTo>
                    <a:pt x="941" y="4392"/>
                    <a:pt x="1155" y="4713"/>
                    <a:pt x="1251" y="5082"/>
                  </a:cubicBezTo>
                  <a:lnTo>
                    <a:pt x="1263" y="5154"/>
                  </a:lnTo>
                  <a:cubicBezTo>
                    <a:pt x="1310" y="5320"/>
                    <a:pt x="1370" y="5559"/>
                    <a:pt x="1465" y="5570"/>
                  </a:cubicBezTo>
                  <a:lnTo>
                    <a:pt x="1453" y="5689"/>
                  </a:lnTo>
                  <a:cubicBezTo>
                    <a:pt x="1596" y="5523"/>
                    <a:pt x="1715" y="5344"/>
                    <a:pt x="1822" y="5154"/>
                  </a:cubicBezTo>
                  <a:cubicBezTo>
                    <a:pt x="2684" y="3617"/>
                    <a:pt x="4297" y="2687"/>
                    <a:pt x="6014" y="2687"/>
                  </a:cubicBezTo>
                  <a:cubicBezTo>
                    <a:pt x="6266" y="2687"/>
                    <a:pt x="6520" y="2707"/>
                    <a:pt x="6775" y="2749"/>
                  </a:cubicBezTo>
                  <a:cubicBezTo>
                    <a:pt x="5692" y="1975"/>
                    <a:pt x="4573" y="1165"/>
                    <a:pt x="3751" y="105"/>
                  </a:cubicBezTo>
                  <a:lnTo>
                    <a:pt x="3751" y="105"/>
                  </a:lnTo>
                  <a:lnTo>
                    <a:pt x="3834" y="332"/>
                  </a:lnTo>
                  <a:cubicBezTo>
                    <a:pt x="3684" y="377"/>
                    <a:pt x="3536" y="396"/>
                    <a:pt x="3390" y="396"/>
                  </a:cubicBezTo>
                  <a:cubicBezTo>
                    <a:pt x="3036" y="396"/>
                    <a:pt x="2691" y="286"/>
                    <a:pt x="2346" y="177"/>
                  </a:cubicBezTo>
                  <a:cubicBezTo>
                    <a:pt x="2203" y="129"/>
                    <a:pt x="2048" y="82"/>
                    <a:pt x="1906" y="46"/>
                  </a:cubicBezTo>
                  <a:cubicBezTo>
                    <a:pt x="1791" y="16"/>
                    <a:pt x="1676" y="1"/>
                    <a:pt x="15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1" name="Google Shape;5151;p57"/>
            <p:cNvSpPr/>
            <p:nvPr/>
          </p:nvSpPr>
          <p:spPr>
            <a:xfrm>
              <a:off x="3790400" y="4113425"/>
              <a:ext cx="441975" cy="461150"/>
            </a:xfrm>
            <a:custGeom>
              <a:avLst/>
              <a:gdLst/>
              <a:ahLst/>
              <a:cxnLst/>
              <a:rect l="l" t="t" r="r" b="b"/>
              <a:pathLst>
                <a:path w="17679" h="18446" extrusionOk="0">
                  <a:moveTo>
                    <a:pt x="16619" y="1"/>
                  </a:moveTo>
                  <a:cubicBezTo>
                    <a:pt x="16500" y="13"/>
                    <a:pt x="16381" y="60"/>
                    <a:pt x="16310" y="156"/>
                  </a:cubicBezTo>
                  <a:cubicBezTo>
                    <a:pt x="16215" y="275"/>
                    <a:pt x="16131" y="418"/>
                    <a:pt x="16084" y="572"/>
                  </a:cubicBezTo>
                  <a:cubicBezTo>
                    <a:pt x="16036" y="691"/>
                    <a:pt x="15976" y="822"/>
                    <a:pt x="15917" y="941"/>
                  </a:cubicBezTo>
                  <a:cubicBezTo>
                    <a:pt x="15619" y="1430"/>
                    <a:pt x="15024" y="1763"/>
                    <a:pt x="14298" y="1834"/>
                  </a:cubicBezTo>
                  <a:cubicBezTo>
                    <a:pt x="14202" y="1846"/>
                    <a:pt x="14107" y="1846"/>
                    <a:pt x="14024" y="1858"/>
                  </a:cubicBezTo>
                  <a:cubicBezTo>
                    <a:pt x="13774" y="1858"/>
                    <a:pt x="13524" y="1894"/>
                    <a:pt x="13297" y="1989"/>
                  </a:cubicBezTo>
                  <a:cubicBezTo>
                    <a:pt x="13190" y="2037"/>
                    <a:pt x="13095" y="2096"/>
                    <a:pt x="13000" y="2168"/>
                  </a:cubicBezTo>
                  <a:cubicBezTo>
                    <a:pt x="12793" y="2302"/>
                    <a:pt x="12540" y="2464"/>
                    <a:pt x="12269" y="2464"/>
                  </a:cubicBezTo>
                  <a:cubicBezTo>
                    <a:pt x="12181" y="2464"/>
                    <a:pt x="12091" y="2447"/>
                    <a:pt x="12000" y="2406"/>
                  </a:cubicBezTo>
                  <a:cubicBezTo>
                    <a:pt x="11893" y="2346"/>
                    <a:pt x="11797" y="2275"/>
                    <a:pt x="11714" y="2180"/>
                  </a:cubicBezTo>
                  <a:cubicBezTo>
                    <a:pt x="11678" y="2144"/>
                    <a:pt x="11643" y="2108"/>
                    <a:pt x="11595" y="2073"/>
                  </a:cubicBezTo>
                  <a:cubicBezTo>
                    <a:pt x="11498" y="2004"/>
                    <a:pt x="11395" y="1974"/>
                    <a:pt x="11279" y="1974"/>
                  </a:cubicBezTo>
                  <a:cubicBezTo>
                    <a:pt x="11052" y="1974"/>
                    <a:pt x="10779" y="2090"/>
                    <a:pt x="10416" y="2263"/>
                  </a:cubicBezTo>
                  <a:cubicBezTo>
                    <a:pt x="10083" y="2418"/>
                    <a:pt x="9702" y="2596"/>
                    <a:pt x="9333" y="2596"/>
                  </a:cubicBezTo>
                  <a:cubicBezTo>
                    <a:pt x="9178" y="2596"/>
                    <a:pt x="9023" y="2561"/>
                    <a:pt x="8892" y="2501"/>
                  </a:cubicBezTo>
                  <a:cubicBezTo>
                    <a:pt x="8833" y="2465"/>
                    <a:pt x="8773" y="2442"/>
                    <a:pt x="8714" y="2406"/>
                  </a:cubicBezTo>
                  <a:cubicBezTo>
                    <a:pt x="8654" y="2358"/>
                    <a:pt x="8595" y="2323"/>
                    <a:pt x="8523" y="2311"/>
                  </a:cubicBezTo>
                  <a:cubicBezTo>
                    <a:pt x="8494" y="2301"/>
                    <a:pt x="8464" y="2297"/>
                    <a:pt x="8432" y="2297"/>
                  </a:cubicBezTo>
                  <a:cubicBezTo>
                    <a:pt x="8307" y="2297"/>
                    <a:pt x="8163" y="2363"/>
                    <a:pt x="8011" y="2430"/>
                  </a:cubicBezTo>
                  <a:cubicBezTo>
                    <a:pt x="7928" y="2465"/>
                    <a:pt x="7856" y="2501"/>
                    <a:pt x="7773" y="2525"/>
                  </a:cubicBezTo>
                  <a:cubicBezTo>
                    <a:pt x="7674" y="2560"/>
                    <a:pt x="7569" y="2578"/>
                    <a:pt x="7463" y="2578"/>
                  </a:cubicBezTo>
                  <a:cubicBezTo>
                    <a:pt x="7315" y="2578"/>
                    <a:pt x="7167" y="2542"/>
                    <a:pt x="7035" y="2465"/>
                  </a:cubicBezTo>
                  <a:cubicBezTo>
                    <a:pt x="7011" y="2561"/>
                    <a:pt x="6975" y="2656"/>
                    <a:pt x="6940" y="2751"/>
                  </a:cubicBezTo>
                  <a:cubicBezTo>
                    <a:pt x="6666" y="3323"/>
                    <a:pt x="6047" y="3597"/>
                    <a:pt x="5475" y="3811"/>
                  </a:cubicBezTo>
                  <a:cubicBezTo>
                    <a:pt x="4661" y="4111"/>
                    <a:pt x="3856" y="4380"/>
                    <a:pt x="3038" y="4380"/>
                  </a:cubicBezTo>
                  <a:cubicBezTo>
                    <a:pt x="2851" y="4380"/>
                    <a:pt x="2663" y="4366"/>
                    <a:pt x="2475" y="4335"/>
                  </a:cubicBezTo>
                  <a:lnTo>
                    <a:pt x="2391" y="4323"/>
                  </a:lnTo>
                  <a:cubicBezTo>
                    <a:pt x="2319" y="4303"/>
                    <a:pt x="2244" y="4294"/>
                    <a:pt x="2168" y="4294"/>
                  </a:cubicBezTo>
                  <a:cubicBezTo>
                    <a:pt x="2107" y="4294"/>
                    <a:pt x="2045" y="4300"/>
                    <a:pt x="1987" y="4311"/>
                  </a:cubicBezTo>
                  <a:cubicBezTo>
                    <a:pt x="1939" y="4323"/>
                    <a:pt x="1891" y="4359"/>
                    <a:pt x="1856" y="4418"/>
                  </a:cubicBezTo>
                  <a:cubicBezTo>
                    <a:pt x="1844" y="4430"/>
                    <a:pt x="1844" y="4454"/>
                    <a:pt x="1844" y="4466"/>
                  </a:cubicBezTo>
                  <a:cubicBezTo>
                    <a:pt x="1867" y="4513"/>
                    <a:pt x="1963" y="4573"/>
                    <a:pt x="2058" y="4620"/>
                  </a:cubicBezTo>
                  <a:cubicBezTo>
                    <a:pt x="2225" y="4704"/>
                    <a:pt x="2451" y="4835"/>
                    <a:pt x="2451" y="5109"/>
                  </a:cubicBezTo>
                  <a:cubicBezTo>
                    <a:pt x="2439" y="5275"/>
                    <a:pt x="2356" y="5430"/>
                    <a:pt x="2225" y="5537"/>
                  </a:cubicBezTo>
                  <a:cubicBezTo>
                    <a:pt x="1856" y="5918"/>
                    <a:pt x="1713" y="6466"/>
                    <a:pt x="1844" y="6990"/>
                  </a:cubicBezTo>
                  <a:lnTo>
                    <a:pt x="1951" y="7371"/>
                  </a:lnTo>
                  <a:lnTo>
                    <a:pt x="1951" y="7371"/>
                  </a:lnTo>
                  <a:lnTo>
                    <a:pt x="1582" y="7240"/>
                  </a:lnTo>
                  <a:cubicBezTo>
                    <a:pt x="1465" y="7198"/>
                    <a:pt x="1351" y="7179"/>
                    <a:pt x="1241" y="7179"/>
                  </a:cubicBezTo>
                  <a:cubicBezTo>
                    <a:pt x="528" y="7179"/>
                    <a:pt x="1" y="7978"/>
                    <a:pt x="403" y="8669"/>
                  </a:cubicBezTo>
                  <a:lnTo>
                    <a:pt x="141" y="8823"/>
                  </a:lnTo>
                  <a:cubicBezTo>
                    <a:pt x="213" y="8978"/>
                    <a:pt x="284" y="9133"/>
                    <a:pt x="355" y="9276"/>
                  </a:cubicBezTo>
                  <a:cubicBezTo>
                    <a:pt x="628" y="9911"/>
                    <a:pt x="1281" y="10554"/>
                    <a:pt x="1871" y="10554"/>
                  </a:cubicBezTo>
                  <a:cubicBezTo>
                    <a:pt x="2055" y="10554"/>
                    <a:pt x="2233" y="10492"/>
                    <a:pt x="2391" y="10347"/>
                  </a:cubicBezTo>
                  <a:lnTo>
                    <a:pt x="2391" y="10347"/>
                  </a:lnTo>
                  <a:cubicBezTo>
                    <a:pt x="2308" y="10824"/>
                    <a:pt x="1939" y="11205"/>
                    <a:pt x="1463" y="11312"/>
                  </a:cubicBezTo>
                  <a:cubicBezTo>
                    <a:pt x="2000" y="11555"/>
                    <a:pt x="2578" y="11613"/>
                    <a:pt x="3170" y="11613"/>
                  </a:cubicBezTo>
                  <a:cubicBezTo>
                    <a:pt x="3704" y="11613"/>
                    <a:pt x="4249" y="11566"/>
                    <a:pt x="4786" y="11566"/>
                  </a:cubicBezTo>
                  <a:cubicBezTo>
                    <a:pt x="4905" y="11566"/>
                    <a:pt x="5024" y="11568"/>
                    <a:pt x="5142" y="11574"/>
                  </a:cubicBezTo>
                  <a:cubicBezTo>
                    <a:pt x="6380" y="11621"/>
                    <a:pt x="7844" y="12395"/>
                    <a:pt x="7773" y="13633"/>
                  </a:cubicBezTo>
                  <a:cubicBezTo>
                    <a:pt x="6853" y="13340"/>
                    <a:pt x="5902" y="13192"/>
                    <a:pt x="4949" y="13192"/>
                  </a:cubicBezTo>
                  <a:cubicBezTo>
                    <a:pt x="4237" y="13192"/>
                    <a:pt x="3523" y="13275"/>
                    <a:pt x="2820" y="13443"/>
                  </a:cubicBezTo>
                  <a:cubicBezTo>
                    <a:pt x="3665" y="14193"/>
                    <a:pt x="4142" y="15277"/>
                    <a:pt x="4106" y="16408"/>
                  </a:cubicBezTo>
                  <a:cubicBezTo>
                    <a:pt x="4082" y="16836"/>
                    <a:pt x="3999" y="17277"/>
                    <a:pt x="4106" y="17705"/>
                  </a:cubicBezTo>
                  <a:cubicBezTo>
                    <a:pt x="4202" y="18080"/>
                    <a:pt x="4520" y="18446"/>
                    <a:pt x="4896" y="18446"/>
                  </a:cubicBezTo>
                  <a:cubicBezTo>
                    <a:pt x="4937" y="18446"/>
                    <a:pt x="4980" y="18441"/>
                    <a:pt x="5023" y="18432"/>
                  </a:cubicBezTo>
                  <a:cubicBezTo>
                    <a:pt x="5725" y="18289"/>
                    <a:pt x="5606" y="17241"/>
                    <a:pt x="5308" y="16586"/>
                  </a:cubicBezTo>
                  <a:lnTo>
                    <a:pt x="5308" y="16586"/>
                  </a:lnTo>
                  <a:cubicBezTo>
                    <a:pt x="5987" y="16943"/>
                    <a:pt x="6404" y="17646"/>
                    <a:pt x="6404" y="18408"/>
                  </a:cubicBezTo>
                  <a:lnTo>
                    <a:pt x="6940" y="17598"/>
                  </a:lnTo>
                  <a:cubicBezTo>
                    <a:pt x="7416" y="18039"/>
                    <a:pt x="8035" y="18325"/>
                    <a:pt x="8702" y="18384"/>
                  </a:cubicBezTo>
                  <a:cubicBezTo>
                    <a:pt x="7821" y="17241"/>
                    <a:pt x="7118" y="15979"/>
                    <a:pt x="6630" y="14634"/>
                  </a:cubicBezTo>
                  <a:lnTo>
                    <a:pt x="6630" y="14634"/>
                  </a:lnTo>
                  <a:cubicBezTo>
                    <a:pt x="7535" y="14776"/>
                    <a:pt x="8392" y="15157"/>
                    <a:pt x="9118" y="15729"/>
                  </a:cubicBezTo>
                  <a:cubicBezTo>
                    <a:pt x="8412" y="15041"/>
                    <a:pt x="9049" y="14069"/>
                    <a:pt x="9793" y="14069"/>
                  </a:cubicBezTo>
                  <a:cubicBezTo>
                    <a:pt x="10014" y="14069"/>
                    <a:pt x="10245" y="14155"/>
                    <a:pt x="10452" y="14360"/>
                  </a:cubicBezTo>
                  <a:cubicBezTo>
                    <a:pt x="11119" y="13681"/>
                    <a:pt x="10416" y="12502"/>
                    <a:pt x="9547" y="12086"/>
                  </a:cubicBezTo>
                  <a:cubicBezTo>
                    <a:pt x="8690" y="11681"/>
                    <a:pt x="7642" y="11586"/>
                    <a:pt x="6963" y="10919"/>
                  </a:cubicBezTo>
                  <a:lnTo>
                    <a:pt x="6594" y="8549"/>
                  </a:lnTo>
                  <a:cubicBezTo>
                    <a:pt x="6689" y="8502"/>
                    <a:pt x="6790" y="8480"/>
                    <a:pt x="6890" y="8480"/>
                  </a:cubicBezTo>
                  <a:cubicBezTo>
                    <a:pt x="7143" y="8480"/>
                    <a:pt x="7388" y="8623"/>
                    <a:pt x="7499" y="8871"/>
                  </a:cubicBezTo>
                  <a:cubicBezTo>
                    <a:pt x="7833" y="8776"/>
                    <a:pt x="7844" y="8276"/>
                    <a:pt x="7630" y="8014"/>
                  </a:cubicBezTo>
                  <a:cubicBezTo>
                    <a:pt x="7416" y="7752"/>
                    <a:pt x="7071" y="7621"/>
                    <a:pt x="6797" y="7418"/>
                  </a:cubicBezTo>
                  <a:cubicBezTo>
                    <a:pt x="5951" y="6787"/>
                    <a:pt x="5963" y="5323"/>
                    <a:pt x="6820" y="4704"/>
                  </a:cubicBezTo>
                  <a:cubicBezTo>
                    <a:pt x="7380" y="4751"/>
                    <a:pt x="7535" y="5478"/>
                    <a:pt x="7630" y="6037"/>
                  </a:cubicBezTo>
                  <a:cubicBezTo>
                    <a:pt x="7709" y="6493"/>
                    <a:pt x="8068" y="7039"/>
                    <a:pt x="8461" y="7039"/>
                  </a:cubicBezTo>
                  <a:cubicBezTo>
                    <a:pt x="8540" y="7039"/>
                    <a:pt x="8621" y="7016"/>
                    <a:pt x="8702" y="6966"/>
                  </a:cubicBezTo>
                  <a:cubicBezTo>
                    <a:pt x="8725" y="6644"/>
                    <a:pt x="8630" y="6323"/>
                    <a:pt x="8452" y="6061"/>
                  </a:cubicBezTo>
                  <a:lnTo>
                    <a:pt x="8452" y="6061"/>
                  </a:lnTo>
                  <a:lnTo>
                    <a:pt x="9749" y="6954"/>
                  </a:lnTo>
                  <a:lnTo>
                    <a:pt x="9749" y="6954"/>
                  </a:lnTo>
                  <a:lnTo>
                    <a:pt x="9368" y="6037"/>
                  </a:lnTo>
                  <a:lnTo>
                    <a:pt x="11131" y="6478"/>
                  </a:lnTo>
                  <a:cubicBezTo>
                    <a:pt x="10392" y="6085"/>
                    <a:pt x="9845" y="5394"/>
                    <a:pt x="9642" y="4585"/>
                  </a:cubicBezTo>
                  <a:cubicBezTo>
                    <a:pt x="10885" y="3881"/>
                    <a:pt x="12290" y="3501"/>
                    <a:pt x="13731" y="3501"/>
                  </a:cubicBezTo>
                  <a:cubicBezTo>
                    <a:pt x="13753" y="3501"/>
                    <a:pt x="13775" y="3501"/>
                    <a:pt x="13798" y="3501"/>
                  </a:cubicBezTo>
                  <a:cubicBezTo>
                    <a:pt x="14952" y="3513"/>
                    <a:pt x="16238" y="3870"/>
                    <a:pt x="16810" y="4870"/>
                  </a:cubicBezTo>
                  <a:cubicBezTo>
                    <a:pt x="16917" y="5061"/>
                    <a:pt x="17012" y="5275"/>
                    <a:pt x="17203" y="5371"/>
                  </a:cubicBezTo>
                  <a:cubicBezTo>
                    <a:pt x="17272" y="5408"/>
                    <a:pt x="17347" y="5426"/>
                    <a:pt x="17421" y="5426"/>
                  </a:cubicBezTo>
                  <a:cubicBezTo>
                    <a:pt x="17511" y="5426"/>
                    <a:pt x="17600" y="5399"/>
                    <a:pt x="17679" y="5347"/>
                  </a:cubicBezTo>
                  <a:cubicBezTo>
                    <a:pt x="17453" y="5216"/>
                    <a:pt x="17381" y="4906"/>
                    <a:pt x="17334" y="4692"/>
                  </a:cubicBezTo>
                  <a:lnTo>
                    <a:pt x="17322" y="4620"/>
                  </a:lnTo>
                  <a:cubicBezTo>
                    <a:pt x="17250" y="4347"/>
                    <a:pt x="17084" y="4097"/>
                    <a:pt x="16857" y="3930"/>
                  </a:cubicBezTo>
                  <a:cubicBezTo>
                    <a:pt x="16798" y="3894"/>
                    <a:pt x="16726" y="3858"/>
                    <a:pt x="16667" y="3811"/>
                  </a:cubicBezTo>
                  <a:cubicBezTo>
                    <a:pt x="16405" y="3656"/>
                    <a:pt x="16084" y="3454"/>
                    <a:pt x="16048" y="3085"/>
                  </a:cubicBezTo>
                  <a:cubicBezTo>
                    <a:pt x="16048" y="2870"/>
                    <a:pt x="16107" y="2656"/>
                    <a:pt x="16226" y="2489"/>
                  </a:cubicBezTo>
                  <a:lnTo>
                    <a:pt x="16810" y="1418"/>
                  </a:lnTo>
                  <a:cubicBezTo>
                    <a:pt x="16893" y="1287"/>
                    <a:pt x="16941" y="1132"/>
                    <a:pt x="16953" y="977"/>
                  </a:cubicBezTo>
                  <a:cubicBezTo>
                    <a:pt x="16929" y="834"/>
                    <a:pt x="16881" y="715"/>
                    <a:pt x="16810" y="596"/>
                  </a:cubicBezTo>
                  <a:cubicBezTo>
                    <a:pt x="16691" y="418"/>
                    <a:pt x="16619" y="215"/>
                    <a:pt x="16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2" name="Google Shape;5152;p57"/>
            <p:cNvSpPr/>
            <p:nvPr/>
          </p:nvSpPr>
          <p:spPr>
            <a:xfrm>
              <a:off x="3707600" y="3784125"/>
              <a:ext cx="240825" cy="332900"/>
            </a:xfrm>
            <a:custGeom>
              <a:avLst/>
              <a:gdLst/>
              <a:ahLst/>
              <a:cxnLst/>
              <a:rect l="l" t="t" r="r" b="b"/>
              <a:pathLst>
                <a:path w="9633" h="13316" extrusionOk="0">
                  <a:moveTo>
                    <a:pt x="2735" y="1"/>
                  </a:moveTo>
                  <a:cubicBezTo>
                    <a:pt x="1943" y="1"/>
                    <a:pt x="1156" y="160"/>
                    <a:pt x="417" y="481"/>
                  </a:cubicBezTo>
                  <a:lnTo>
                    <a:pt x="441" y="481"/>
                  </a:lnTo>
                  <a:cubicBezTo>
                    <a:pt x="191" y="1267"/>
                    <a:pt x="0" y="1981"/>
                    <a:pt x="203" y="2636"/>
                  </a:cubicBezTo>
                  <a:cubicBezTo>
                    <a:pt x="262" y="2803"/>
                    <a:pt x="334" y="2969"/>
                    <a:pt x="417" y="3124"/>
                  </a:cubicBezTo>
                  <a:cubicBezTo>
                    <a:pt x="572" y="3398"/>
                    <a:pt x="679" y="3684"/>
                    <a:pt x="727" y="3993"/>
                  </a:cubicBezTo>
                  <a:cubicBezTo>
                    <a:pt x="750" y="4315"/>
                    <a:pt x="715" y="4648"/>
                    <a:pt x="619" y="4958"/>
                  </a:cubicBezTo>
                  <a:cubicBezTo>
                    <a:pt x="524" y="5219"/>
                    <a:pt x="488" y="5505"/>
                    <a:pt x="512" y="5779"/>
                  </a:cubicBezTo>
                  <a:cubicBezTo>
                    <a:pt x="572" y="6089"/>
                    <a:pt x="703" y="6386"/>
                    <a:pt x="881" y="6648"/>
                  </a:cubicBezTo>
                  <a:cubicBezTo>
                    <a:pt x="1119" y="7053"/>
                    <a:pt x="1358" y="7470"/>
                    <a:pt x="1286" y="7970"/>
                  </a:cubicBezTo>
                  <a:cubicBezTo>
                    <a:pt x="1250" y="8172"/>
                    <a:pt x="1179" y="8375"/>
                    <a:pt x="1060" y="8553"/>
                  </a:cubicBezTo>
                  <a:cubicBezTo>
                    <a:pt x="1239" y="8684"/>
                    <a:pt x="1358" y="8875"/>
                    <a:pt x="1405" y="9089"/>
                  </a:cubicBezTo>
                  <a:lnTo>
                    <a:pt x="1429" y="9196"/>
                  </a:lnTo>
                  <a:cubicBezTo>
                    <a:pt x="1465" y="9387"/>
                    <a:pt x="1512" y="9577"/>
                    <a:pt x="1631" y="9637"/>
                  </a:cubicBezTo>
                  <a:cubicBezTo>
                    <a:pt x="1679" y="9660"/>
                    <a:pt x="1750" y="9672"/>
                    <a:pt x="1810" y="9672"/>
                  </a:cubicBezTo>
                  <a:cubicBezTo>
                    <a:pt x="1893" y="9684"/>
                    <a:pt x="1977" y="9696"/>
                    <a:pt x="2060" y="9732"/>
                  </a:cubicBezTo>
                  <a:cubicBezTo>
                    <a:pt x="2179" y="9780"/>
                    <a:pt x="2298" y="9851"/>
                    <a:pt x="2393" y="9934"/>
                  </a:cubicBezTo>
                  <a:cubicBezTo>
                    <a:pt x="2512" y="10041"/>
                    <a:pt x="2584" y="10089"/>
                    <a:pt x="2655" y="10089"/>
                  </a:cubicBezTo>
                  <a:cubicBezTo>
                    <a:pt x="2691" y="10077"/>
                    <a:pt x="2715" y="10077"/>
                    <a:pt x="2751" y="10065"/>
                  </a:cubicBezTo>
                  <a:cubicBezTo>
                    <a:pt x="2822" y="10030"/>
                    <a:pt x="2882" y="10018"/>
                    <a:pt x="2953" y="10006"/>
                  </a:cubicBezTo>
                  <a:cubicBezTo>
                    <a:pt x="2962" y="10005"/>
                    <a:pt x="2970" y="10005"/>
                    <a:pt x="2978" y="10005"/>
                  </a:cubicBezTo>
                  <a:cubicBezTo>
                    <a:pt x="3249" y="10005"/>
                    <a:pt x="3409" y="10189"/>
                    <a:pt x="3536" y="10339"/>
                  </a:cubicBezTo>
                  <a:lnTo>
                    <a:pt x="3572" y="10375"/>
                  </a:lnTo>
                  <a:cubicBezTo>
                    <a:pt x="3824" y="10165"/>
                    <a:pt x="4151" y="10047"/>
                    <a:pt x="4478" y="10047"/>
                  </a:cubicBezTo>
                  <a:cubicBezTo>
                    <a:pt x="4521" y="10047"/>
                    <a:pt x="4565" y="10049"/>
                    <a:pt x="4608" y="10053"/>
                  </a:cubicBezTo>
                  <a:cubicBezTo>
                    <a:pt x="5025" y="10077"/>
                    <a:pt x="5418" y="10292"/>
                    <a:pt x="5668" y="10637"/>
                  </a:cubicBezTo>
                  <a:cubicBezTo>
                    <a:pt x="5751" y="10780"/>
                    <a:pt x="5822" y="10911"/>
                    <a:pt x="5882" y="11054"/>
                  </a:cubicBezTo>
                  <a:cubicBezTo>
                    <a:pt x="5941" y="11244"/>
                    <a:pt x="6049" y="11411"/>
                    <a:pt x="6192" y="11554"/>
                  </a:cubicBezTo>
                  <a:cubicBezTo>
                    <a:pt x="6311" y="11637"/>
                    <a:pt x="6442" y="11708"/>
                    <a:pt x="6573" y="11756"/>
                  </a:cubicBezTo>
                  <a:cubicBezTo>
                    <a:pt x="6870" y="11875"/>
                    <a:pt x="7227" y="12030"/>
                    <a:pt x="7275" y="12423"/>
                  </a:cubicBezTo>
                  <a:cubicBezTo>
                    <a:pt x="7275" y="12494"/>
                    <a:pt x="7275" y="12554"/>
                    <a:pt x="7275" y="12625"/>
                  </a:cubicBezTo>
                  <a:cubicBezTo>
                    <a:pt x="7263" y="12673"/>
                    <a:pt x="7263" y="12720"/>
                    <a:pt x="7275" y="12756"/>
                  </a:cubicBezTo>
                  <a:cubicBezTo>
                    <a:pt x="7311" y="12839"/>
                    <a:pt x="7370" y="12911"/>
                    <a:pt x="7442" y="12970"/>
                  </a:cubicBezTo>
                  <a:cubicBezTo>
                    <a:pt x="7549" y="13066"/>
                    <a:pt x="7644" y="13185"/>
                    <a:pt x="7692" y="13316"/>
                  </a:cubicBezTo>
                  <a:cubicBezTo>
                    <a:pt x="7906" y="13304"/>
                    <a:pt x="8144" y="13113"/>
                    <a:pt x="8347" y="12947"/>
                  </a:cubicBezTo>
                  <a:cubicBezTo>
                    <a:pt x="8501" y="12816"/>
                    <a:pt x="8680" y="12720"/>
                    <a:pt x="8870" y="12649"/>
                  </a:cubicBezTo>
                  <a:cubicBezTo>
                    <a:pt x="8799" y="12625"/>
                    <a:pt x="8739" y="12601"/>
                    <a:pt x="8668" y="12589"/>
                  </a:cubicBezTo>
                  <a:lnTo>
                    <a:pt x="8430" y="12542"/>
                  </a:lnTo>
                  <a:lnTo>
                    <a:pt x="9275" y="10220"/>
                  </a:lnTo>
                  <a:cubicBezTo>
                    <a:pt x="9454" y="9696"/>
                    <a:pt x="9632" y="9053"/>
                    <a:pt x="9275" y="8684"/>
                  </a:cubicBezTo>
                  <a:cubicBezTo>
                    <a:pt x="9216" y="8625"/>
                    <a:pt x="9132" y="8565"/>
                    <a:pt x="9061" y="8506"/>
                  </a:cubicBezTo>
                  <a:cubicBezTo>
                    <a:pt x="8870" y="8398"/>
                    <a:pt x="8728" y="8244"/>
                    <a:pt x="8620" y="8053"/>
                  </a:cubicBezTo>
                  <a:cubicBezTo>
                    <a:pt x="8489" y="7744"/>
                    <a:pt x="8585" y="7363"/>
                    <a:pt x="8894" y="7005"/>
                  </a:cubicBezTo>
                  <a:cubicBezTo>
                    <a:pt x="8942" y="6946"/>
                    <a:pt x="9001" y="6886"/>
                    <a:pt x="9049" y="6827"/>
                  </a:cubicBezTo>
                  <a:cubicBezTo>
                    <a:pt x="9192" y="6696"/>
                    <a:pt x="9311" y="6541"/>
                    <a:pt x="9394" y="6351"/>
                  </a:cubicBezTo>
                  <a:cubicBezTo>
                    <a:pt x="9442" y="6243"/>
                    <a:pt x="9418" y="6112"/>
                    <a:pt x="9359" y="6005"/>
                  </a:cubicBezTo>
                  <a:cubicBezTo>
                    <a:pt x="9335" y="5958"/>
                    <a:pt x="9287" y="5922"/>
                    <a:pt x="9240" y="5922"/>
                  </a:cubicBezTo>
                  <a:lnTo>
                    <a:pt x="9263" y="5648"/>
                  </a:lnTo>
                  <a:cubicBezTo>
                    <a:pt x="9073" y="5386"/>
                    <a:pt x="8799" y="5196"/>
                    <a:pt x="8489" y="5077"/>
                  </a:cubicBezTo>
                  <a:cubicBezTo>
                    <a:pt x="8311" y="5017"/>
                    <a:pt x="8120" y="4969"/>
                    <a:pt x="7930" y="4946"/>
                  </a:cubicBezTo>
                  <a:lnTo>
                    <a:pt x="6382" y="4648"/>
                  </a:lnTo>
                  <a:lnTo>
                    <a:pt x="4525" y="1957"/>
                  </a:lnTo>
                  <a:cubicBezTo>
                    <a:pt x="4036" y="1243"/>
                    <a:pt x="3822" y="624"/>
                    <a:pt x="3882" y="112"/>
                  </a:cubicBezTo>
                  <a:cubicBezTo>
                    <a:pt x="3502" y="38"/>
                    <a:pt x="3118" y="1"/>
                    <a:pt x="2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3" name="Google Shape;5153;p57"/>
            <p:cNvSpPr/>
            <p:nvPr/>
          </p:nvSpPr>
          <p:spPr>
            <a:xfrm>
              <a:off x="1783250" y="3689850"/>
              <a:ext cx="889125" cy="675425"/>
            </a:xfrm>
            <a:custGeom>
              <a:avLst/>
              <a:gdLst/>
              <a:ahLst/>
              <a:cxnLst/>
              <a:rect l="l" t="t" r="r" b="b"/>
              <a:pathLst>
                <a:path w="35565" h="27017" extrusionOk="0">
                  <a:moveTo>
                    <a:pt x="10227" y="0"/>
                  </a:moveTo>
                  <a:cubicBezTo>
                    <a:pt x="10211" y="0"/>
                    <a:pt x="10196" y="1"/>
                    <a:pt x="10180" y="1"/>
                  </a:cubicBezTo>
                  <a:cubicBezTo>
                    <a:pt x="9644" y="13"/>
                    <a:pt x="9156" y="549"/>
                    <a:pt x="9275" y="1061"/>
                  </a:cubicBezTo>
                  <a:cubicBezTo>
                    <a:pt x="8776" y="847"/>
                    <a:pt x="8244" y="739"/>
                    <a:pt x="7712" y="739"/>
                  </a:cubicBezTo>
                  <a:cubicBezTo>
                    <a:pt x="7267" y="739"/>
                    <a:pt x="6822" y="814"/>
                    <a:pt x="6394" y="966"/>
                  </a:cubicBezTo>
                  <a:cubicBezTo>
                    <a:pt x="6656" y="1490"/>
                    <a:pt x="6930" y="2049"/>
                    <a:pt x="6930" y="2644"/>
                  </a:cubicBezTo>
                  <a:cubicBezTo>
                    <a:pt x="6918" y="3228"/>
                    <a:pt x="6525" y="3871"/>
                    <a:pt x="5930" y="3930"/>
                  </a:cubicBezTo>
                  <a:cubicBezTo>
                    <a:pt x="5942" y="5621"/>
                    <a:pt x="5191" y="7216"/>
                    <a:pt x="4465" y="8752"/>
                  </a:cubicBezTo>
                  <a:cubicBezTo>
                    <a:pt x="3918" y="9895"/>
                    <a:pt x="3358" y="11050"/>
                    <a:pt x="2489" y="11967"/>
                  </a:cubicBezTo>
                  <a:cubicBezTo>
                    <a:pt x="1810" y="12681"/>
                    <a:pt x="929" y="13265"/>
                    <a:pt x="619" y="14205"/>
                  </a:cubicBezTo>
                  <a:cubicBezTo>
                    <a:pt x="1167" y="14432"/>
                    <a:pt x="1762" y="14777"/>
                    <a:pt x="1810" y="15360"/>
                  </a:cubicBezTo>
                  <a:cubicBezTo>
                    <a:pt x="1798" y="15646"/>
                    <a:pt x="1715" y="15920"/>
                    <a:pt x="1584" y="16158"/>
                  </a:cubicBezTo>
                  <a:cubicBezTo>
                    <a:pt x="1143" y="17087"/>
                    <a:pt x="703" y="18015"/>
                    <a:pt x="262" y="18932"/>
                  </a:cubicBezTo>
                  <a:cubicBezTo>
                    <a:pt x="131" y="19206"/>
                    <a:pt x="0" y="19551"/>
                    <a:pt x="179" y="19801"/>
                  </a:cubicBezTo>
                  <a:cubicBezTo>
                    <a:pt x="250" y="19873"/>
                    <a:pt x="322" y="19944"/>
                    <a:pt x="417" y="19992"/>
                  </a:cubicBezTo>
                  <a:cubicBezTo>
                    <a:pt x="1239" y="20528"/>
                    <a:pt x="2096" y="21075"/>
                    <a:pt x="3060" y="21278"/>
                  </a:cubicBezTo>
                  <a:cubicBezTo>
                    <a:pt x="3227" y="21313"/>
                    <a:pt x="3394" y="21337"/>
                    <a:pt x="3572" y="21361"/>
                  </a:cubicBezTo>
                  <a:cubicBezTo>
                    <a:pt x="3406" y="21206"/>
                    <a:pt x="3298" y="21004"/>
                    <a:pt x="3275" y="20778"/>
                  </a:cubicBezTo>
                  <a:cubicBezTo>
                    <a:pt x="3203" y="20325"/>
                    <a:pt x="3346" y="19873"/>
                    <a:pt x="3656" y="19539"/>
                  </a:cubicBezTo>
                  <a:cubicBezTo>
                    <a:pt x="4132" y="19075"/>
                    <a:pt x="4799" y="18944"/>
                    <a:pt x="5453" y="18885"/>
                  </a:cubicBezTo>
                  <a:cubicBezTo>
                    <a:pt x="5477" y="18742"/>
                    <a:pt x="5453" y="18587"/>
                    <a:pt x="5394" y="18456"/>
                  </a:cubicBezTo>
                  <a:cubicBezTo>
                    <a:pt x="5311" y="18277"/>
                    <a:pt x="5168" y="18146"/>
                    <a:pt x="4977" y="18087"/>
                  </a:cubicBezTo>
                  <a:lnTo>
                    <a:pt x="4549" y="17956"/>
                  </a:lnTo>
                  <a:lnTo>
                    <a:pt x="4930" y="17718"/>
                  </a:lnTo>
                  <a:cubicBezTo>
                    <a:pt x="6049" y="16991"/>
                    <a:pt x="6573" y="15634"/>
                    <a:pt x="6227" y="14348"/>
                  </a:cubicBezTo>
                  <a:lnTo>
                    <a:pt x="6132" y="14015"/>
                  </a:lnTo>
                  <a:lnTo>
                    <a:pt x="7299" y="14277"/>
                  </a:lnTo>
                  <a:cubicBezTo>
                    <a:pt x="7370" y="14193"/>
                    <a:pt x="7382" y="14051"/>
                    <a:pt x="7394" y="13836"/>
                  </a:cubicBezTo>
                  <a:cubicBezTo>
                    <a:pt x="7406" y="13586"/>
                    <a:pt x="7430" y="13301"/>
                    <a:pt x="7608" y="13086"/>
                  </a:cubicBezTo>
                  <a:cubicBezTo>
                    <a:pt x="7716" y="12979"/>
                    <a:pt x="7847" y="12884"/>
                    <a:pt x="7989" y="12824"/>
                  </a:cubicBezTo>
                  <a:cubicBezTo>
                    <a:pt x="8025" y="12812"/>
                    <a:pt x="8073" y="12789"/>
                    <a:pt x="8109" y="12765"/>
                  </a:cubicBezTo>
                  <a:cubicBezTo>
                    <a:pt x="8668" y="12443"/>
                    <a:pt x="8775" y="11693"/>
                    <a:pt x="8835" y="10824"/>
                  </a:cubicBezTo>
                  <a:cubicBezTo>
                    <a:pt x="8942" y="9633"/>
                    <a:pt x="9359" y="8919"/>
                    <a:pt x="10061" y="8729"/>
                  </a:cubicBezTo>
                  <a:cubicBezTo>
                    <a:pt x="10214" y="8692"/>
                    <a:pt x="10367" y="8678"/>
                    <a:pt x="10521" y="8678"/>
                  </a:cubicBezTo>
                  <a:cubicBezTo>
                    <a:pt x="10617" y="8678"/>
                    <a:pt x="10714" y="8684"/>
                    <a:pt x="10811" y="8693"/>
                  </a:cubicBezTo>
                  <a:cubicBezTo>
                    <a:pt x="10930" y="8705"/>
                    <a:pt x="11049" y="8717"/>
                    <a:pt x="11157" y="8717"/>
                  </a:cubicBezTo>
                  <a:cubicBezTo>
                    <a:pt x="11430" y="8717"/>
                    <a:pt x="11740" y="8598"/>
                    <a:pt x="11788" y="8371"/>
                  </a:cubicBezTo>
                  <a:cubicBezTo>
                    <a:pt x="11823" y="8205"/>
                    <a:pt x="11716" y="8014"/>
                    <a:pt x="11597" y="7812"/>
                  </a:cubicBezTo>
                  <a:cubicBezTo>
                    <a:pt x="11395" y="7478"/>
                    <a:pt x="11145" y="7074"/>
                    <a:pt x="10764" y="6895"/>
                  </a:cubicBezTo>
                  <a:cubicBezTo>
                    <a:pt x="10585" y="6835"/>
                    <a:pt x="10406" y="6788"/>
                    <a:pt x="10228" y="6764"/>
                  </a:cubicBezTo>
                  <a:lnTo>
                    <a:pt x="10014" y="6728"/>
                  </a:lnTo>
                  <a:cubicBezTo>
                    <a:pt x="8501" y="6431"/>
                    <a:pt x="7394" y="5252"/>
                    <a:pt x="6311" y="3954"/>
                  </a:cubicBezTo>
                  <a:lnTo>
                    <a:pt x="6620" y="3692"/>
                  </a:lnTo>
                  <a:cubicBezTo>
                    <a:pt x="7668" y="4930"/>
                    <a:pt x="8704" y="6062"/>
                    <a:pt x="10097" y="6323"/>
                  </a:cubicBezTo>
                  <a:lnTo>
                    <a:pt x="10299" y="6359"/>
                  </a:lnTo>
                  <a:cubicBezTo>
                    <a:pt x="10514" y="6383"/>
                    <a:pt x="10728" y="6443"/>
                    <a:pt x="10930" y="6526"/>
                  </a:cubicBezTo>
                  <a:cubicBezTo>
                    <a:pt x="11418" y="6740"/>
                    <a:pt x="11716" y="7216"/>
                    <a:pt x="11954" y="7597"/>
                  </a:cubicBezTo>
                  <a:cubicBezTo>
                    <a:pt x="12109" y="7859"/>
                    <a:pt x="12264" y="8145"/>
                    <a:pt x="12192" y="8467"/>
                  </a:cubicBezTo>
                  <a:cubicBezTo>
                    <a:pt x="12085" y="8907"/>
                    <a:pt x="11597" y="9121"/>
                    <a:pt x="11157" y="9121"/>
                  </a:cubicBezTo>
                  <a:cubicBezTo>
                    <a:pt x="11037" y="9121"/>
                    <a:pt x="10906" y="9121"/>
                    <a:pt x="10776" y="9110"/>
                  </a:cubicBezTo>
                  <a:cubicBezTo>
                    <a:pt x="10691" y="9095"/>
                    <a:pt x="10606" y="9088"/>
                    <a:pt x="10521" y="9088"/>
                  </a:cubicBezTo>
                  <a:cubicBezTo>
                    <a:pt x="10404" y="9088"/>
                    <a:pt x="10286" y="9101"/>
                    <a:pt x="10168" y="9121"/>
                  </a:cubicBezTo>
                  <a:cubicBezTo>
                    <a:pt x="9478" y="9312"/>
                    <a:pt x="9299" y="10288"/>
                    <a:pt x="9252" y="10860"/>
                  </a:cubicBezTo>
                  <a:cubicBezTo>
                    <a:pt x="9192" y="11622"/>
                    <a:pt x="9097" y="12669"/>
                    <a:pt x="8311" y="13122"/>
                  </a:cubicBezTo>
                  <a:cubicBezTo>
                    <a:pt x="8263" y="13146"/>
                    <a:pt x="8216" y="13170"/>
                    <a:pt x="8168" y="13193"/>
                  </a:cubicBezTo>
                  <a:cubicBezTo>
                    <a:pt x="8073" y="13229"/>
                    <a:pt x="7989" y="13289"/>
                    <a:pt x="7918" y="13360"/>
                  </a:cubicBezTo>
                  <a:cubicBezTo>
                    <a:pt x="7823" y="13467"/>
                    <a:pt x="7811" y="13658"/>
                    <a:pt x="7799" y="13860"/>
                  </a:cubicBezTo>
                  <a:cubicBezTo>
                    <a:pt x="7787" y="14158"/>
                    <a:pt x="7763" y="14515"/>
                    <a:pt x="7442" y="14694"/>
                  </a:cubicBezTo>
                  <a:lnTo>
                    <a:pt x="7370" y="14729"/>
                  </a:lnTo>
                  <a:lnTo>
                    <a:pt x="6692" y="14563"/>
                  </a:lnTo>
                  <a:lnTo>
                    <a:pt x="6692" y="14563"/>
                  </a:lnTo>
                  <a:cubicBezTo>
                    <a:pt x="6894" y="15813"/>
                    <a:pt x="6406" y="17075"/>
                    <a:pt x="5430" y="17873"/>
                  </a:cubicBezTo>
                  <a:cubicBezTo>
                    <a:pt x="5561" y="17980"/>
                    <a:pt x="5680" y="18123"/>
                    <a:pt x="5751" y="18277"/>
                  </a:cubicBezTo>
                  <a:cubicBezTo>
                    <a:pt x="5894" y="18551"/>
                    <a:pt x="5906" y="18873"/>
                    <a:pt x="5799" y="19158"/>
                  </a:cubicBezTo>
                  <a:lnTo>
                    <a:pt x="5751" y="19277"/>
                  </a:lnTo>
                  <a:lnTo>
                    <a:pt x="5620" y="19277"/>
                  </a:lnTo>
                  <a:cubicBezTo>
                    <a:pt x="4989" y="19337"/>
                    <a:pt x="4358" y="19432"/>
                    <a:pt x="3941" y="19837"/>
                  </a:cubicBezTo>
                  <a:cubicBezTo>
                    <a:pt x="3727" y="20075"/>
                    <a:pt x="3620" y="20397"/>
                    <a:pt x="3667" y="20706"/>
                  </a:cubicBezTo>
                  <a:cubicBezTo>
                    <a:pt x="3691" y="20909"/>
                    <a:pt x="3810" y="21075"/>
                    <a:pt x="3989" y="21171"/>
                  </a:cubicBezTo>
                  <a:lnTo>
                    <a:pt x="3882" y="21397"/>
                  </a:lnTo>
                  <a:cubicBezTo>
                    <a:pt x="4263" y="21421"/>
                    <a:pt x="4656" y="21468"/>
                    <a:pt x="5037" y="21552"/>
                  </a:cubicBezTo>
                  <a:cubicBezTo>
                    <a:pt x="5692" y="21718"/>
                    <a:pt x="6346" y="22135"/>
                    <a:pt x="6489" y="22790"/>
                  </a:cubicBezTo>
                  <a:cubicBezTo>
                    <a:pt x="6585" y="23183"/>
                    <a:pt x="6477" y="23599"/>
                    <a:pt x="6454" y="24016"/>
                  </a:cubicBezTo>
                  <a:cubicBezTo>
                    <a:pt x="6430" y="24909"/>
                    <a:pt x="6835" y="25766"/>
                    <a:pt x="7561" y="26302"/>
                  </a:cubicBezTo>
                  <a:lnTo>
                    <a:pt x="10180" y="25254"/>
                  </a:lnTo>
                  <a:cubicBezTo>
                    <a:pt x="10406" y="25528"/>
                    <a:pt x="10633" y="25802"/>
                    <a:pt x="10859" y="26076"/>
                  </a:cubicBezTo>
                  <a:cubicBezTo>
                    <a:pt x="11323" y="25850"/>
                    <a:pt x="11514" y="25290"/>
                    <a:pt x="11276" y="24838"/>
                  </a:cubicBezTo>
                  <a:cubicBezTo>
                    <a:pt x="11376" y="24649"/>
                    <a:pt x="11570" y="24568"/>
                    <a:pt x="11780" y="24568"/>
                  </a:cubicBezTo>
                  <a:cubicBezTo>
                    <a:pt x="11995" y="24568"/>
                    <a:pt x="12227" y="24652"/>
                    <a:pt x="12395" y="24790"/>
                  </a:cubicBezTo>
                  <a:cubicBezTo>
                    <a:pt x="12716" y="25052"/>
                    <a:pt x="12931" y="25457"/>
                    <a:pt x="13264" y="25719"/>
                  </a:cubicBezTo>
                  <a:cubicBezTo>
                    <a:pt x="13597" y="25993"/>
                    <a:pt x="14002" y="26088"/>
                    <a:pt x="14419" y="26171"/>
                  </a:cubicBezTo>
                  <a:lnTo>
                    <a:pt x="18026" y="27016"/>
                  </a:lnTo>
                  <a:cubicBezTo>
                    <a:pt x="17642" y="25741"/>
                    <a:pt x="18646" y="24621"/>
                    <a:pt x="19793" y="24621"/>
                  </a:cubicBezTo>
                  <a:cubicBezTo>
                    <a:pt x="20103" y="24621"/>
                    <a:pt x="20423" y="24703"/>
                    <a:pt x="20729" y="24885"/>
                  </a:cubicBezTo>
                  <a:cubicBezTo>
                    <a:pt x="20932" y="25004"/>
                    <a:pt x="21110" y="25159"/>
                    <a:pt x="21336" y="25171"/>
                  </a:cubicBezTo>
                  <a:cubicBezTo>
                    <a:pt x="21352" y="25172"/>
                    <a:pt x="21367" y="25173"/>
                    <a:pt x="21382" y="25173"/>
                  </a:cubicBezTo>
                  <a:cubicBezTo>
                    <a:pt x="21808" y="25173"/>
                    <a:pt x="22077" y="24692"/>
                    <a:pt x="22158" y="24266"/>
                  </a:cubicBezTo>
                  <a:cubicBezTo>
                    <a:pt x="22241" y="23838"/>
                    <a:pt x="22277" y="23326"/>
                    <a:pt x="22622" y="23040"/>
                  </a:cubicBezTo>
                  <a:cubicBezTo>
                    <a:pt x="22899" y="22810"/>
                    <a:pt x="23294" y="22800"/>
                    <a:pt x="23684" y="22800"/>
                  </a:cubicBezTo>
                  <a:cubicBezTo>
                    <a:pt x="23723" y="22800"/>
                    <a:pt x="23761" y="22800"/>
                    <a:pt x="23799" y="22800"/>
                  </a:cubicBezTo>
                  <a:cubicBezTo>
                    <a:pt x="24260" y="22800"/>
                    <a:pt x="24698" y="22786"/>
                    <a:pt x="24908" y="22409"/>
                  </a:cubicBezTo>
                  <a:cubicBezTo>
                    <a:pt x="25206" y="21885"/>
                    <a:pt x="24670" y="21313"/>
                    <a:pt x="24480" y="20742"/>
                  </a:cubicBezTo>
                  <a:cubicBezTo>
                    <a:pt x="24158" y="19730"/>
                    <a:pt x="24992" y="18718"/>
                    <a:pt x="25885" y="18158"/>
                  </a:cubicBezTo>
                  <a:cubicBezTo>
                    <a:pt x="26789" y="17611"/>
                    <a:pt x="27861" y="17253"/>
                    <a:pt x="28504" y="16420"/>
                  </a:cubicBezTo>
                  <a:cubicBezTo>
                    <a:pt x="28778" y="16063"/>
                    <a:pt x="28980" y="15634"/>
                    <a:pt x="29337" y="15360"/>
                  </a:cubicBezTo>
                  <a:cubicBezTo>
                    <a:pt x="29611" y="15194"/>
                    <a:pt x="29921" y="15075"/>
                    <a:pt x="30230" y="15027"/>
                  </a:cubicBezTo>
                  <a:cubicBezTo>
                    <a:pt x="32076" y="14658"/>
                    <a:pt x="34326" y="14563"/>
                    <a:pt x="35267" y="12943"/>
                  </a:cubicBezTo>
                  <a:cubicBezTo>
                    <a:pt x="35386" y="12741"/>
                    <a:pt x="35493" y="12515"/>
                    <a:pt x="35564" y="12277"/>
                  </a:cubicBezTo>
                  <a:lnTo>
                    <a:pt x="35493" y="12277"/>
                  </a:lnTo>
                  <a:cubicBezTo>
                    <a:pt x="35481" y="11991"/>
                    <a:pt x="35076" y="11848"/>
                    <a:pt x="34790" y="11836"/>
                  </a:cubicBezTo>
                  <a:cubicBezTo>
                    <a:pt x="34695" y="11836"/>
                    <a:pt x="34612" y="11824"/>
                    <a:pt x="34517" y="11824"/>
                  </a:cubicBezTo>
                  <a:cubicBezTo>
                    <a:pt x="34183" y="11824"/>
                    <a:pt x="33802" y="11812"/>
                    <a:pt x="33493" y="11598"/>
                  </a:cubicBezTo>
                  <a:lnTo>
                    <a:pt x="33421" y="11538"/>
                  </a:lnTo>
                  <a:lnTo>
                    <a:pt x="33374" y="10967"/>
                  </a:lnTo>
                  <a:cubicBezTo>
                    <a:pt x="33346" y="10955"/>
                    <a:pt x="33315" y="10949"/>
                    <a:pt x="33280" y="10949"/>
                  </a:cubicBezTo>
                  <a:cubicBezTo>
                    <a:pt x="33146" y="10949"/>
                    <a:pt x="32967" y="11032"/>
                    <a:pt x="32826" y="11145"/>
                  </a:cubicBezTo>
                  <a:cubicBezTo>
                    <a:pt x="32597" y="11327"/>
                    <a:pt x="32306" y="11562"/>
                    <a:pt x="31985" y="11562"/>
                  </a:cubicBezTo>
                  <a:cubicBezTo>
                    <a:pt x="31906" y="11562"/>
                    <a:pt x="31825" y="11548"/>
                    <a:pt x="31742" y="11515"/>
                  </a:cubicBezTo>
                  <a:lnTo>
                    <a:pt x="31552" y="11431"/>
                  </a:lnTo>
                  <a:lnTo>
                    <a:pt x="31635" y="11241"/>
                  </a:lnTo>
                  <a:cubicBezTo>
                    <a:pt x="31766" y="10907"/>
                    <a:pt x="31778" y="10538"/>
                    <a:pt x="31647" y="10193"/>
                  </a:cubicBezTo>
                  <a:cubicBezTo>
                    <a:pt x="30588" y="10181"/>
                    <a:pt x="29397" y="10157"/>
                    <a:pt x="28349" y="9657"/>
                  </a:cubicBezTo>
                  <a:cubicBezTo>
                    <a:pt x="27611" y="9300"/>
                    <a:pt x="26980" y="8740"/>
                    <a:pt x="26563" y="8038"/>
                  </a:cubicBezTo>
                  <a:cubicBezTo>
                    <a:pt x="26527" y="7943"/>
                    <a:pt x="26468" y="7871"/>
                    <a:pt x="26385" y="7812"/>
                  </a:cubicBezTo>
                  <a:cubicBezTo>
                    <a:pt x="26331" y="7785"/>
                    <a:pt x="26277" y="7772"/>
                    <a:pt x="26219" y="7772"/>
                  </a:cubicBezTo>
                  <a:cubicBezTo>
                    <a:pt x="26199" y="7772"/>
                    <a:pt x="26179" y="7773"/>
                    <a:pt x="26158" y="7776"/>
                  </a:cubicBezTo>
                  <a:lnTo>
                    <a:pt x="24944" y="7740"/>
                  </a:lnTo>
                  <a:lnTo>
                    <a:pt x="24944" y="7538"/>
                  </a:lnTo>
                  <a:cubicBezTo>
                    <a:pt x="24944" y="6597"/>
                    <a:pt x="23920" y="5978"/>
                    <a:pt x="23039" y="5550"/>
                  </a:cubicBezTo>
                  <a:lnTo>
                    <a:pt x="23158" y="5300"/>
                  </a:lnTo>
                  <a:cubicBezTo>
                    <a:pt x="22682" y="5228"/>
                    <a:pt x="22217" y="5109"/>
                    <a:pt x="21765" y="4930"/>
                  </a:cubicBezTo>
                  <a:cubicBezTo>
                    <a:pt x="21015" y="4645"/>
                    <a:pt x="20301" y="4276"/>
                    <a:pt x="19610" y="3847"/>
                  </a:cubicBezTo>
                  <a:cubicBezTo>
                    <a:pt x="19360" y="3692"/>
                    <a:pt x="19098" y="3514"/>
                    <a:pt x="18812" y="3490"/>
                  </a:cubicBezTo>
                  <a:cubicBezTo>
                    <a:pt x="18782" y="3487"/>
                    <a:pt x="18753" y="3486"/>
                    <a:pt x="18723" y="3486"/>
                  </a:cubicBezTo>
                  <a:cubicBezTo>
                    <a:pt x="18228" y="3486"/>
                    <a:pt x="17741" y="3846"/>
                    <a:pt x="17279" y="3846"/>
                  </a:cubicBezTo>
                  <a:cubicBezTo>
                    <a:pt x="17170" y="3846"/>
                    <a:pt x="17061" y="3826"/>
                    <a:pt x="16955" y="3776"/>
                  </a:cubicBezTo>
                  <a:cubicBezTo>
                    <a:pt x="16443" y="3526"/>
                    <a:pt x="16443" y="2775"/>
                    <a:pt x="16050" y="2359"/>
                  </a:cubicBezTo>
                  <a:cubicBezTo>
                    <a:pt x="15807" y="2105"/>
                    <a:pt x="15482" y="2025"/>
                    <a:pt x="15127" y="2025"/>
                  </a:cubicBezTo>
                  <a:cubicBezTo>
                    <a:pt x="14735" y="2025"/>
                    <a:pt x="14307" y="2123"/>
                    <a:pt x="13919" y="2192"/>
                  </a:cubicBezTo>
                  <a:cubicBezTo>
                    <a:pt x="13704" y="2231"/>
                    <a:pt x="13479" y="2258"/>
                    <a:pt x="13271" y="2258"/>
                  </a:cubicBezTo>
                  <a:cubicBezTo>
                    <a:pt x="12779" y="2258"/>
                    <a:pt x="12384" y="2104"/>
                    <a:pt x="12442" y="1585"/>
                  </a:cubicBezTo>
                  <a:lnTo>
                    <a:pt x="12442" y="1585"/>
                  </a:lnTo>
                  <a:cubicBezTo>
                    <a:pt x="12380" y="1672"/>
                    <a:pt x="12278" y="1711"/>
                    <a:pt x="12169" y="1711"/>
                  </a:cubicBezTo>
                  <a:cubicBezTo>
                    <a:pt x="12026" y="1711"/>
                    <a:pt x="11870" y="1645"/>
                    <a:pt x="11776" y="1537"/>
                  </a:cubicBezTo>
                  <a:cubicBezTo>
                    <a:pt x="11597" y="1347"/>
                    <a:pt x="11538" y="1097"/>
                    <a:pt x="11430" y="859"/>
                  </a:cubicBezTo>
                  <a:cubicBezTo>
                    <a:pt x="11211" y="384"/>
                    <a:pt x="10744" y="0"/>
                    <a:pt x="10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4" name="Google Shape;5154;p57"/>
            <p:cNvSpPr/>
            <p:nvPr/>
          </p:nvSpPr>
          <p:spPr>
            <a:xfrm>
              <a:off x="2338375" y="3276125"/>
              <a:ext cx="1333050" cy="1183500"/>
            </a:xfrm>
            <a:custGeom>
              <a:avLst/>
              <a:gdLst/>
              <a:ahLst/>
              <a:cxnLst/>
              <a:rect l="l" t="t" r="r" b="b"/>
              <a:pathLst>
                <a:path w="53322" h="47340" extrusionOk="0">
                  <a:moveTo>
                    <a:pt x="18241" y="1"/>
                  </a:moveTo>
                  <a:cubicBezTo>
                    <a:pt x="17884" y="72"/>
                    <a:pt x="17550" y="203"/>
                    <a:pt x="17241" y="405"/>
                  </a:cubicBezTo>
                  <a:cubicBezTo>
                    <a:pt x="16181" y="1120"/>
                    <a:pt x="15371" y="2358"/>
                    <a:pt x="14479" y="3275"/>
                  </a:cubicBezTo>
                  <a:cubicBezTo>
                    <a:pt x="14205" y="3572"/>
                    <a:pt x="13895" y="3834"/>
                    <a:pt x="13562" y="4073"/>
                  </a:cubicBezTo>
                  <a:cubicBezTo>
                    <a:pt x="13138" y="4337"/>
                    <a:pt x="12656" y="4458"/>
                    <a:pt x="12167" y="4458"/>
                  </a:cubicBezTo>
                  <a:cubicBezTo>
                    <a:pt x="11051" y="4458"/>
                    <a:pt x="9902" y="3825"/>
                    <a:pt x="9347" y="2822"/>
                  </a:cubicBezTo>
                  <a:cubicBezTo>
                    <a:pt x="9299" y="2727"/>
                    <a:pt x="9228" y="2632"/>
                    <a:pt x="9156" y="2549"/>
                  </a:cubicBezTo>
                  <a:cubicBezTo>
                    <a:pt x="9082" y="2489"/>
                    <a:pt x="8994" y="2462"/>
                    <a:pt x="8902" y="2462"/>
                  </a:cubicBezTo>
                  <a:cubicBezTo>
                    <a:pt x="8684" y="2462"/>
                    <a:pt x="8447" y="2613"/>
                    <a:pt x="8347" y="2822"/>
                  </a:cubicBezTo>
                  <a:cubicBezTo>
                    <a:pt x="8204" y="3120"/>
                    <a:pt x="8252" y="3465"/>
                    <a:pt x="8263" y="3787"/>
                  </a:cubicBezTo>
                  <a:cubicBezTo>
                    <a:pt x="8287" y="4108"/>
                    <a:pt x="8263" y="4477"/>
                    <a:pt x="8049" y="4715"/>
                  </a:cubicBezTo>
                  <a:cubicBezTo>
                    <a:pt x="7874" y="4909"/>
                    <a:pt x="7631" y="4975"/>
                    <a:pt x="7370" y="4975"/>
                  </a:cubicBezTo>
                  <a:cubicBezTo>
                    <a:pt x="7133" y="4975"/>
                    <a:pt x="6883" y="4921"/>
                    <a:pt x="6656" y="4858"/>
                  </a:cubicBezTo>
                  <a:cubicBezTo>
                    <a:pt x="4802" y="4374"/>
                    <a:pt x="2913" y="3828"/>
                    <a:pt x="980" y="3828"/>
                  </a:cubicBezTo>
                  <a:cubicBezTo>
                    <a:pt x="678" y="3828"/>
                    <a:pt x="376" y="3841"/>
                    <a:pt x="72" y="3870"/>
                  </a:cubicBezTo>
                  <a:lnTo>
                    <a:pt x="1310" y="4823"/>
                  </a:lnTo>
                  <a:lnTo>
                    <a:pt x="1" y="6180"/>
                  </a:lnTo>
                  <a:cubicBezTo>
                    <a:pt x="1441" y="6513"/>
                    <a:pt x="2775" y="7180"/>
                    <a:pt x="3906" y="8121"/>
                  </a:cubicBezTo>
                  <a:cubicBezTo>
                    <a:pt x="4358" y="8502"/>
                    <a:pt x="4823" y="9037"/>
                    <a:pt x="4656" y="9609"/>
                  </a:cubicBezTo>
                  <a:cubicBezTo>
                    <a:pt x="5073" y="9609"/>
                    <a:pt x="5370" y="10085"/>
                    <a:pt x="5335" y="10502"/>
                  </a:cubicBezTo>
                  <a:cubicBezTo>
                    <a:pt x="5299" y="10919"/>
                    <a:pt x="5037" y="11288"/>
                    <a:pt x="4775" y="11633"/>
                  </a:cubicBezTo>
                  <a:cubicBezTo>
                    <a:pt x="5229" y="12406"/>
                    <a:pt x="6063" y="12875"/>
                    <a:pt x="6956" y="12875"/>
                  </a:cubicBezTo>
                  <a:cubicBezTo>
                    <a:pt x="6999" y="12875"/>
                    <a:pt x="7042" y="12873"/>
                    <a:pt x="7085" y="12871"/>
                  </a:cubicBezTo>
                  <a:lnTo>
                    <a:pt x="7085" y="12871"/>
                  </a:lnTo>
                  <a:cubicBezTo>
                    <a:pt x="6680" y="14407"/>
                    <a:pt x="6525" y="15991"/>
                    <a:pt x="6644" y="17574"/>
                  </a:cubicBezTo>
                  <a:cubicBezTo>
                    <a:pt x="6442" y="17134"/>
                    <a:pt x="6251" y="16705"/>
                    <a:pt x="6049" y="16265"/>
                  </a:cubicBezTo>
                  <a:lnTo>
                    <a:pt x="6049" y="16265"/>
                  </a:lnTo>
                  <a:cubicBezTo>
                    <a:pt x="6168" y="17753"/>
                    <a:pt x="5144" y="19062"/>
                    <a:pt x="4168" y="20194"/>
                  </a:cubicBezTo>
                  <a:cubicBezTo>
                    <a:pt x="3644" y="20801"/>
                    <a:pt x="3072" y="21444"/>
                    <a:pt x="2310" y="21729"/>
                  </a:cubicBezTo>
                  <a:cubicBezTo>
                    <a:pt x="2021" y="21826"/>
                    <a:pt x="1712" y="21874"/>
                    <a:pt x="1411" y="21874"/>
                  </a:cubicBezTo>
                  <a:cubicBezTo>
                    <a:pt x="1377" y="21874"/>
                    <a:pt x="1344" y="21874"/>
                    <a:pt x="1310" y="21872"/>
                  </a:cubicBezTo>
                  <a:lnTo>
                    <a:pt x="1310" y="21872"/>
                  </a:lnTo>
                  <a:cubicBezTo>
                    <a:pt x="2156" y="22325"/>
                    <a:pt x="3037" y="22944"/>
                    <a:pt x="3144" y="23884"/>
                  </a:cubicBezTo>
                  <a:lnTo>
                    <a:pt x="3977" y="23908"/>
                  </a:lnTo>
                  <a:cubicBezTo>
                    <a:pt x="3996" y="23907"/>
                    <a:pt x="4014" y="23906"/>
                    <a:pt x="4033" y="23906"/>
                  </a:cubicBezTo>
                  <a:cubicBezTo>
                    <a:pt x="4157" y="23906"/>
                    <a:pt x="4280" y="23940"/>
                    <a:pt x="4394" y="23992"/>
                  </a:cubicBezTo>
                  <a:cubicBezTo>
                    <a:pt x="4525" y="24075"/>
                    <a:pt x="4632" y="24206"/>
                    <a:pt x="4703" y="24349"/>
                  </a:cubicBezTo>
                  <a:cubicBezTo>
                    <a:pt x="5084" y="24992"/>
                    <a:pt x="5644" y="25516"/>
                    <a:pt x="6323" y="25837"/>
                  </a:cubicBezTo>
                  <a:cubicBezTo>
                    <a:pt x="7323" y="26313"/>
                    <a:pt x="8525" y="26325"/>
                    <a:pt x="9585" y="26337"/>
                  </a:cubicBezTo>
                  <a:lnTo>
                    <a:pt x="9704" y="26337"/>
                  </a:lnTo>
                  <a:lnTo>
                    <a:pt x="9764" y="26456"/>
                  </a:lnTo>
                  <a:cubicBezTo>
                    <a:pt x="9942" y="26825"/>
                    <a:pt x="9990" y="27266"/>
                    <a:pt x="9895" y="27683"/>
                  </a:cubicBezTo>
                  <a:cubicBezTo>
                    <a:pt x="10061" y="27599"/>
                    <a:pt x="10228" y="27504"/>
                    <a:pt x="10359" y="27385"/>
                  </a:cubicBezTo>
                  <a:cubicBezTo>
                    <a:pt x="10583" y="27212"/>
                    <a:pt x="10850" y="27087"/>
                    <a:pt x="11095" y="27087"/>
                  </a:cubicBezTo>
                  <a:cubicBezTo>
                    <a:pt x="11254" y="27087"/>
                    <a:pt x="11404" y="27139"/>
                    <a:pt x="11526" y="27266"/>
                  </a:cubicBezTo>
                  <a:lnTo>
                    <a:pt x="11573" y="27325"/>
                  </a:lnTo>
                  <a:lnTo>
                    <a:pt x="11609" y="27861"/>
                  </a:lnTo>
                  <a:cubicBezTo>
                    <a:pt x="11789" y="27928"/>
                    <a:pt x="11977" y="27964"/>
                    <a:pt x="12172" y="27964"/>
                  </a:cubicBezTo>
                  <a:cubicBezTo>
                    <a:pt x="12222" y="27964"/>
                    <a:pt x="12272" y="27961"/>
                    <a:pt x="12323" y="27956"/>
                  </a:cubicBezTo>
                  <a:cubicBezTo>
                    <a:pt x="12419" y="27956"/>
                    <a:pt x="12514" y="27956"/>
                    <a:pt x="12621" y="27968"/>
                  </a:cubicBezTo>
                  <a:cubicBezTo>
                    <a:pt x="12955" y="27980"/>
                    <a:pt x="13264" y="28111"/>
                    <a:pt x="13514" y="28349"/>
                  </a:cubicBezTo>
                  <a:cubicBezTo>
                    <a:pt x="13597" y="28004"/>
                    <a:pt x="13717" y="27659"/>
                    <a:pt x="13871" y="27337"/>
                  </a:cubicBezTo>
                  <a:cubicBezTo>
                    <a:pt x="14420" y="26207"/>
                    <a:pt x="15686" y="25512"/>
                    <a:pt x="16943" y="25512"/>
                  </a:cubicBezTo>
                  <a:cubicBezTo>
                    <a:pt x="17050" y="25512"/>
                    <a:pt x="17158" y="25517"/>
                    <a:pt x="17265" y="25528"/>
                  </a:cubicBezTo>
                  <a:cubicBezTo>
                    <a:pt x="18622" y="25659"/>
                    <a:pt x="19848" y="26551"/>
                    <a:pt x="20527" y="27730"/>
                  </a:cubicBezTo>
                  <a:lnTo>
                    <a:pt x="20539" y="27730"/>
                  </a:lnTo>
                  <a:cubicBezTo>
                    <a:pt x="20527" y="27825"/>
                    <a:pt x="20539" y="27921"/>
                    <a:pt x="20563" y="28016"/>
                  </a:cubicBezTo>
                  <a:cubicBezTo>
                    <a:pt x="20646" y="28218"/>
                    <a:pt x="20872" y="28302"/>
                    <a:pt x="21086" y="28361"/>
                  </a:cubicBezTo>
                  <a:cubicBezTo>
                    <a:pt x="21409" y="28479"/>
                    <a:pt x="21750" y="28530"/>
                    <a:pt x="22085" y="28530"/>
                  </a:cubicBezTo>
                  <a:cubicBezTo>
                    <a:pt x="22121" y="28530"/>
                    <a:pt x="22158" y="28529"/>
                    <a:pt x="22194" y="28528"/>
                  </a:cubicBezTo>
                  <a:cubicBezTo>
                    <a:pt x="22575" y="28480"/>
                    <a:pt x="22956" y="28254"/>
                    <a:pt x="23051" y="27885"/>
                  </a:cubicBezTo>
                  <a:cubicBezTo>
                    <a:pt x="22863" y="27461"/>
                    <a:pt x="23734" y="26932"/>
                    <a:pt x="24214" y="26932"/>
                  </a:cubicBezTo>
                  <a:cubicBezTo>
                    <a:pt x="24219" y="26932"/>
                    <a:pt x="24225" y="26932"/>
                    <a:pt x="24230" y="26932"/>
                  </a:cubicBezTo>
                  <a:cubicBezTo>
                    <a:pt x="24396" y="26937"/>
                    <a:pt x="24577" y="26952"/>
                    <a:pt x="24754" y="26952"/>
                  </a:cubicBezTo>
                  <a:cubicBezTo>
                    <a:pt x="25072" y="26952"/>
                    <a:pt x="25375" y="26903"/>
                    <a:pt x="25551" y="26659"/>
                  </a:cubicBezTo>
                  <a:cubicBezTo>
                    <a:pt x="25658" y="26504"/>
                    <a:pt x="25706" y="26313"/>
                    <a:pt x="25813" y="26159"/>
                  </a:cubicBezTo>
                  <a:cubicBezTo>
                    <a:pt x="26051" y="25837"/>
                    <a:pt x="26551" y="25873"/>
                    <a:pt x="26956" y="25837"/>
                  </a:cubicBezTo>
                  <a:cubicBezTo>
                    <a:pt x="27361" y="25801"/>
                    <a:pt x="27861" y="25468"/>
                    <a:pt x="27694" y="25087"/>
                  </a:cubicBezTo>
                  <a:cubicBezTo>
                    <a:pt x="28066" y="24923"/>
                    <a:pt x="28454" y="24822"/>
                    <a:pt x="28821" y="24822"/>
                  </a:cubicBezTo>
                  <a:cubicBezTo>
                    <a:pt x="29279" y="24822"/>
                    <a:pt x="29705" y="24978"/>
                    <a:pt x="30028" y="25361"/>
                  </a:cubicBezTo>
                  <a:cubicBezTo>
                    <a:pt x="30238" y="24616"/>
                    <a:pt x="30926" y="24098"/>
                    <a:pt x="31702" y="24098"/>
                  </a:cubicBezTo>
                  <a:cubicBezTo>
                    <a:pt x="31720" y="24098"/>
                    <a:pt x="31737" y="24098"/>
                    <a:pt x="31754" y="24099"/>
                  </a:cubicBezTo>
                  <a:cubicBezTo>
                    <a:pt x="31600" y="25135"/>
                    <a:pt x="31707" y="26194"/>
                    <a:pt x="32052" y="27194"/>
                  </a:cubicBezTo>
                  <a:cubicBezTo>
                    <a:pt x="32671" y="29040"/>
                    <a:pt x="33933" y="30600"/>
                    <a:pt x="35160" y="32112"/>
                  </a:cubicBezTo>
                  <a:cubicBezTo>
                    <a:pt x="36684" y="33993"/>
                    <a:pt x="38291" y="35934"/>
                    <a:pt x="40482" y="36969"/>
                  </a:cubicBezTo>
                  <a:cubicBezTo>
                    <a:pt x="41780" y="37577"/>
                    <a:pt x="43518" y="38208"/>
                    <a:pt x="43506" y="39636"/>
                  </a:cubicBezTo>
                  <a:cubicBezTo>
                    <a:pt x="43506" y="39815"/>
                    <a:pt x="43482" y="40017"/>
                    <a:pt x="43577" y="40160"/>
                  </a:cubicBezTo>
                  <a:cubicBezTo>
                    <a:pt x="43756" y="40422"/>
                    <a:pt x="44149" y="40351"/>
                    <a:pt x="44458" y="40375"/>
                  </a:cubicBezTo>
                  <a:cubicBezTo>
                    <a:pt x="44982" y="40422"/>
                    <a:pt x="45411" y="40815"/>
                    <a:pt x="45709" y="41244"/>
                  </a:cubicBezTo>
                  <a:cubicBezTo>
                    <a:pt x="46911" y="42934"/>
                    <a:pt x="46733" y="45470"/>
                    <a:pt x="45304" y="46971"/>
                  </a:cubicBezTo>
                  <a:lnTo>
                    <a:pt x="47090" y="47340"/>
                  </a:lnTo>
                  <a:cubicBezTo>
                    <a:pt x="46697" y="45697"/>
                    <a:pt x="49745" y="44768"/>
                    <a:pt x="49340" y="43149"/>
                  </a:cubicBezTo>
                  <a:cubicBezTo>
                    <a:pt x="49161" y="42422"/>
                    <a:pt x="48328" y="42030"/>
                    <a:pt x="48090" y="41315"/>
                  </a:cubicBezTo>
                  <a:cubicBezTo>
                    <a:pt x="47788" y="40420"/>
                    <a:pt x="48738" y="39482"/>
                    <a:pt x="49684" y="39482"/>
                  </a:cubicBezTo>
                  <a:cubicBezTo>
                    <a:pt x="49744" y="39482"/>
                    <a:pt x="49804" y="39486"/>
                    <a:pt x="49864" y="39494"/>
                  </a:cubicBezTo>
                  <a:cubicBezTo>
                    <a:pt x="50876" y="39636"/>
                    <a:pt x="51614" y="40553"/>
                    <a:pt x="51900" y="41530"/>
                  </a:cubicBezTo>
                  <a:cubicBezTo>
                    <a:pt x="51988" y="41563"/>
                    <a:pt x="52075" y="41579"/>
                    <a:pt x="52160" y="41579"/>
                  </a:cubicBezTo>
                  <a:cubicBezTo>
                    <a:pt x="52802" y="41579"/>
                    <a:pt x="53322" y="40702"/>
                    <a:pt x="53090" y="40029"/>
                  </a:cubicBezTo>
                  <a:cubicBezTo>
                    <a:pt x="52840" y="39267"/>
                    <a:pt x="52090" y="38815"/>
                    <a:pt x="51388" y="38434"/>
                  </a:cubicBezTo>
                  <a:lnTo>
                    <a:pt x="46399" y="35707"/>
                  </a:lnTo>
                  <a:cubicBezTo>
                    <a:pt x="46539" y="35288"/>
                    <a:pt x="46930" y="35016"/>
                    <a:pt x="47371" y="35016"/>
                  </a:cubicBezTo>
                  <a:cubicBezTo>
                    <a:pt x="47380" y="35016"/>
                    <a:pt x="47390" y="35017"/>
                    <a:pt x="47399" y="35017"/>
                  </a:cubicBezTo>
                  <a:cubicBezTo>
                    <a:pt x="47316" y="34552"/>
                    <a:pt x="46780" y="34291"/>
                    <a:pt x="46292" y="34279"/>
                  </a:cubicBezTo>
                  <a:cubicBezTo>
                    <a:pt x="46252" y="34277"/>
                    <a:pt x="46211" y="34276"/>
                    <a:pt x="46171" y="34276"/>
                  </a:cubicBezTo>
                  <a:cubicBezTo>
                    <a:pt x="45825" y="34276"/>
                    <a:pt x="45479" y="34342"/>
                    <a:pt x="45132" y="34342"/>
                  </a:cubicBezTo>
                  <a:cubicBezTo>
                    <a:pt x="45043" y="34342"/>
                    <a:pt x="44953" y="34337"/>
                    <a:pt x="44863" y="34326"/>
                  </a:cubicBezTo>
                  <a:cubicBezTo>
                    <a:pt x="44458" y="34267"/>
                    <a:pt x="44077" y="34112"/>
                    <a:pt x="43744" y="33874"/>
                  </a:cubicBezTo>
                  <a:cubicBezTo>
                    <a:pt x="42637" y="33136"/>
                    <a:pt x="41875" y="31957"/>
                    <a:pt x="41660" y="30647"/>
                  </a:cubicBezTo>
                  <a:cubicBezTo>
                    <a:pt x="41565" y="29992"/>
                    <a:pt x="41589" y="29302"/>
                    <a:pt x="41268" y="28718"/>
                  </a:cubicBezTo>
                  <a:cubicBezTo>
                    <a:pt x="40541" y="27421"/>
                    <a:pt x="38351" y="27254"/>
                    <a:pt x="38065" y="25789"/>
                  </a:cubicBezTo>
                  <a:cubicBezTo>
                    <a:pt x="37946" y="25218"/>
                    <a:pt x="38196" y="24646"/>
                    <a:pt x="38303" y="24075"/>
                  </a:cubicBezTo>
                  <a:cubicBezTo>
                    <a:pt x="38422" y="23503"/>
                    <a:pt x="38351" y="22789"/>
                    <a:pt x="37839" y="22515"/>
                  </a:cubicBezTo>
                  <a:cubicBezTo>
                    <a:pt x="39172" y="22134"/>
                    <a:pt x="40446" y="21622"/>
                    <a:pt x="41672" y="20979"/>
                  </a:cubicBezTo>
                  <a:cubicBezTo>
                    <a:pt x="41911" y="20408"/>
                    <a:pt x="41684" y="19682"/>
                    <a:pt x="41375" y="18979"/>
                  </a:cubicBezTo>
                  <a:cubicBezTo>
                    <a:pt x="41339" y="18896"/>
                    <a:pt x="41303" y="18824"/>
                    <a:pt x="41244" y="18765"/>
                  </a:cubicBezTo>
                  <a:cubicBezTo>
                    <a:pt x="41196" y="18722"/>
                    <a:pt x="41138" y="18704"/>
                    <a:pt x="41069" y="18704"/>
                  </a:cubicBezTo>
                  <a:cubicBezTo>
                    <a:pt x="40966" y="18704"/>
                    <a:pt x="40836" y="18744"/>
                    <a:pt x="40672" y="18801"/>
                  </a:cubicBezTo>
                  <a:cubicBezTo>
                    <a:pt x="40485" y="18869"/>
                    <a:pt x="40291" y="18914"/>
                    <a:pt x="40094" y="18914"/>
                  </a:cubicBezTo>
                  <a:cubicBezTo>
                    <a:pt x="40053" y="18914"/>
                    <a:pt x="40011" y="18912"/>
                    <a:pt x="39970" y="18908"/>
                  </a:cubicBezTo>
                  <a:cubicBezTo>
                    <a:pt x="39767" y="18860"/>
                    <a:pt x="39589" y="18777"/>
                    <a:pt x="39434" y="18658"/>
                  </a:cubicBezTo>
                  <a:lnTo>
                    <a:pt x="37636" y="17443"/>
                  </a:lnTo>
                  <a:cubicBezTo>
                    <a:pt x="37410" y="17300"/>
                    <a:pt x="37208" y="17169"/>
                    <a:pt x="37005" y="17169"/>
                  </a:cubicBezTo>
                  <a:cubicBezTo>
                    <a:pt x="36791" y="17193"/>
                    <a:pt x="36577" y="17265"/>
                    <a:pt x="36398" y="17384"/>
                  </a:cubicBezTo>
                  <a:cubicBezTo>
                    <a:pt x="36180" y="17501"/>
                    <a:pt x="35938" y="17625"/>
                    <a:pt x="35685" y="17625"/>
                  </a:cubicBezTo>
                  <a:cubicBezTo>
                    <a:pt x="35579" y="17625"/>
                    <a:pt x="35471" y="17603"/>
                    <a:pt x="35362" y="17550"/>
                  </a:cubicBezTo>
                  <a:cubicBezTo>
                    <a:pt x="35255" y="17503"/>
                    <a:pt x="35172" y="17443"/>
                    <a:pt x="35088" y="17372"/>
                  </a:cubicBezTo>
                  <a:cubicBezTo>
                    <a:pt x="34975" y="17300"/>
                    <a:pt x="34897" y="17236"/>
                    <a:pt x="34847" y="17236"/>
                  </a:cubicBezTo>
                  <a:cubicBezTo>
                    <a:pt x="34840" y="17236"/>
                    <a:pt x="34833" y="17238"/>
                    <a:pt x="34826" y="17241"/>
                  </a:cubicBezTo>
                  <a:cubicBezTo>
                    <a:pt x="34767" y="17265"/>
                    <a:pt x="34767" y="17384"/>
                    <a:pt x="34779" y="17550"/>
                  </a:cubicBezTo>
                  <a:cubicBezTo>
                    <a:pt x="34779" y="17765"/>
                    <a:pt x="34791" y="18027"/>
                    <a:pt x="34576" y="18205"/>
                  </a:cubicBezTo>
                  <a:cubicBezTo>
                    <a:pt x="34477" y="18300"/>
                    <a:pt x="34366" y="18335"/>
                    <a:pt x="34255" y="18335"/>
                  </a:cubicBezTo>
                  <a:cubicBezTo>
                    <a:pt x="34073" y="18335"/>
                    <a:pt x="33886" y="18243"/>
                    <a:pt x="33731" y="18170"/>
                  </a:cubicBezTo>
                  <a:cubicBezTo>
                    <a:pt x="33636" y="18122"/>
                    <a:pt x="33540" y="18074"/>
                    <a:pt x="33433" y="18050"/>
                  </a:cubicBezTo>
                  <a:lnTo>
                    <a:pt x="33433" y="18050"/>
                  </a:lnTo>
                  <a:cubicBezTo>
                    <a:pt x="33481" y="18586"/>
                    <a:pt x="33243" y="19098"/>
                    <a:pt x="32802" y="19420"/>
                  </a:cubicBezTo>
                  <a:lnTo>
                    <a:pt x="32588" y="19563"/>
                  </a:lnTo>
                  <a:lnTo>
                    <a:pt x="32493" y="19324"/>
                  </a:lnTo>
                  <a:cubicBezTo>
                    <a:pt x="32338" y="18932"/>
                    <a:pt x="32100" y="18586"/>
                    <a:pt x="31778" y="18312"/>
                  </a:cubicBezTo>
                  <a:lnTo>
                    <a:pt x="31231" y="19360"/>
                  </a:lnTo>
                  <a:lnTo>
                    <a:pt x="31052" y="18967"/>
                  </a:lnTo>
                  <a:cubicBezTo>
                    <a:pt x="30945" y="18717"/>
                    <a:pt x="30683" y="18455"/>
                    <a:pt x="30516" y="18443"/>
                  </a:cubicBezTo>
                  <a:cubicBezTo>
                    <a:pt x="30510" y="18441"/>
                    <a:pt x="30504" y="18440"/>
                    <a:pt x="30497" y="18440"/>
                  </a:cubicBezTo>
                  <a:cubicBezTo>
                    <a:pt x="30468" y="18440"/>
                    <a:pt x="30441" y="18462"/>
                    <a:pt x="30421" y="18491"/>
                  </a:cubicBezTo>
                  <a:cubicBezTo>
                    <a:pt x="30373" y="18598"/>
                    <a:pt x="30373" y="18717"/>
                    <a:pt x="30397" y="18824"/>
                  </a:cubicBezTo>
                  <a:cubicBezTo>
                    <a:pt x="30445" y="19027"/>
                    <a:pt x="30421" y="19241"/>
                    <a:pt x="30326" y="19420"/>
                  </a:cubicBezTo>
                  <a:cubicBezTo>
                    <a:pt x="30229" y="19582"/>
                    <a:pt x="30053" y="19685"/>
                    <a:pt x="29870" y="19685"/>
                  </a:cubicBezTo>
                  <a:cubicBezTo>
                    <a:pt x="29851" y="19685"/>
                    <a:pt x="29833" y="19684"/>
                    <a:pt x="29814" y="19682"/>
                  </a:cubicBezTo>
                  <a:cubicBezTo>
                    <a:pt x="29504" y="19670"/>
                    <a:pt x="29230" y="19491"/>
                    <a:pt x="29076" y="19217"/>
                  </a:cubicBezTo>
                  <a:cubicBezTo>
                    <a:pt x="28980" y="19003"/>
                    <a:pt x="28921" y="18777"/>
                    <a:pt x="28909" y="18539"/>
                  </a:cubicBezTo>
                  <a:cubicBezTo>
                    <a:pt x="28885" y="18396"/>
                    <a:pt x="28861" y="18253"/>
                    <a:pt x="28826" y="18122"/>
                  </a:cubicBezTo>
                  <a:cubicBezTo>
                    <a:pt x="28766" y="17943"/>
                    <a:pt x="28635" y="17812"/>
                    <a:pt x="28480" y="17741"/>
                  </a:cubicBezTo>
                  <a:cubicBezTo>
                    <a:pt x="28456" y="17729"/>
                    <a:pt x="28433" y="17717"/>
                    <a:pt x="28397" y="17717"/>
                  </a:cubicBezTo>
                  <a:lnTo>
                    <a:pt x="28540" y="19670"/>
                  </a:lnTo>
                  <a:lnTo>
                    <a:pt x="28171" y="19372"/>
                  </a:lnTo>
                  <a:cubicBezTo>
                    <a:pt x="28093" y="19311"/>
                    <a:pt x="27999" y="19281"/>
                    <a:pt x="27905" y="19281"/>
                  </a:cubicBezTo>
                  <a:cubicBezTo>
                    <a:pt x="27797" y="19281"/>
                    <a:pt x="27688" y="19320"/>
                    <a:pt x="27599" y="19396"/>
                  </a:cubicBezTo>
                  <a:lnTo>
                    <a:pt x="27456" y="19551"/>
                  </a:lnTo>
                  <a:lnTo>
                    <a:pt x="27302" y="19396"/>
                  </a:lnTo>
                  <a:cubicBezTo>
                    <a:pt x="26975" y="19083"/>
                    <a:pt x="26551" y="18923"/>
                    <a:pt x="26123" y="18923"/>
                  </a:cubicBezTo>
                  <a:cubicBezTo>
                    <a:pt x="25833" y="18923"/>
                    <a:pt x="25542" y="18997"/>
                    <a:pt x="25277" y="19146"/>
                  </a:cubicBezTo>
                  <a:cubicBezTo>
                    <a:pt x="25194" y="19991"/>
                    <a:pt x="25027" y="20837"/>
                    <a:pt x="24789" y="21658"/>
                  </a:cubicBezTo>
                  <a:lnTo>
                    <a:pt x="24730" y="21801"/>
                  </a:lnTo>
                  <a:lnTo>
                    <a:pt x="23742" y="21741"/>
                  </a:lnTo>
                  <a:lnTo>
                    <a:pt x="23742" y="21741"/>
                  </a:lnTo>
                  <a:cubicBezTo>
                    <a:pt x="23730" y="21884"/>
                    <a:pt x="23896" y="22051"/>
                    <a:pt x="24170" y="22313"/>
                  </a:cubicBezTo>
                  <a:cubicBezTo>
                    <a:pt x="24492" y="22611"/>
                    <a:pt x="24849" y="22956"/>
                    <a:pt x="24813" y="23408"/>
                  </a:cubicBezTo>
                  <a:cubicBezTo>
                    <a:pt x="24777" y="23599"/>
                    <a:pt x="24718" y="23777"/>
                    <a:pt x="24611" y="23932"/>
                  </a:cubicBezTo>
                  <a:cubicBezTo>
                    <a:pt x="24563" y="24004"/>
                    <a:pt x="24515" y="24087"/>
                    <a:pt x="24480" y="24170"/>
                  </a:cubicBezTo>
                  <a:cubicBezTo>
                    <a:pt x="24420" y="24337"/>
                    <a:pt x="24432" y="24527"/>
                    <a:pt x="24515" y="24682"/>
                  </a:cubicBezTo>
                  <a:cubicBezTo>
                    <a:pt x="24754" y="25123"/>
                    <a:pt x="25432" y="25468"/>
                    <a:pt x="25956" y="25611"/>
                  </a:cubicBezTo>
                  <a:lnTo>
                    <a:pt x="25837" y="26004"/>
                  </a:lnTo>
                  <a:cubicBezTo>
                    <a:pt x="25539" y="25920"/>
                    <a:pt x="24515" y="25563"/>
                    <a:pt x="24158" y="24861"/>
                  </a:cubicBezTo>
                  <a:cubicBezTo>
                    <a:pt x="24015" y="24611"/>
                    <a:pt x="24004" y="24313"/>
                    <a:pt x="24099" y="24039"/>
                  </a:cubicBezTo>
                  <a:cubicBezTo>
                    <a:pt x="24134" y="23932"/>
                    <a:pt x="24194" y="23825"/>
                    <a:pt x="24254" y="23718"/>
                  </a:cubicBezTo>
                  <a:cubicBezTo>
                    <a:pt x="24325" y="23623"/>
                    <a:pt x="24373" y="23503"/>
                    <a:pt x="24396" y="23373"/>
                  </a:cubicBezTo>
                  <a:cubicBezTo>
                    <a:pt x="24420" y="23123"/>
                    <a:pt x="24146" y="22861"/>
                    <a:pt x="23884" y="22611"/>
                  </a:cubicBezTo>
                  <a:cubicBezTo>
                    <a:pt x="23551" y="22289"/>
                    <a:pt x="23134" y="21896"/>
                    <a:pt x="23420" y="21408"/>
                  </a:cubicBezTo>
                  <a:lnTo>
                    <a:pt x="23492" y="21301"/>
                  </a:lnTo>
                  <a:lnTo>
                    <a:pt x="24432" y="21384"/>
                  </a:lnTo>
                  <a:cubicBezTo>
                    <a:pt x="24825" y="20039"/>
                    <a:pt x="24992" y="18646"/>
                    <a:pt x="24932" y="17253"/>
                  </a:cubicBezTo>
                  <a:lnTo>
                    <a:pt x="24932" y="17253"/>
                  </a:lnTo>
                  <a:lnTo>
                    <a:pt x="23325" y="18086"/>
                  </a:lnTo>
                  <a:lnTo>
                    <a:pt x="23253" y="17872"/>
                  </a:lnTo>
                  <a:cubicBezTo>
                    <a:pt x="23015" y="17277"/>
                    <a:pt x="23611" y="16717"/>
                    <a:pt x="23801" y="16538"/>
                  </a:cubicBezTo>
                  <a:lnTo>
                    <a:pt x="26004" y="14407"/>
                  </a:lnTo>
                  <a:lnTo>
                    <a:pt x="27075" y="14348"/>
                  </a:lnTo>
                  <a:cubicBezTo>
                    <a:pt x="27052" y="12455"/>
                    <a:pt x="27873" y="10657"/>
                    <a:pt x="29302" y="9430"/>
                  </a:cubicBezTo>
                  <a:cubicBezTo>
                    <a:pt x="29278" y="9371"/>
                    <a:pt x="29254" y="9323"/>
                    <a:pt x="29207" y="9276"/>
                  </a:cubicBezTo>
                  <a:cubicBezTo>
                    <a:pt x="29035" y="9134"/>
                    <a:pt x="28813" y="9053"/>
                    <a:pt x="28590" y="9053"/>
                  </a:cubicBezTo>
                  <a:cubicBezTo>
                    <a:pt x="28549" y="9053"/>
                    <a:pt x="28509" y="9056"/>
                    <a:pt x="28468" y="9061"/>
                  </a:cubicBezTo>
                  <a:cubicBezTo>
                    <a:pt x="28385" y="9061"/>
                    <a:pt x="28302" y="9073"/>
                    <a:pt x="28218" y="9085"/>
                  </a:cubicBezTo>
                  <a:cubicBezTo>
                    <a:pt x="28062" y="9102"/>
                    <a:pt x="27897" y="9120"/>
                    <a:pt x="27734" y="9120"/>
                  </a:cubicBezTo>
                  <a:cubicBezTo>
                    <a:pt x="27449" y="9120"/>
                    <a:pt x="27167" y="9067"/>
                    <a:pt x="26932" y="8871"/>
                  </a:cubicBezTo>
                  <a:cubicBezTo>
                    <a:pt x="26647" y="8633"/>
                    <a:pt x="26563" y="8287"/>
                    <a:pt x="26480" y="7942"/>
                  </a:cubicBezTo>
                  <a:cubicBezTo>
                    <a:pt x="26456" y="7716"/>
                    <a:pt x="26373" y="7502"/>
                    <a:pt x="26254" y="7311"/>
                  </a:cubicBezTo>
                  <a:cubicBezTo>
                    <a:pt x="25992" y="6966"/>
                    <a:pt x="25539" y="6954"/>
                    <a:pt x="25004" y="6930"/>
                  </a:cubicBezTo>
                  <a:cubicBezTo>
                    <a:pt x="24670" y="6930"/>
                    <a:pt x="24337" y="6882"/>
                    <a:pt x="24004" y="6799"/>
                  </a:cubicBezTo>
                  <a:cubicBezTo>
                    <a:pt x="23337" y="6585"/>
                    <a:pt x="22706" y="5930"/>
                    <a:pt x="22396" y="5406"/>
                  </a:cubicBezTo>
                  <a:cubicBezTo>
                    <a:pt x="22289" y="5180"/>
                    <a:pt x="22206" y="4942"/>
                    <a:pt x="22182" y="4692"/>
                  </a:cubicBezTo>
                  <a:cubicBezTo>
                    <a:pt x="22122" y="4370"/>
                    <a:pt x="22051" y="4001"/>
                    <a:pt x="21860" y="3906"/>
                  </a:cubicBezTo>
                  <a:cubicBezTo>
                    <a:pt x="21777" y="3885"/>
                    <a:pt x="21694" y="3872"/>
                    <a:pt x="21614" y="3872"/>
                  </a:cubicBezTo>
                  <a:cubicBezTo>
                    <a:pt x="21555" y="3872"/>
                    <a:pt x="21499" y="3879"/>
                    <a:pt x="21444" y="3894"/>
                  </a:cubicBezTo>
                  <a:lnTo>
                    <a:pt x="21348" y="3906"/>
                  </a:lnTo>
                  <a:cubicBezTo>
                    <a:pt x="21242" y="3920"/>
                    <a:pt x="21135" y="3927"/>
                    <a:pt x="21029" y="3927"/>
                  </a:cubicBezTo>
                  <a:cubicBezTo>
                    <a:pt x="20780" y="3927"/>
                    <a:pt x="20535" y="3889"/>
                    <a:pt x="20301" y="3823"/>
                  </a:cubicBezTo>
                  <a:cubicBezTo>
                    <a:pt x="20182" y="3787"/>
                    <a:pt x="20074" y="3739"/>
                    <a:pt x="19991" y="3656"/>
                  </a:cubicBezTo>
                  <a:cubicBezTo>
                    <a:pt x="19884" y="3525"/>
                    <a:pt x="19824" y="3370"/>
                    <a:pt x="19824" y="3215"/>
                  </a:cubicBezTo>
                  <a:lnTo>
                    <a:pt x="19753" y="2549"/>
                  </a:lnTo>
                  <a:cubicBezTo>
                    <a:pt x="19753" y="2501"/>
                    <a:pt x="19741" y="2382"/>
                    <a:pt x="19705" y="2358"/>
                  </a:cubicBezTo>
                  <a:cubicBezTo>
                    <a:pt x="19670" y="2346"/>
                    <a:pt x="19646" y="2334"/>
                    <a:pt x="19610" y="2322"/>
                  </a:cubicBezTo>
                  <a:lnTo>
                    <a:pt x="19539" y="2299"/>
                  </a:lnTo>
                  <a:cubicBezTo>
                    <a:pt x="19181" y="2179"/>
                    <a:pt x="19003" y="1846"/>
                    <a:pt x="18836" y="1513"/>
                  </a:cubicBezTo>
                  <a:cubicBezTo>
                    <a:pt x="18765" y="1370"/>
                    <a:pt x="18693" y="1191"/>
                    <a:pt x="18634" y="1025"/>
                  </a:cubicBezTo>
                  <a:cubicBezTo>
                    <a:pt x="18515" y="679"/>
                    <a:pt x="18348" y="370"/>
                    <a:pt x="18146" y="72"/>
                  </a:cubicBezTo>
                  <a:lnTo>
                    <a:pt x="182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5" name="Google Shape;5155;p57"/>
            <p:cNvSpPr/>
            <p:nvPr/>
          </p:nvSpPr>
          <p:spPr>
            <a:xfrm>
              <a:off x="2928925" y="3620175"/>
              <a:ext cx="262250" cy="137950"/>
            </a:xfrm>
            <a:custGeom>
              <a:avLst/>
              <a:gdLst/>
              <a:ahLst/>
              <a:cxnLst/>
              <a:rect l="l" t="t" r="r" b="b"/>
              <a:pathLst>
                <a:path w="10490" h="5518" extrusionOk="0">
                  <a:moveTo>
                    <a:pt x="4416" y="0"/>
                  </a:moveTo>
                  <a:cubicBezTo>
                    <a:pt x="4241" y="0"/>
                    <a:pt x="4065" y="24"/>
                    <a:pt x="3894" y="74"/>
                  </a:cubicBezTo>
                  <a:cubicBezTo>
                    <a:pt x="3870" y="300"/>
                    <a:pt x="3870" y="538"/>
                    <a:pt x="3894" y="764"/>
                  </a:cubicBezTo>
                  <a:lnTo>
                    <a:pt x="3894" y="967"/>
                  </a:lnTo>
                  <a:lnTo>
                    <a:pt x="2572" y="1050"/>
                  </a:lnTo>
                  <a:lnTo>
                    <a:pt x="465" y="3062"/>
                  </a:lnTo>
                  <a:cubicBezTo>
                    <a:pt x="251" y="3229"/>
                    <a:pt x="96" y="3455"/>
                    <a:pt x="1" y="3705"/>
                  </a:cubicBezTo>
                  <a:lnTo>
                    <a:pt x="1679" y="2836"/>
                  </a:lnTo>
                  <a:lnTo>
                    <a:pt x="1703" y="3145"/>
                  </a:lnTo>
                  <a:cubicBezTo>
                    <a:pt x="1739" y="3729"/>
                    <a:pt x="1739" y="4324"/>
                    <a:pt x="1703" y="4908"/>
                  </a:cubicBezTo>
                  <a:cubicBezTo>
                    <a:pt x="1962" y="4800"/>
                    <a:pt x="2237" y="4746"/>
                    <a:pt x="2511" y="4746"/>
                  </a:cubicBezTo>
                  <a:cubicBezTo>
                    <a:pt x="2991" y="4746"/>
                    <a:pt x="3467" y="4910"/>
                    <a:pt x="3846" y="5229"/>
                  </a:cubicBezTo>
                  <a:cubicBezTo>
                    <a:pt x="3973" y="5153"/>
                    <a:pt x="4117" y="5113"/>
                    <a:pt x="4262" y="5113"/>
                  </a:cubicBezTo>
                  <a:cubicBezTo>
                    <a:pt x="4322" y="5113"/>
                    <a:pt x="4382" y="5120"/>
                    <a:pt x="4442" y="5134"/>
                  </a:cubicBezTo>
                  <a:lnTo>
                    <a:pt x="4346" y="3693"/>
                  </a:lnTo>
                  <a:lnTo>
                    <a:pt x="4453" y="3634"/>
                  </a:lnTo>
                  <a:cubicBezTo>
                    <a:pt x="4547" y="3576"/>
                    <a:pt x="4658" y="3544"/>
                    <a:pt x="4771" y="3544"/>
                  </a:cubicBezTo>
                  <a:cubicBezTo>
                    <a:pt x="4845" y="3544"/>
                    <a:pt x="4919" y="3558"/>
                    <a:pt x="4989" y="3586"/>
                  </a:cubicBezTo>
                  <a:cubicBezTo>
                    <a:pt x="5275" y="3705"/>
                    <a:pt x="5489" y="3931"/>
                    <a:pt x="5585" y="4229"/>
                  </a:cubicBezTo>
                  <a:cubicBezTo>
                    <a:pt x="5632" y="4384"/>
                    <a:pt x="5668" y="4550"/>
                    <a:pt x="5680" y="4717"/>
                  </a:cubicBezTo>
                  <a:cubicBezTo>
                    <a:pt x="5704" y="4908"/>
                    <a:pt x="5751" y="5086"/>
                    <a:pt x="5823" y="5265"/>
                  </a:cubicBezTo>
                  <a:cubicBezTo>
                    <a:pt x="5906" y="5408"/>
                    <a:pt x="6049" y="5491"/>
                    <a:pt x="6204" y="5515"/>
                  </a:cubicBezTo>
                  <a:cubicBezTo>
                    <a:pt x="6214" y="5517"/>
                    <a:pt x="6224" y="5518"/>
                    <a:pt x="6233" y="5518"/>
                  </a:cubicBezTo>
                  <a:cubicBezTo>
                    <a:pt x="6282" y="5518"/>
                    <a:pt x="6329" y="5493"/>
                    <a:pt x="6358" y="5443"/>
                  </a:cubicBezTo>
                  <a:cubicBezTo>
                    <a:pt x="6394" y="5336"/>
                    <a:pt x="6394" y="5217"/>
                    <a:pt x="6370" y="5098"/>
                  </a:cubicBezTo>
                  <a:cubicBezTo>
                    <a:pt x="6323" y="4884"/>
                    <a:pt x="6358" y="4658"/>
                    <a:pt x="6478" y="4467"/>
                  </a:cubicBezTo>
                  <a:cubicBezTo>
                    <a:pt x="6571" y="4332"/>
                    <a:pt x="6728" y="4260"/>
                    <a:pt x="6886" y="4260"/>
                  </a:cubicBezTo>
                  <a:cubicBezTo>
                    <a:pt x="6909" y="4260"/>
                    <a:pt x="6931" y="4262"/>
                    <a:pt x="6954" y="4265"/>
                  </a:cubicBezTo>
                  <a:cubicBezTo>
                    <a:pt x="7216" y="4324"/>
                    <a:pt x="7454" y="4479"/>
                    <a:pt x="7609" y="4705"/>
                  </a:cubicBezTo>
                  <a:lnTo>
                    <a:pt x="8013" y="3943"/>
                  </a:lnTo>
                  <a:lnTo>
                    <a:pt x="8204" y="4074"/>
                  </a:lnTo>
                  <a:cubicBezTo>
                    <a:pt x="8597" y="4360"/>
                    <a:pt x="8906" y="4729"/>
                    <a:pt x="9133" y="5146"/>
                  </a:cubicBezTo>
                  <a:cubicBezTo>
                    <a:pt x="9359" y="4884"/>
                    <a:pt x="9442" y="4527"/>
                    <a:pt x="9371" y="4193"/>
                  </a:cubicBezTo>
                  <a:lnTo>
                    <a:pt x="9335" y="4050"/>
                  </a:lnTo>
                  <a:lnTo>
                    <a:pt x="9442" y="3967"/>
                  </a:lnTo>
                  <a:cubicBezTo>
                    <a:pt x="9539" y="3902"/>
                    <a:pt x="9639" y="3877"/>
                    <a:pt x="9738" y="3877"/>
                  </a:cubicBezTo>
                  <a:cubicBezTo>
                    <a:pt x="9930" y="3877"/>
                    <a:pt x="10118" y="3972"/>
                    <a:pt x="10276" y="4050"/>
                  </a:cubicBezTo>
                  <a:lnTo>
                    <a:pt x="10383" y="4098"/>
                  </a:lnTo>
                  <a:cubicBezTo>
                    <a:pt x="10383" y="4050"/>
                    <a:pt x="10395" y="4015"/>
                    <a:pt x="10407" y="3979"/>
                  </a:cubicBezTo>
                  <a:cubicBezTo>
                    <a:pt x="10418" y="3955"/>
                    <a:pt x="10442" y="3931"/>
                    <a:pt x="10454" y="3896"/>
                  </a:cubicBezTo>
                  <a:cubicBezTo>
                    <a:pt x="10466" y="3872"/>
                    <a:pt x="10490" y="3836"/>
                    <a:pt x="10490" y="3800"/>
                  </a:cubicBezTo>
                  <a:cubicBezTo>
                    <a:pt x="10478" y="3788"/>
                    <a:pt x="10383" y="3765"/>
                    <a:pt x="10335" y="3753"/>
                  </a:cubicBezTo>
                  <a:lnTo>
                    <a:pt x="10276" y="3741"/>
                  </a:lnTo>
                  <a:cubicBezTo>
                    <a:pt x="9656" y="3574"/>
                    <a:pt x="9359" y="2967"/>
                    <a:pt x="9109" y="2431"/>
                  </a:cubicBezTo>
                  <a:cubicBezTo>
                    <a:pt x="9061" y="2348"/>
                    <a:pt x="9025" y="2264"/>
                    <a:pt x="8990" y="2193"/>
                  </a:cubicBezTo>
                  <a:cubicBezTo>
                    <a:pt x="8752" y="1717"/>
                    <a:pt x="8430" y="1288"/>
                    <a:pt x="8037" y="931"/>
                  </a:cubicBezTo>
                  <a:cubicBezTo>
                    <a:pt x="7954" y="836"/>
                    <a:pt x="7847" y="764"/>
                    <a:pt x="7716" y="728"/>
                  </a:cubicBezTo>
                  <a:cubicBezTo>
                    <a:pt x="7668" y="717"/>
                    <a:pt x="7621" y="705"/>
                    <a:pt x="7573" y="705"/>
                  </a:cubicBezTo>
                  <a:cubicBezTo>
                    <a:pt x="7490" y="705"/>
                    <a:pt x="7406" y="693"/>
                    <a:pt x="7323" y="669"/>
                  </a:cubicBezTo>
                  <a:cubicBezTo>
                    <a:pt x="7168" y="621"/>
                    <a:pt x="7037" y="550"/>
                    <a:pt x="6906" y="455"/>
                  </a:cubicBezTo>
                  <a:cubicBezTo>
                    <a:pt x="6823" y="359"/>
                    <a:pt x="6704" y="312"/>
                    <a:pt x="6585" y="288"/>
                  </a:cubicBezTo>
                  <a:cubicBezTo>
                    <a:pt x="6501" y="300"/>
                    <a:pt x="6430" y="324"/>
                    <a:pt x="6358" y="371"/>
                  </a:cubicBezTo>
                  <a:cubicBezTo>
                    <a:pt x="6223" y="444"/>
                    <a:pt x="6078" y="481"/>
                    <a:pt x="5941" y="481"/>
                  </a:cubicBezTo>
                  <a:cubicBezTo>
                    <a:pt x="5921" y="481"/>
                    <a:pt x="5902" y="480"/>
                    <a:pt x="5882" y="478"/>
                  </a:cubicBezTo>
                  <a:cubicBezTo>
                    <a:pt x="5751" y="455"/>
                    <a:pt x="5632" y="407"/>
                    <a:pt x="5525" y="336"/>
                  </a:cubicBezTo>
                  <a:lnTo>
                    <a:pt x="5489" y="312"/>
                  </a:lnTo>
                  <a:cubicBezTo>
                    <a:pt x="5165" y="109"/>
                    <a:pt x="4791" y="0"/>
                    <a:pt x="44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6" name="Google Shape;5156;p57"/>
            <p:cNvSpPr/>
            <p:nvPr/>
          </p:nvSpPr>
          <p:spPr>
            <a:xfrm>
              <a:off x="2965825" y="2870950"/>
              <a:ext cx="514675" cy="774300"/>
            </a:xfrm>
            <a:custGeom>
              <a:avLst/>
              <a:gdLst/>
              <a:ahLst/>
              <a:cxnLst/>
              <a:rect l="l" t="t" r="r" b="b"/>
              <a:pathLst>
                <a:path w="20587" h="30972" extrusionOk="0">
                  <a:moveTo>
                    <a:pt x="12584" y="0"/>
                  </a:moveTo>
                  <a:cubicBezTo>
                    <a:pt x="12509" y="0"/>
                    <a:pt x="12434" y="9"/>
                    <a:pt x="12360" y="27"/>
                  </a:cubicBezTo>
                  <a:lnTo>
                    <a:pt x="12038" y="765"/>
                  </a:lnTo>
                  <a:cubicBezTo>
                    <a:pt x="11367" y="498"/>
                    <a:pt x="10657" y="363"/>
                    <a:pt x="9942" y="363"/>
                  </a:cubicBezTo>
                  <a:cubicBezTo>
                    <a:pt x="9541" y="363"/>
                    <a:pt x="9138" y="406"/>
                    <a:pt x="8740" y="491"/>
                  </a:cubicBezTo>
                  <a:lnTo>
                    <a:pt x="9062" y="5528"/>
                  </a:lnTo>
                  <a:cubicBezTo>
                    <a:pt x="9145" y="6873"/>
                    <a:pt x="9252" y="8302"/>
                    <a:pt x="10038" y="9397"/>
                  </a:cubicBezTo>
                  <a:cubicBezTo>
                    <a:pt x="9431" y="9850"/>
                    <a:pt x="9002" y="10505"/>
                    <a:pt x="8823" y="11231"/>
                  </a:cubicBezTo>
                  <a:cubicBezTo>
                    <a:pt x="7871" y="10362"/>
                    <a:pt x="6680" y="9790"/>
                    <a:pt x="5406" y="9600"/>
                  </a:cubicBezTo>
                  <a:cubicBezTo>
                    <a:pt x="5335" y="9969"/>
                    <a:pt x="5263" y="10338"/>
                    <a:pt x="5192" y="10707"/>
                  </a:cubicBezTo>
                  <a:lnTo>
                    <a:pt x="5394" y="10755"/>
                  </a:lnTo>
                  <a:cubicBezTo>
                    <a:pt x="5371" y="10838"/>
                    <a:pt x="5454" y="10933"/>
                    <a:pt x="5597" y="11052"/>
                  </a:cubicBezTo>
                  <a:cubicBezTo>
                    <a:pt x="5752" y="11195"/>
                    <a:pt x="5871" y="11374"/>
                    <a:pt x="5930" y="11576"/>
                  </a:cubicBezTo>
                  <a:cubicBezTo>
                    <a:pt x="5954" y="11695"/>
                    <a:pt x="5942" y="11802"/>
                    <a:pt x="5930" y="11909"/>
                  </a:cubicBezTo>
                  <a:lnTo>
                    <a:pt x="5549" y="14243"/>
                  </a:lnTo>
                  <a:cubicBezTo>
                    <a:pt x="5502" y="14600"/>
                    <a:pt x="5323" y="15041"/>
                    <a:pt x="5013" y="15231"/>
                  </a:cubicBezTo>
                  <a:cubicBezTo>
                    <a:pt x="4915" y="15292"/>
                    <a:pt x="4808" y="15323"/>
                    <a:pt x="4700" y="15323"/>
                  </a:cubicBezTo>
                  <a:cubicBezTo>
                    <a:pt x="4637" y="15323"/>
                    <a:pt x="4574" y="15313"/>
                    <a:pt x="4513" y="15291"/>
                  </a:cubicBezTo>
                  <a:cubicBezTo>
                    <a:pt x="4454" y="15267"/>
                    <a:pt x="4382" y="15231"/>
                    <a:pt x="4323" y="15196"/>
                  </a:cubicBezTo>
                  <a:cubicBezTo>
                    <a:pt x="4287" y="15172"/>
                    <a:pt x="4240" y="15148"/>
                    <a:pt x="4192" y="15148"/>
                  </a:cubicBezTo>
                  <a:cubicBezTo>
                    <a:pt x="4144" y="15148"/>
                    <a:pt x="4085" y="15231"/>
                    <a:pt x="4025" y="15386"/>
                  </a:cubicBezTo>
                  <a:cubicBezTo>
                    <a:pt x="3966" y="15517"/>
                    <a:pt x="3870" y="15648"/>
                    <a:pt x="3763" y="15755"/>
                  </a:cubicBezTo>
                  <a:cubicBezTo>
                    <a:pt x="3598" y="15911"/>
                    <a:pt x="3395" y="15941"/>
                    <a:pt x="3196" y="15941"/>
                  </a:cubicBezTo>
                  <a:cubicBezTo>
                    <a:pt x="3122" y="15941"/>
                    <a:pt x="3048" y="15937"/>
                    <a:pt x="2977" y="15934"/>
                  </a:cubicBezTo>
                  <a:cubicBezTo>
                    <a:pt x="2890" y="15930"/>
                    <a:pt x="2817" y="15926"/>
                    <a:pt x="2756" y="15926"/>
                  </a:cubicBezTo>
                  <a:cubicBezTo>
                    <a:pt x="2633" y="15926"/>
                    <a:pt x="2557" y="15942"/>
                    <a:pt x="2501" y="16005"/>
                  </a:cubicBezTo>
                  <a:cubicBezTo>
                    <a:pt x="2442" y="16077"/>
                    <a:pt x="2406" y="16160"/>
                    <a:pt x="2394" y="16243"/>
                  </a:cubicBezTo>
                  <a:cubicBezTo>
                    <a:pt x="2358" y="16339"/>
                    <a:pt x="2323" y="16422"/>
                    <a:pt x="2287" y="16517"/>
                  </a:cubicBezTo>
                  <a:cubicBezTo>
                    <a:pt x="2132" y="16779"/>
                    <a:pt x="1858" y="16910"/>
                    <a:pt x="1620" y="17017"/>
                  </a:cubicBezTo>
                  <a:cubicBezTo>
                    <a:pt x="1501" y="17065"/>
                    <a:pt x="1406" y="17124"/>
                    <a:pt x="1299" y="17184"/>
                  </a:cubicBezTo>
                  <a:cubicBezTo>
                    <a:pt x="1358" y="17291"/>
                    <a:pt x="1418" y="17398"/>
                    <a:pt x="1465" y="17505"/>
                  </a:cubicBezTo>
                  <a:lnTo>
                    <a:pt x="1120" y="17684"/>
                  </a:lnTo>
                  <a:lnTo>
                    <a:pt x="1120" y="17720"/>
                  </a:lnTo>
                  <a:cubicBezTo>
                    <a:pt x="1215" y="18660"/>
                    <a:pt x="1072" y="19625"/>
                    <a:pt x="715" y="20518"/>
                  </a:cubicBezTo>
                  <a:cubicBezTo>
                    <a:pt x="668" y="20649"/>
                    <a:pt x="596" y="20792"/>
                    <a:pt x="537" y="20934"/>
                  </a:cubicBezTo>
                  <a:cubicBezTo>
                    <a:pt x="275" y="21542"/>
                    <a:pt x="1" y="22173"/>
                    <a:pt x="156" y="22732"/>
                  </a:cubicBezTo>
                  <a:cubicBezTo>
                    <a:pt x="668" y="22768"/>
                    <a:pt x="1156" y="22839"/>
                    <a:pt x="1477" y="23268"/>
                  </a:cubicBezTo>
                  <a:cubicBezTo>
                    <a:pt x="1632" y="23506"/>
                    <a:pt x="1739" y="23780"/>
                    <a:pt x="1775" y="24066"/>
                  </a:cubicBezTo>
                  <a:cubicBezTo>
                    <a:pt x="1846" y="24340"/>
                    <a:pt x="1906" y="24613"/>
                    <a:pt x="2084" y="24768"/>
                  </a:cubicBezTo>
                  <a:cubicBezTo>
                    <a:pt x="2223" y="24879"/>
                    <a:pt x="2401" y="24913"/>
                    <a:pt x="2604" y="24913"/>
                  </a:cubicBezTo>
                  <a:cubicBezTo>
                    <a:pt x="2750" y="24913"/>
                    <a:pt x="2908" y="24895"/>
                    <a:pt x="3073" y="24875"/>
                  </a:cubicBezTo>
                  <a:cubicBezTo>
                    <a:pt x="3156" y="24875"/>
                    <a:pt x="3239" y="24863"/>
                    <a:pt x="3323" y="24852"/>
                  </a:cubicBezTo>
                  <a:cubicBezTo>
                    <a:pt x="3356" y="24849"/>
                    <a:pt x="3391" y="24848"/>
                    <a:pt x="3427" y="24848"/>
                  </a:cubicBezTo>
                  <a:cubicBezTo>
                    <a:pt x="3755" y="24848"/>
                    <a:pt x="4147" y="24950"/>
                    <a:pt x="4394" y="25197"/>
                  </a:cubicBezTo>
                  <a:cubicBezTo>
                    <a:pt x="4549" y="25340"/>
                    <a:pt x="4621" y="25542"/>
                    <a:pt x="4609" y="25744"/>
                  </a:cubicBezTo>
                  <a:lnTo>
                    <a:pt x="4597" y="25840"/>
                  </a:lnTo>
                  <a:lnTo>
                    <a:pt x="4537" y="25887"/>
                  </a:lnTo>
                  <a:cubicBezTo>
                    <a:pt x="3406" y="26828"/>
                    <a:pt x="2668" y="28150"/>
                    <a:pt x="2454" y="29602"/>
                  </a:cubicBezTo>
                  <a:cubicBezTo>
                    <a:pt x="2616" y="29567"/>
                    <a:pt x="2780" y="29550"/>
                    <a:pt x="2943" y="29550"/>
                  </a:cubicBezTo>
                  <a:cubicBezTo>
                    <a:pt x="3390" y="29550"/>
                    <a:pt x="3832" y="29679"/>
                    <a:pt x="4216" y="29924"/>
                  </a:cubicBezTo>
                  <a:lnTo>
                    <a:pt x="4251" y="29947"/>
                  </a:lnTo>
                  <a:cubicBezTo>
                    <a:pt x="4299" y="29995"/>
                    <a:pt x="4370" y="30031"/>
                    <a:pt x="4430" y="30043"/>
                  </a:cubicBezTo>
                  <a:cubicBezTo>
                    <a:pt x="4525" y="30043"/>
                    <a:pt x="4609" y="30007"/>
                    <a:pt x="4680" y="29971"/>
                  </a:cubicBezTo>
                  <a:cubicBezTo>
                    <a:pt x="4799" y="29900"/>
                    <a:pt x="4942" y="29864"/>
                    <a:pt x="5085" y="29852"/>
                  </a:cubicBezTo>
                  <a:cubicBezTo>
                    <a:pt x="5287" y="29864"/>
                    <a:pt x="5502" y="29947"/>
                    <a:pt x="5656" y="30090"/>
                  </a:cubicBezTo>
                  <a:cubicBezTo>
                    <a:pt x="5740" y="30150"/>
                    <a:pt x="5835" y="30209"/>
                    <a:pt x="5930" y="30245"/>
                  </a:cubicBezTo>
                  <a:cubicBezTo>
                    <a:pt x="5990" y="30257"/>
                    <a:pt x="6037" y="30269"/>
                    <a:pt x="6097" y="30269"/>
                  </a:cubicBezTo>
                  <a:cubicBezTo>
                    <a:pt x="6180" y="30269"/>
                    <a:pt x="6252" y="30281"/>
                    <a:pt x="6323" y="30293"/>
                  </a:cubicBezTo>
                  <a:cubicBezTo>
                    <a:pt x="6514" y="30352"/>
                    <a:pt x="6692" y="30459"/>
                    <a:pt x="6835" y="30602"/>
                  </a:cubicBezTo>
                  <a:cubicBezTo>
                    <a:pt x="6907" y="30662"/>
                    <a:pt x="6966" y="30733"/>
                    <a:pt x="7037" y="30805"/>
                  </a:cubicBezTo>
                  <a:lnTo>
                    <a:pt x="11443" y="30959"/>
                  </a:lnTo>
                  <a:cubicBezTo>
                    <a:pt x="11599" y="30968"/>
                    <a:pt x="11756" y="30972"/>
                    <a:pt x="11915" y="30972"/>
                  </a:cubicBezTo>
                  <a:cubicBezTo>
                    <a:pt x="12204" y="30972"/>
                    <a:pt x="12496" y="30959"/>
                    <a:pt x="12788" y="30936"/>
                  </a:cubicBezTo>
                  <a:cubicBezTo>
                    <a:pt x="13014" y="30900"/>
                    <a:pt x="13241" y="30852"/>
                    <a:pt x="13467" y="30817"/>
                  </a:cubicBezTo>
                  <a:cubicBezTo>
                    <a:pt x="13862" y="30734"/>
                    <a:pt x="14267" y="30652"/>
                    <a:pt x="14661" y="30652"/>
                  </a:cubicBezTo>
                  <a:cubicBezTo>
                    <a:pt x="14895" y="30652"/>
                    <a:pt x="15126" y="30681"/>
                    <a:pt x="15348" y="30757"/>
                  </a:cubicBezTo>
                  <a:cubicBezTo>
                    <a:pt x="15396" y="30340"/>
                    <a:pt x="15348" y="29912"/>
                    <a:pt x="15205" y="29507"/>
                  </a:cubicBezTo>
                  <a:lnTo>
                    <a:pt x="15134" y="29316"/>
                  </a:lnTo>
                  <a:lnTo>
                    <a:pt x="15324" y="29245"/>
                  </a:lnTo>
                  <a:cubicBezTo>
                    <a:pt x="15670" y="29126"/>
                    <a:pt x="15908" y="28816"/>
                    <a:pt x="15943" y="28459"/>
                  </a:cubicBezTo>
                  <a:lnTo>
                    <a:pt x="15955" y="28281"/>
                  </a:lnTo>
                  <a:lnTo>
                    <a:pt x="17563" y="28221"/>
                  </a:lnTo>
                  <a:cubicBezTo>
                    <a:pt x="16515" y="27030"/>
                    <a:pt x="15681" y="25673"/>
                    <a:pt x="15086" y="24209"/>
                  </a:cubicBezTo>
                  <a:cubicBezTo>
                    <a:pt x="14812" y="23542"/>
                    <a:pt x="14598" y="22839"/>
                    <a:pt x="14372" y="22161"/>
                  </a:cubicBezTo>
                  <a:cubicBezTo>
                    <a:pt x="14300" y="21899"/>
                    <a:pt x="14205" y="21637"/>
                    <a:pt x="14122" y="21363"/>
                  </a:cubicBezTo>
                  <a:lnTo>
                    <a:pt x="13991" y="20982"/>
                  </a:lnTo>
                  <a:lnTo>
                    <a:pt x="14384" y="21113"/>
                  </a:lnTo>
                  <a:cubicBezTo>
                    <a:pt x="14783" y="21244"/>
                    <a:pt x="15199" y="21307"/>
                    <a:pt x="15614" y="21307"/>
                  </a:cubicBezTo>
                  <a:cubicBezTo>
                    <a:pt x="15916" y="21307"/>
                    <a:pt x="16219" y="21273"/>
                    <a:pt x="16515" y="21208"/>
                  </a:cubicBezTo>
                  <a:cubicBezTo>
                    <a:pt x="16872" y="21113"/>
                    <a:pt x="17229" y="20994"/>
                    <a:pt x="17575" y="20863"/>
                  </a:cubicBezTo>
                  <a:lnTo>
                    <a:pt x="20337" y="19815"/>
                  </a:lnTo>
                  <a:cubicBezTo>
                    <a:pt x="20587" y="18315"/>
                    <a:pt x="20480" y="16779"/>
                    <a:pt x="20003" y="15327"/>
                  </a:cubicBezTo>
                  <a:cubicBezTo>
                    <a:pt x="19956" y="15172"/>
                    <a:pt x="19908" y="15029"/>
                    <a:pt x="19861" y="14874"/>
                  </a:cubicBezTo>
                  <a:cubicBezTo>
                    <a:pt x="19694" y="14434"/>
                    <a:pt x="19563" y="13981"/>
                    <a:pt x="19480" y="13517"/>
                  </a:cubicBezTo>
                  <a:cubicBezTo>
                    <a:pt x="19384" y="12695"/>
                    <a:pt x="19563" y="11862"/>
                    <a:pt x="19991" y="11159"/>
                  </a:cubicBezTo>
                  <a:cubicBezTo>
                    <a:pt x="19741" y="10874"/>
                    <a:pt x="19587" y="10516"/>
                    <a:pt x="19527" y="10135"/>
                  </a:cubicBezTo>
                  <a:lnTo>
                    <a:pt x="18479" y="10100"/>
                  </a:lnTo>
                  <a:cubicBezTo>
                    <a:pt x="18546" y="9390"/>
                    <a:pt x="17715" y="8949"/>
                    <a:pt x="16985" y="8949"/>
                  </a:cubicBezTo>
                  <a:cubicBezTo>
                    <a:pt x="16931" y="8949"/>
                    <a:pt x="16877" y="8952"/>
                    <a:pt x="16824" y="8957"/>
                  </a:cubicBezTo>
                  <a:cubicBezTo>
                    <a:pt x="16167" y="9029"/>
                    <a:pt x="15518" y="9314"/>
                    <a:pt x="14862" y="9314"/>
                  </a:cubicBezTo>
                  <a:cubicBezTo>
                    <a:pt x="14759" y="9314"/>
                    <a:pt x="14655" y="9306"/>
                    <a:pt x="14550" y="9290"/>
                  </a:cubicBezTo>
                  <a:cubicBezTo>
                    <a:pt x="13425" y="9108"/>
                    <a:pt x="12512" y="7884"/>
                    <a:pt x="11438" y="7884"/>
                  </a:cubicBezTo>
                  <a:cubicBezTo>
                    <a:pt x="11319" y="7884"/>
                    <a:pt x="11198" y="7899"/>
                    <a:pt x="11074" y="7933"/>
                  </a:cubicBezTo>
                  <a:cubicBezTo>
                    <a:pt x="10931" y="7076"/>
                    <a:pt x="10764" y="6206"/>
                    <a:pt x="10895" y="5349"/>
                  </a:cubicBezTo>
                  <a:cubicBezTo>
                    <a:pt x="11026" y="4492"/>
                    <a:pt x="11490" y="3635"/>
                    <a:pt x="12288" y="3277"/>
                  </a:cubicBezTo>
                  <a:cubicBezTo>
                    <a:pt x="12788" y="3039"/>
                    <a:pt x="13503" y="2932"/>
                    <a:pt x="13622" y="2384"/>
                  </a:cubicBezTo>
                  <a:cubicBezTo>
                    <a:pt x="13800" y="1622"/>
                    <a:pt x="12586" y="741"/>
                    <a:pt x="13193" y="241"/>
                  </a:cubicBezTo>
                  <a:cubicBezTo>
                    <a:pt x="13023" y="81"/>
                    <a:pt x="12807" y="0"/>
                    <a:pt x="12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7" name="Google Shape;5157;p57"/>
            <p:cNvSpPr/>
            <p:nvPr/>
          </p:nvSpPr>
          <p:spPr>
            <a:xfrm>
              <a:off x="2351775" y="2845075"/>
              <a:ext cx="98850" cy="73300"/>
            </a:xfrm>
            <a:custGeom>
              <a:avLst/>
              <a:gdLst/>
              <a:ahLst/>
              <a:cxnLst/>
              <a:rect l="l" t="t" r="r" b="b"/>
              <a:pathLst>
                <a:path w="3954" h="2932" extrusionOk="0">
                  <a:moveTo>
                    <a:pt x="270" y="1"/>
                  </a:moveTo>
                  <a:cubicBezTo>
                    <a:pt x="170" y="1"/>
                    <a:pt x="72" y="38"/>
                    <a:pt x="0" y="110"/>
                  </a:cubicBezTo>
                  <a:lnTo>
                    <a:pt x="274" y="407"/>
                  </a:lnTo>
                  <a:cubicBezTo>
                    <a:pt x="298" y="431"/>
                    <a:pt x="334" y="467"/>
                    <a:pt x="346" y="502"/>
                  </a:cubicBezTo>
                  <a:cubicBezTo>
                    <a:pt x="405" y="622"/>
                    <a:pt x="453" y="752"/>
                    <a:pt x="488" y="883"/>
                  </a:cubicBezTo>
                  <a:cubicBezTo>
                    <a:pt x="560" y="1157"/>
                    <a:pt x="643" y="1431"/>
                    <a:pt x="822" y="1586"/>
                  </a:cubicBezTo>
                  <a:cubicBezTo>
                    <a:pt x="929" y="1657"/>
                    <a:pt x="1048" y="1705"/>
                    <a:pt x="1179" y="1717"/>
                  </a:cubicBezTo>
                  <a:cubicBezTo>
                    <a:pt x="1353" y="1747"/>
                    <a:pt x="1528" y="1761"/>
                    <a:pt x="1704" y="1761"/>
                  </a:cubicBezTo>
                  <a:cubicBezTo>
                    <a:pt x="2021" y="1761"/>
                    <a:pt x="2337" y="1714"/>
                    <a:pt x="2643" y="1622"/>
                  </a:cubicBezTo>
                  <a:lnTo>
                    <a:pt x="2786" y="1574"/>
                  </a:lnTo>
                  <a:cubicBezTo>
                    <a:pt x="2917" y="1514"/>
                    <a:pt x="3060" y="1479"/>
                    <a:pt x="3215" y="1467"/>
                  </a:cubicBezTo>
                  <a:cubicBezTo>
                    <a:pt x="3346" y="1467"/>
                    <a:pt x="3489" y="1526"/>
                    <a:pt x="3525" y="1634"/>
                  </a:cubicBezTo>
                  <a:cubicBezTo>
                    <a:pt x="3525" y="1753"/>
                    <a:pt x="3501" y="1872"/>
                    <a:pt x="3441" y="1967"/>
                  </a:cubicBezTo>
                  <a:cubicBezTo>
                    <a:pt x="3417" y="2026"/>
                    <a:pt x="3382" y="2098"/>
                    <a:pt x="3370" y="2157"/>
                  </a:cubicBezTo>
                  <a:cubicBezTo>
                    <a:pt x="3298" y="2372"/>
                    <a:pt x="3334" y="2598"/>
                    <a:pt x="3465" y="2788"/>
                  </a:cubicBezTo>
                  <a:cubicBezTo>
                    <a:pt x="3548" y="2884"/>
                    <a:pt x="3656" y="2931"/>
                    <a:pt x="3786" y="2931"/>
                  </a:cubicBezTo>
                  <a:lnTo>
                    <a:pt x="3834" y="2931"/>
                  </a:lnTo>
                  <a:lnTo>
                    <a:pt x="3786" y="2527"/>
                  </a:lnTo>
                  <a:cubicBezTo>
                    <a:pt x="3739" y="2455"/>
                    <a:pt x="3727" y="2360"/>
                    <a:pt x="3751" y="2276"/>
                  </a:cubicBezTo>
                  <a:cubicBezTo>
                    <a:pt x="3775" y="2241"/>
                    <a:pt x="3798" y="2181"/>
                    <a:pt x="3822" y="2134"/>
                  </a:cubicBezTo>
                  <a:cubicBezTo>
                    <a:pt x="3917" y="1943"/>
                    <a:pt x="3953" y="1729"/>
                    <a:pt x="3917" y="1514"/>
                  </a:cubicBezTo>
                  <a:cubicBezTo>
                    <a:pt x="3822" y="1193"/>
                    <a:pt x="3489" y="1062"/>
                    <a:pt x="3203" y="1062"/>
                  </a:cubicBezTo>
                  <a:cubicBezTo>
                    <a:pt x="3013" y="1074"/>
                    <a:pt x="2822" y="1122"/>
                    <a:pt x="2655" y="1193"/>
                  </a:cubicBezTo>
                  <a:lnTo>
                    <a:pt x="2524" y="1229"/>
                  </a:lnTo>
                  <a:cubicBezTo>
                    <a:pt x="2249" y="1315"/>
                    <a:pt x="1964" y="1360"/>
                    <a:pt x="1682" y="1360"/>
                  </a:cubicBezTo>
                  <a:cubicBezTo>
                    <a:pt x="1536" y="1360"/>
                    <a:pt x="1392" y="1348"/>
                    <a:pt x="1250" y="1324"/>
                  </a:cubicBezTo>
                  <a:cubicBezTo>
                    <a:pt x="1191" y="1312"/>
                    <a:pt x="1131" y="1300"/>
                    <a:pt x="1084" y="1264"/>
                  </a:cubicBezTo>
                  <a:cubicBezTo>
                    <a:pt x="1000" y="1205"/>
                    <a:pt x="929" y="967"/>
                    <a:pt x="881" y="776"/>
                  </a:cubicBezTo>
                  <a:cubicBezTo>
                    <a:pt x="846" y="610"/>
                    <a:pt x="774" y="455"/>
                    <a:pt x="703" y="300"/>
                  </a:cubicBezTo>
                  <a:cubicBezTo>
                    <a:pt x="643" y="193"/>
                    <a:pt x="560" y="110"/>
                    <a:pt x="465" y="50"/>
                  </a:cubicBezTo>
                  <a:cubicBezTo>
                    <a:pt x="403" y="17"/>
                    <a:pt x="336" y="1"/>
                    <a:pt x="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8" name="Google Shape;5158;p57"/>
            <p:cNvSpPr/>
            <p:nvPr/>
          </p:nvSpPr>
          <p:spPr>
            <a:xfrm>
              <a:off x="2358325" y="2812975"/>
              <a:ext cx="66100" cy="38125"/>
            </a:xfrm>
            <a:custGeom>
              <a:avLst/>
              <a:gdLst/>
              <a:ahLst/>
              <a:cxnLst/>
              <a:rect l="l" t="t" r="r" b="b"/>
              <a:pathLst>
                <a:path w="2644" h="1525" extrusionOk="0">
                  <a:moveTo>
                    <a:pt x="2548" y="1"/>
                  </a:moveTo>
                  <a:lnTo>
                    <a:pt x="2108" y="108"/>
                  </a:lnTo>
                  <a:cubicBezTo>
                    <a:pt x="2048" y="120"/>
                    <a:pt x="1977" y="143"/>
                    <a:pt x="1917" y="179"/>
                  </a:cubicBezTo>
                  <a:cubicBezTo>
                    <a:pt x="1846" y="227"/>
                    <a:pt x="1786" y="286"/>
                    <a:pt x="1739" y="346"/>
                  </a:cubicBezTo>
                  <a:cubicBezTo>
                    <a:pt x="1548" y="572"/>
                    <a:pt x="1334" y="763"/>
                    <a:pt x="1096" y="941"/>
                  </a:cubicBezTo>
                  <a:cubicBezTo>
                    <a:pt x="1024" y="989"/>
                    <a:pt x="953" y="1036"/>
                    <a:pt x="881" y="1072"/>
                  </a:cubicBezTo>
                  <a:cubicBezTo>
                    <a:pt x="814" y="1081"/>
                    <a:pt x="747" y="1089"/>
                    <a:pt x="679" y="1089"/>
                  </a:cubicBezTo>
                  <a:cubicBezTo>
                    <a:pt x="651" y="1089"/>
                    <a:pt x="623" y="1087"/>
                    <a:pt x="596" y="1084"/>
                  </a:cubicBezTo>
                  <a:cubicBezTo>
                    <a:pt x="551" y="1076"/>
                    <a:pt x="505" y="1072"/>
                    <a:pt x="460" y="1072"/>
                  </a:cubicBezTo>
                  <a:cubicBezTo>
                    <a:pt x="300" y="1072"/>
                    <a:pt x="139" y="1120"/>
                    <a:pt x="0" y="1203"/>
                  </a:cubicBezTo>
                  <a:lnTo>
                    <a:pt x="262" y="1525"/>
                  </a:lnTo>
                  <a:cubicBezTo>
                    <a:pt x="326" y="1493"/>
                    <a:pt x="394" y="1477"/>
                    <a:pt x="465" y="1477"/>
                  </a:cubicBezTo>
                  <a:cubicBezTo>
                    <a:pt x="500" y="1477"/>
                    <a:pt x="536" y="1481"/>
                    <a:pt x="572" y="1489"/>
                  </a:cubicBezTo>
                  <a:cubicBezTo>
                    <a:pt x="607" y="1492"/>
                    <a:pt x="644" y="1493"/>
                    <a:pt x="681" y="1493"/>
                  </a:cubicBezTo>
                  <a:cubicBezTo>
                    <a:pt x="791" y="1493"/>
                    <a:pt x="905" y="1480"/>
                    <a:pt x="1012" y="1453"/>
                  </a:cubicBezTo>
                  <a:cubicBezTo>
                    <a:pt x="1131" y="1405"/>
                    <a:pt x="1238" y="1346"/>
                    <a:pt x="1346" y="1263"/>
                  </a:cubicBezTo>
                  <a:cubicBezTo>
                    <a:pt x="1608" y="1072"/>
                    <a:pt x="1858" y="846"/>
                    <a:pt x="2072" y="596"/>
                  </a:cubicBezTo>
                  <a:cubicBezTo>
                    <a:pt x="2084" y="572"/>
                    <a:pt x="2108" y="548"/>
                    <a:pt x="2131" y="536"/>
                  </a:cubicBezTo>
                  <a:cubicBezTo>
                    <a:pt x="2155" y="524"/>
                    <a:pt x="2179" y="512"/>
                    <a:pt x="2203" y="512"/>
                  </a:cubicBezTo>
                  <a:lnTo>
                    <a:pt x="2643" y="405"/>
                  </a:lnTo>
                  <a:lnTo>
                    <a:pt x="25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9" name="Google Shape;5159;p57"/>
            <p:cNvSpPr/>
            <p:nvPr/>
          </p:nvSpPr>
          <p:spPr>
            <a:xfrm>
              <a:off x="4140375" y="4228650"/>
              <a:ext cx="581950" cy="242500"/>
            </a:xfrm>
            <a:custGeom>
              <a:avLst/>
              <a:gdLst/>
              <a:ahLst/>
              <a:cxnLst/>
              <a:rect l="l" t="t" r="r" b="b"/>
              <a:pathLst>
                <a:path w="23278" h="9700" extrusionOk="0">
                  <a:moveTo>
                    <a:pt x="9799" y="1"/>
                  </a:moveTo>
                  <a:cubicBezTo>
                    <a:pt x="9712" y="1"/>
                    <a:pt x="9625" y="4"/>
                    <a:pt x="9538" y="11"/>
                  </a:cubicBezTo>
                  <a:cubicBezTo>
                    <a:pt x="8109" y="142"/>
                    <a:pt x="6907" y="1297"/>
                    <a:pt x="5478" y="1357"/>
                  </a:cubicBezTo>
                  <a:cubicBezTo>
                    <a:pt x="5287" y="1357"/>
                    <a:pt x="5073" y="1357"/>
                    <a:pt x="4930" y="1476"/>
                  </a:cubicBezTo>
                  <a:cubicBezTo>
                    <a:pt x="4704" y="1643"/>
                    <a:pt x="4716" y="2000"/>
                    <a:pt x="4513" y="2178"/>
                  </a:cubicBezTo>
                  <a:cubicBezTo>
                    <a:pt x="4063" y="2577"/>
                    <a:pt x="3469" y="2640"/>
                    <a:pt x="2853" y="2640"/>
                  </a:cubicBezTo>
                  <a:cubicBezTo>
                    <a:pt x="2565" y="2640"/>
                    <a:pt x="2272" y="2626"/>
                    <a:pt x="1986" y="2626"/>
                  </a:cubicBezTo>
                  <a:cubicBezTo>
                    <a:pt x="1476" y="2626"/>
                    <a:pt x="989" y="2670"/>
                    <a:pt x="596" y="2917"/>
                  </a:cubicBezTo>
                  <a:cubicBezTo>
                    <a:pt x="191" y="3178"/>
                    <a:pt x="1" y="3559"/>
                    <a:pt x="287" y="4060"/>
                  </a:cubicBezTo>
                  <a:cubicBezTo>
                    <a:pt x="537" y="4476"/>
                    <a:pt x="834" y="4298"/>
                    <a:pt x="1073" y="4607"/>
                  </a:cubicBezTo>
                  <a:cubicBezTo>
                    <a:pt x="1132" y="4714"/>
                    <a:pt x="1239" y="5834"/>
                    <a:pt x="1203" y="5845"/>
                  </a:cubicBezTo>
                  <a:lnTo>
                    <a:pt x="787" y="5917"/>
                  </a:lnTo>
                  <a:cubicBezTo>
                    <a:pt x="870" y="6334"/>
                    <a:pt x="1192" y="6667"/>
                    <a:pt x="1608" y="6762"/>
                  </a:cubicBezTo>
                  <a:cubicBezTo>
                    <a:pt x="1465" y="7024"/>
                    <a:pt x="1430" y="7322"/>
                    <a:pt x="1525" y="7608"/>
                  </a:cubicBezTo>
                  <a:cubicBezTo>
                    <a:pt x="1653" y="7974"/>
                    <a:pt x="2048" y="8163"/>
                    <a:pt x="2446" y="8163"/>
                  </a:cubicBezTo>
                  <a:cubicBezTo>
                    <a:pt x="2605" y="8163"/>
                    <a:pt x="2764" y="8133"/>
                    <a:pt x="2906" y="8072"/>
                  </a:cubicBezTo>
                  <a:lnTo>
                    <a:pt x="2906" y="8072"/>
                  </a:lnTo>
                  <a:lnTo>
                    <a:pt x="2418" y="8405"/>
                  </a:lnTo>
                  <a:cubicBezTo>
                    <a:pt x="2523" y="8464"/>
                    <a:pt x="2636" y="8483"/>
                    <a:pt x="2754" y="8483"/>
                  </a:cubicBezTo>
                  <a:cubicBezTo>
                    <a:pt x="2988" y="8483"/>
                    <a:pt x="3240" y="8407"/>
                    <a:pt x="3476" y="8407"/>
                  </a:cubicBezTo>
                  <a:cubicBezTo>
                    <a:pt x="3580" y="8407"/>
                    <a:pt x="3681" y="8422"/>
                    <a:pt x="3775" y="8465"/>
                  </a:cubicBezTo>
                  <a:cubicBezTo>
                    <a:pt x="4121" y="8632"/>
                    <a:pt x="4216" y="9072"/>
                    <a:pt x="4513" y="9322"/>
                  </a:cubicBezTo>
                  <a:cubicBezTo>
                    <a:pt x="4660" y="9431"/>
                    <a:pt x="4829" y="9483"/>
                    <a:pt x="4996" y="9483"/>
                  </a:cubicBezTo>
                  <a:cubicBezTo>
                    <a:pt x="5302" y="9483"/>
                    <a:pt x="5601" y="9309"/>
                    <a:pt x="5740" y="9001"/>
                  </a:cubicBezTo>
                  <a:cubicBezTo>
                    <a:pt x="5775" y="8846"/>
                    <a:pt x="5823" y="8691"/>
                    <a:pt x="5906" y="8560"/>
                  </a:cubicBezTo>
                  <a:cubicBezTo>
                    <a:pt x="5988" y="8459"/>
                    <a:pt x="6098" y="8416"/>
                    <a:pt x="6216" y="8416"/>
                  </a:cubicBezTo>
                  <a:cubicBezTo>
                    <a:pt x="6460" y="8416"/>
                    <a:pt x="6742" y="8598"/>
                    <a:pt x="6895" y="8822"/>
                  </a:cubicBezTo>
                  <a:cubicBezTo>
                    <a:pt x="7121" y="9144"/>
                    <a:pt x="7299" y="9572"/>
                    <a:pt x="7680" y="9679"/>
                  </a:cubicBezTo>
                  <a:cubicBezTo>
                    <a:pt x="7734" y="9693"/>
                    <a:pt x="7788" y="9699"/>
                    <a:pt x="7842" y="9699"/>
                  </a:cubicBezTo>
                  <a:cubicBezTo>
                    <a:pt x="8065" y="9699"/>
                    <a:pt x="8291" y="9594"/>
                    <a:pt x="8502" y="9489"/>
                  </a:cubicBezTo>
                  <a:lnTo>
                    <a:pt x="10205" y="8655"/>
                  </a:lnTo>
                  <a:cubicBezTo>
                    <a:pt x="10383" y="8548"/>
                    <a:pt x="10574" y="8489"/>
                    <a:pt x="10776" y="8465"/>
                  </a:cubicBezTo>
                  <a:cubicBezTo>
                    <a:pt x="10931" y="8465"/>
                    <a:pt x="11074" y="8489"/>
                    <a:pt x="11217" y="8536"/>
                  </a:cubicBezTo>
                  <a:lnTo>
                    <a:pt x="12407" y="8882"/>
                  </a:lnTo>
                  <a:cubicBezTo>
                    <a:pt x="12886" y="8687"/>
                    <a:pt x="13393" y="8643"/>
                    <a:pt x="13910" y="8643"/>
                  </a:cubicBezTo>
                  <a:cubicBezTo>
                    <a:pt x="14333" y="8643"/>
                    <a:pt x="14762" y="8672"/>
                    <a:pt x="15187" y="8672"/>
                  </a:cubicBezTo>
                  <a:cubicBezTo>
                    <a:pt x="15353" y="8672"/>
                    <a:pt x="15518" y="8668"/>
                    <a:pt x="15681" y="8655"/>
                  </a:cubicBezTo>
                  <a:cubicBezTo>
                    <a:pt x="16491" y="8596"/>
                    <a:pt x="17265" y="8358"/>
                    <a:pt x="17956" y="7941"/>
                  </a:cubicBezTo>
                  <a:cubicBezTo>
                    <a:pt x="18110" y="7846"/>
                    <a:pt x="18277" y="7762"/>
                    <a:pt x="18444" y="7703"/>
                  </a:cubicBezTo>
                  <a:cubicBezTo>
                    <a:pt x="18533" y="7688"/>
                    <a:pt x="18625" y="7681"/>
                    <a:pt x="18718" y="7681"/>
                  </a:cubicBezTo>
                  <a:cubicBezTo>
                    <a:pt x="18845" y="7681"/>
                    <a:pt x="18974" y="7694"/>
                    <a:pt x="19099" y="7715"/>
                  </a:cubicBezTo>
                  <a:cubicBezTo>
                    <a:pt x="19461" y="7763"/>
                    <a:pt x="19826" y="7787"/>
                    <a:pt x="20192" y="7787"/>
                  </a:cubicBezTo>
                  <a:cubicBezTo>
                    <a:pt x="20823" y="7787"/>
                    <a:pt x="21452" y="7715"/>
                    <a:pt x="22063" y="7572"/>
                  </a:cubicBezTo>
                  <a:cubicBezTo>
                    <a:pt x="22254" y="7548"/>
                    <a:pt x="22432" y="7453"/>
                    <a:pt x="22551" y="7298"/>
                  </a:cubicBezTo>
                  <a:cubicBezTo>
                    <a:pt x="22706" y="7060"/>
                    <a:pt x="22551" y="6727"/>
                    <a:pt x="22659" y="6453"/>
                  </a:cubicBezTo>
                  <a:cubicBezTo>
                    <a:pt x="22718" y="6298"/>
                    <a:pt x="22837" y="6191"/>
                    <a:pt x="22897" y="6048"/>
                  </a:cubicBezTo>
                  <a:cubicBezTo>
                    <a:pt x="23159" y="5417"/>
                    <a:pt x="22194" y="4583"/>
                    <a:pt x="22706" y="4143"/>
                  </a:cubicBezTo>
                  <a:lnTo>
                    <a:pt x="23182" y="3976"/>
                  </a:lnTo>
                  <a:cubicBezTo>
                    <a:pt x="23278" y="3679"/>
                    <a:pt x="22992" y="3393"/>
                    <a:pt x="22706" y="3250"/>
                  </a:cubicBezTo>
                  <a:cubicBezTo>
                    <a:pt x="22432" y="3107"/>
                    <a:pt x="22099" y="3000"/>
                    <a:pt x="21956" y="2714"/>
                  </a:cubicBezTo>
                  <a:cubicBezTo>
                    <a:pt x="21813" y="2440"/>
                    <a:pt x="21920" y="2107"/>
                    <a:pt x="21873" y="1797"/>
                  </a:cubicBezTo>
                  <a:cubicBezTo>
                    <a:pt x="21772" y="1194"/>
                    <a:pt x="21115" y="852"/>
                    <a:pt x="20503" y="852"/>
                  </a:cubicBezTo>
                  <a:cubicBezTo>
                    <a:pt x="20463" y="852"/>
                    <a:pt x="20424" y="854"/>
                    <a:pt x="20384" y="857"/>
                  </a:cubicBezTo>
                  <a:cubicBezTo>
                    <a:pt x="19742" y="904"/>
                    <a:pt x="19158" y="1238"/>
                    <a:pt x="18551" y="1464"/>
                  </a:cubicBezTo>
                  <a:cubicBezTo>
                    <a:pt x="17916" y="1718"/>
                    <a:pt x="17244" y="1845"/>
                    <a:pt x="16570" y="1845"/>
                  </a:cubicBezTo>
                  <a:cubicBezTo>
                    <a:pt x="16233" y="1845"/>
                    <a:pt x="15896" y="1813"/>
                    <a:pt x="15562" y="1750"/>
                  </a:cubicBezTo>
                  <a:cubicBezTo>
                    <a:pt x="15098" y="1643"/>
                    <a:pt x="14646" y="1500"/>
                    <a:pt x="14205" y="1333"/>
                  </a:cubicBezTo>
                  <a:lnTo>
                    <a:pt x="12038" y="535"/>
                  </a:lnTo>
                  <a:cubicBezTo>
                    <a:pt x="11311" y="268"/>
                    <a:pt x="10565" y="1"/>
                    <a:pt x="9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60" name="Google Shape;5160;p57"/>
            <p:cNvSpPr/>
            <p:nvPr/>
          </p:nvSpPr>
          <p:spPr>
            <a:xfrm>
              <a:off x="4432675" y="4431525"/>
              <a:ext cx="217625" cy="177425"/>
            </a:xfrm>
            <a:custGeom>
              <a:avLst/>
              <a:gdLst/>
              <a:ahLst/>
              <a:cxnLst/>
              <a:rect l="l" t="t" r="r" b="b"/>
              <a:pathLst>
                <a:path w="8705" h="7097" extrusionOk="0">
                  <a:moveTo>
                    <a:pt x="7950" y="0"/>
                  </a:moveTo>
                  <a:cubicBezTo>
                    <a:pt x="7186" y="0"/>
                    <a:pt x="6398" y="411"/>
                    <a:pt x="5644" y="659"/>
                  </a:cubicBezTo>
                  <a:cubicBezTo>
                    <a:pt x="4880" y="898"/>
                    <a:pt x="4086" y="968"/>
                    <a:pt x="3291" y="968"/>
                  </a:cubicBezTo>
                  <a:cubicBezTo>
                    <a:pt x="3095" y="968"/>
                    <a:pt x="2899" y="964"/>
                    <a:pt x="2704" y="957"/>
                  </a:cubicBezTo>
                  <a:cubicBezTo>
                    <a:pt x="2494" y="948"/>
                    <a:pt x="2016" y="823"/>
                    <a:pt x="1706" y="823"/>
                  </a:cubicBezTo>
                  <a:cubicBezTo>
                    <a:pt x="1629" y="823"/>
                    <a:pt x="1563" y="831"/>
                    <a:pt x="1513" y="850"/>
                  </a:cubicBezTo>
                  <a:cubicBezTo>
                    <a:pt x="1192" y="981"/>
                    <a:pt x="1322" y="1362"/>
                    <a:pt x="1061" y="1540"/>
                  </a:cubicBezTo>
                  <a:cubicBezTo>
                    <a:pt x="930" y="1636"/>
                    <a:pt x="739" y="1600"/>
                    <a:pt x="632" y="1719"/>
                  </a:cubicBezTo>
                  <a:cubicBezTo>
                    <a:pt x="584" y="1791"/>
                    <a:pt x="549" y="1886"/>
                    <a:pt x="549" y="1969"/>
                  </a:cubicBezTo>
                  <a:cubicBezTo>
                    <a:pt x="501" y="2386"/>
                    <a:pt x="453" y="2803"/>
                    <a:pt x="394" y="3219"/>
                  </a:cubicBezTo>
                  <a:cubicBezTo>
                    <a:pt x="370" y="3481"/>
                    <a:pt x="394" y="3826"/>
                    <a:pt x="644" y="3910"/>
                  </a:cubicBezTo>
                  <a:cubicBezTo>
                    <a:pt x="727" y="3934"/>
                    <a:pt x="834" y="3922"/>
                    <a:pt x="906" y="3981"/>
                  </a:cubicBezTo>
                  <a:cubicBezTo>
                    <a:pt x="1061" y="4112"/>
                    <a:pt x="894" y="4338"/>
                    <a:pt x="751" y="4469"/>
                  </a:cubicBezTo>
                  <a:cubicBezTo>
                    <a:pt x="406" y="4779"/>
                    <a:pt x="179" y="5196"/>
                    <a:pt x="96" y="5660"/>
                  </a:cubicBezTo>
                  <a:cubicBezTo>
                    <a:pt x="1" y="6041"/>
                    <a:pt x="84" y="6446"/>
                    <a:pt x="310" y="6767"/>
                  </a:cubicBezTo>
                  <a:cubicBezTo>
                    <a:pt x="470" y="6966"/>
                    <a:pt x="736" y="7096"/>
                    <a:pt x="990" y="7096"/>
                  </a:cubicBezTo>
                  <a:cubicBezTo>
                    <a:pt x="1116" y="7096"/>
                    <a:pt x="1240" y="7064"/>
                    <a:pt x="1346" y="6994"/>
                  </a:cubicBezTo>
                  <a:cubicBezTo>
                    <a:pt x="1632" y="6803"/>
                    <a:pt x="1775" y="6398"/>
                    <a:pt x="2108" y="6339"/>
                  </a:cubicBezTo>
                  <a:cubicBezTo>
                    <a:pt x="2142" y="6332"/>
                    <a:pt x="2175" y="6329"/>
                    <a:pt x="2208" y="6329"/>
                  </a:cubicBezTo>
                  <a:cubicBezTo>
                    <a:pt x="2342" y="6329"/>
                    <a:pt x="2477" y="6374"/>
                    <a:pt x="2620" y="6374"/>
                  </a:cubicBezTo>
                  <a:cubicBezTo>
                    <a:pt x="2775" y="6363"/>
                    <a:pt x="2942" y="6315"/>
                    <a:pt x="3085" y="6243"/>
                  </a:cubicBezTo>
                  <a:cubicBezTo>
                    <a:pt x="4573" y="5589"/>
                    <a:pt x="6192" y="4827"/>
                    <a:pt x="6895" y="3362"/>
                  </a:cubicBezTo>
                  <a:cubicBezTo>
                    <a:pt x="7192" y="2707"/>
                    <a:pt x="7311" y="1945"/>
                    <a:pt x="7799" y="1421"/>
                  </a:cubicBezTo>
                  <a:cubicBezTo>
                    <a:pt x="7990" y="1231"/>
                    <a:pt x="8228" y="1076"/>
                    <a:pt x="8407" y="874"/>
                  </a:cubicBezTo>
                  <a:cubicBezTo>
                    <a:pt x="8585" y="671"/>
                    <a:pt x="8704" y="374"/>
                    <a:pt x="8621" y="124"/>
                  </a:cubicBezTo>
                  <a:cubicBezTo>
                    <a:pt x="8401" y="37"/>
                    <a:pt x="8176" y="0"/>
                    <a:pt x="79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161" name="Google Shape;5161;p57"/>
          <p:cNvSpPr txBox="1"/>
          <p:nvPr/>
        </p:nvSpPr>
        <p:spPr>
          <a:xfrm>
            <a:off x="4063923" y="4639039"/>
            <a:ext cx="1858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err="1">
                <a:solidFill>
                  <a:schemeClr val="tx1"/>
                </a:solidFill>
                <a:latin typeface="Cinzel"/>
                <a:ea typeface="Cinzel"/>
                <a:cs typeface="Cinzel"/>
                <a:sym typeface="Cinzel"/>
              </a:rPr>
              <a:t>Naples</a:t>
            </a:r>
            <a:endParaRPr b="1" dirty="0">
              <a:solidFill>
                <a:schemeClr val="tx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162" name="Google Shape;5162;p57"/>
          <p:cNvSpPr txBox="1"/>
          <p:nvPr/>
        </p:nvSpPr>
        <p:spPr>
          <a:xfrm>
            <a:off x="2243597" y="4591749"/>
            <a:ext cx="185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solidFill>
                  <a:schemeClr val="tx1"/>
                </a:solidFill>
                <a:latin typeface="Actor"/>
                <a:ea typeface="Actor"/>
                <a:cs typeface="Actor"/>
                <a:sym typeface="Actor"/>
              </a:rPr>
              <a:t>Barcelona</a:t>
            </a:r>
            <a:endParaRPr b="1" dirty="0">
              <a:solidFill>
                <a:schemeClr val="tx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164" name="Google Shape;5164;p57"/>
          <p:cNvSpPr txBox="1"/>
          <p:nvPr/>
        </p:nvSpPr>
        <p:spPr>
          <a:xfrm>
            <a:off x="587478" y="2397993"/>
            <a:ext cx="1858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solidFill>
                  <a:schemeClr val="tx1"/>
                </a:solidFill>
                <a:latin typeface="Cinzel"/>
                <a:ea typeface="Cinzel"/>
                <a:cs typeface="Cinzel"/>
                <a:sym typeface="Cinzel"/>
              </a:rPr>
              <a:t>Pariz</a:t>
            </a:r>
            <a:endParaRPr b="1" dirty="0">
              <a:solidFill>
                <a:schemeClr val="tx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165" name="Google Shape;5165;p57"/>
          <p:cNvSpPr txBox="1"/>
          <p:nvPr/>
        </p:nvSpPr>
        <p:spPr>
          <a:xfrm>
            <a:off x="601873" y="2857543"/>
            <a:ext cx="185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167" name="Google Shape;5167;p57"/>
          <p:cNvSpPr txBox="1"/>
          <p:nvPr/>
        </p:nvSpPr>
        <p:spPr>
          <a:xfrm>
            <a:off x="2559948" y="1944375"/>
            <a:ext cx="1503975" cy="4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solidFill>
                  <a:schemeClr val="tx1"/>
                </a:solidFill>
                <a:latin typeface="Cinzel"/>
                <a:ea typeface="Cinzel"/>
                <a:cs typeface="Cinzel"/>
                <a:sym typeface="Cinzel"/>
              </a:rPr>
              <a:t>Amsterdam</a:t>
            </a:r>
            <a:endParaRPr b="1" dirty="0">
              <a:solidFill>
                <a:schemeClr val="tx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168" name="Google Shape;5168;p57"/>
          <p:cNvSpPr txBox="1"/>
          <p:nvPr/>
        </p:nvSpPr>
        <p:spPr>
          <a:xfrm>
            <a:off x="4730881" y="4453163"/>
            <a:ext cx="185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solidFill>
                  <a:schemeClr val="tx1"/>
                </a:solidFill>
                <a:latin typeface="Actor"/>
                <a:ea typeface="Actor"/>
                <a:cs typeface="Actor"/>
                <a:sym typeface="Actor"/>
              </a:rPr>
              <a:t>Dubrovnik</a:t>
            </a:r>
            <a:endParaRPr b="1" dirty="0">
              <a:solidFill>
                <a:schemeClr val="tx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5170" name="Google Shape;5170;p57"/>
          <p:cNvCxnSpPr>
            <a:cxnSpLocks/>
          </p:cNvCxnSpPr>
          <p:nvPr/>
        </p:nvCxnSpPr>
        <p:spPr>
          <a:xfrm rot="16200000" flipV="1">
            <a:off x="3804904" y="4345070"/>
            <a:ext cx="590968" cy="37469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71" name="Google Shape;5171;p57"/>
          <p:cNvCxnSpPr>
            <a:cxnSpLocks/>
          </p:cNvCxnSpPr>
          <p:nvPr/>
        </p:nvCxnSpPr>
        <p:spPr>
          <a:xfrm>
            <a:off x="1968014" y="3171891"/>
            <a:ext cx="1054050" cy="614653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72" name="Google Shape;5172;p57"/>
          <p:cNvCxnSpPr>
            <a:cxnSpLocks/>
          </p:cNvCxnSpPr>
          <p:nvPr/>
        </p:nvCxnSpPr>
        <p:spPr>
          <a:xfrm rot="16200000" flipH="1">
            <a:off x="2053901" y="2000743"/>
            <a:ext cx="1290939" cy="1005274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73" name="Google Shape;5173;p57"/>
          <p:cNvCxnSpPr>
            <a:cxnSpLocks/>
          </p:cNvCxnSpPr>
          <p:nvPr/>
        </p:nvCxnSpPr>
        <p:spPr>
          <a:xfrm>
            <a:off x="2383197" y="2746958"/>
            <a:ext cx="872850" cy="745001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23D08CF-A577-AB25-0232-8A2113AFAE17}"/>
              </a:ext>
            </a:extLst>
          </p:cNvPr>
          <p:cNvSpPr txBox="1"/>
          <p:nvPr/>
        </p:nvSpPr>
        <p:spPr>
          <a:xfrm>
            <a:off x="985466" y="1533659"/>
            <a:ext cx="1204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Cinzel"/>
                <a:cs typeface="Cinzel"/>
                <a:sym typeface="Cinzel"/>
              </a:rPr>
              <a:t>London</a:t>
            </a:r>
            <a:endParaRPr lang="en-US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F7D7AC2-AC93-A91B-4BCD-A87B5B7A2ED5}"/>
              </a:ext>
            </a:extLst>
          </p:cNvPr>
          <p:cNvSpPr txBox="1"/>
          <p:nvPr/>
        </p:nvSpPr>
        <p:spPr>
          <a:xfrm>
            <a:off x="894200" y="2973853"/>
            <a:ext cx="130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Bordeaux</a:t>
            </a:r>
          </a:p>
        </p:txBody>
      </p:sp>
      <p:cxnSp>
        <p:nvCxnSpPr>
          <p:cNvPr id="21" name="Google Shape;5170;p57">
            <a:extLst>
              <a:ext uri="{FF2B5EF4-FFF2-40B4-BE49-F238E27FC236}">
                <a16:creationId xmlns:a16="http://schemas.microsoft.com/office/drawing/2014/main" id="{CB44E3B3-6A9E-4CEF-155F-C4A183F242E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46758" y="4303760"/>
            <a:ext cx="535737" cy="253694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" name="Google Shape;5170;p57">
            <a:extLst>
              <a:ext uri="{FF2B5EF4-FFF2-40B4-BE49-F238E27FC236}">
                <a16:creationId xmlns:a16="http://schemas.microsoft.com/office/drawing/2014/main" id="{4150D6E7-89DB-DC6A-962F-D5E16E8A2511}"/>
              </a:ext>
            </a:extLst>
          </p:cNvPr>
          <p:cNvCxnSpPr>
            <a:cxnSpLocks/>
          </p:cNvCxnSpPr>
          <p:nvPr/>
        </p:nvCxnSpPr>
        <p:spPr>
          <a:xfrm rot="10800000">
            <a:off x="4044168" y="3961787"/>
            <a:ext cx="755154" cy="69495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5170;p57">
            <a:extLst>
              <a:ext uri="{FF2B5EF4-FFF2-40B4-BE49-F238E27FC236}">
                <a16:creationId xmlns:a16="http://schemas.microsoft.com/office/drawing/2014/main" id="{CC80A8C2-0AA5-3517-E4FD-24BA0F1835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66234" y="2632162"/>
            <a:ext cx="929460" cy="226674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5170;p57">
            <a:extLst>
              <a:ext uri="{FF2B5EF4-FFF2-40B4-BE49-F238E27FC236}">
                <a16:creationId xmlns:a16="http://schemas.microsoft.com/office/drawing/2014/main" id="{16A01528-5E83-7983-3635-07CE44C93D7A}"/>
              </a:ext>
            </a:extLst>
          </p:cNvPr>
          <p:cNvCxnSpPr>
            <a:cxnSpLocks/>
          </p:cNvCxnSpPr>
          <p:nvPr/>
        </p:nvCxnSpPr>
        <p:spPr>
          <a:xfrm rot="10800000">
            <a:off x="3993906" y="3631918"/>
            <a:ext cx="1710296" cy="73123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7" name="Google Shape;5168;p57">
            <a:extLst>
              <a:ext uri="{FF2B5EF4-FFF2-40B4-BE49-F238E27FC236}">
                <a16:creationId xmlns:a16="http://schemas.microsoft.com/office/drawing/2014/main" id="{4C9F9551-4995-B410-708E-62ADB04E3A35}"/>
              </a:ext>
            </a:extLst>
          </p:cNvPr>
          <p:cNvSpPr txBox="1"/>
          <p:nvPr/>
        </p:nvSpPr>
        <p:spPr>
          <a:xfrm>
            <a:off x="4709889" y="2085613"/>
            <a:ext cx="185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err="1">
                <a:solidFill>
                  <a:schemeClr val="tx1"/>
                </a:solidFill>
                <a:latin typeface="Actor"/>
                <a:ea typeface="Actor"/>
                <a:cs typeface="Actor"/>
                <a:sym typeface="Actor"/>
              </a:rPr>
              <a:t>Warsaw</a:t>
            </a:r>
            <a:endParaRPr b="1" dirty="0">
              <a:solidFill>
                <a:schemeClr val="tx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38" name="Google Shape;5170;p57">
            <a:extLst>
              <a:ext uri="{FF2B5EF4-FFF2-40B4-BE49-F238E27FC236}">
                <a16:creationId xmlns:a16="http://schemas.microsoft.com/office/drawing/2014/main" id="{5A756F9A-F3AB-3D72-F052-66A85E2EC1D7}"/>
              </a:ext>
            </a:extLst>
          </p:cNvPr>
          <p:cNvCxnSpPr>
            <a:cxnSpLocks/>
          </p:cNvCxnSpPr>
          <p:nvPr/>
        </p:nvCxnSpPr>
        <p:spPr>
          <a:xfrm rot="5400000">
            <a:off x="3048839" y="2407395"/>
            <a:ext cx="1521834" cy="33010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0" name="Google Shape;5168;p57">
            <a:extLst>
              <a:ext uri="{FF2B5EF4-FFF2-40B4-BE49-F238E27FC236}">
                <a16:creationId xmlns:a16="http://schemas.microsoft.com/office/drawing/2014/main" id="{F8523336-E187-92B7-D2AF-3255D52B5AC9}"/>
              </a:ext>
            </a:extLst>
          </p:cNvPr>
          <p:cNvSpPr txBox="1"/>
          <p:nvPr/>
        </p:nvSpPr>
        <p:spPr>
          <a:xfrm>
            <a:off x="3578893" y="1445139"/>
            <a:ext cx="185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solidFill>
                  <a:schemeClr val="tx1"/>
                </a:solidFill>
                <a:latin typeface="Actor"/>
                <a:ea typeface="Actor"/>
                <a:cs typeface="Actor"/>
                <a:sym typeface="Actor"/>
              </a:rPr>
              <a:t>Aachen</a:t>
            </a:r>
            <a:endParaRPr b="1" dirty="0">
              <a:solidFill>
                <a:schemeClr val="tx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42" name="Google Shape;5170;p57">
            <a:extLst>
              <a:ext uri="{FF2B5EF4-FFF2-40B4-BE49-F238E27FC236}">
                <a16:creationId xmlns:a16="http://schemas.microsoft.com/office/drawing/2014/main" id="{7EEBA904-81C6-44CE-F5A2-53FAC5D19923}"/>
              </a:ext>
            </a:extLst>
          </p:cNvPr>
          <p:cNvCxnSpPr>
            <a:cxnSpLocks/>
          </p:cNvCxnSpPr>
          <p:nvPr/>
        </p:nvCxnSpPr>
        <p:spPr>
          <a:xfrm rot="10800000">
            <a:off x="4858716" y="3386883"/>
            <a:ext cx="2639279" cy="478044"/>
          </a:xfrm>
          <a:prstGeom prst="curvedConnector3">
            <a:avLst>
              <a:gd name="adj1" fmla="val 52977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5" name="Google Shape;5168;p57">
            <a:extLst>
              <a:ext uri="{FF2B5EF4-FFF2-40B4-BE49-F238E27FC236}">
                <a16:creationId xmlns:a16="http://schemas.microsoft.com/office/drawing/2014/main" id="{287690C9-FB21-55FE-2805-5BFCD6894A80}"/>
              </a:ext>
            </a:extLst>
          </p:cNvPr>
          <p:cNvSpPr txBox="1"/>
          <p:nvPr/>
        </p:nvSpPr>
        <p:spPr>
          <a:xfrm>
            <a:off x="7494750" y="3642760"/>
            <a:ext cx="185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err="1">
                <a:solidFill>
                  <a:schemeClr val="tx1"/>
                </a:solidFill>
                <a:latin typeface="Actor"/>
                <a:ea typeface="Actor"/>
                <a:cs typeface="Actor"/>
                <a:sym typeface="Actor"/>
              </a:rPr>
              <a:t>Kiev</a:t>
            </a:r>
            <a:endParaRPr b="1" dirty="0">
              <a:solidFill>
                <a:schemeClr val="tx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46" name="Google Shape;5170;p57">
            <a:extLst>
              <a:ext uri="{FF2B5EF4-FFF2-40B4-BE49-F238E27FC236}">
                <a16:creationId xmlns:a16="http://schemas.microsoft.com/office/drawing/2014/main" id="{FE016AC7-12BC-DCE9-4367-8DC8544BA827}"/>
              </a:ext>
            </a:extLst>
          </p:cNvPr>
          <p:cNvCxnSpPr>
            <a:cxnSpLocks/>
          </p:cNvCxnSpPr>
          <p:nvPr/>
        </p:nvCxnSpPr>
        <p:spPr>
          <a:xfrm rot="5400000">
            <a:off x="4261902" y="2471825"/>
            <a:ext cx="784026" cy="73236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9" name="Google Shape;5168;p57">
            <a:extLst>
              <a:ext uri="{FF2B5EF4-FFF2-40B4-BE49-F238E27FC236}">
                <a16:creationId xmlns:a16="http://schemas.microsoft.com/office/drawing/2014/main" id="{4210F5D4-43E7-EA4B-DF60-3E70E7C088AC}"/>
              </a:ext>
            </a:extLst>
          </p:cNvPr>
          <p:cNvSpPr txBox="1"/>
          <p:nvPr/>
        </p:nvSpPr>
        <p:spPr>
          <a:xfrm>
            <a:off x="5783615" y="4244273"/>
            <a:ext cx="185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err="1">
                <a:solidFill>
                  <a:schemeClr val="tx1"/>
                </a:solidFill>
                <a:latin typeface="Actor"/>
                <a:ea typeface="Actor"/>
                <a:cs typeface="Actor"/>
                <a:sym typeface="Actor"/>
              </a:rPr>
              <a:t>Vienna</a:t>
            </a:r>
            <a:endParaRPr b="1" dirty="0">
              <a:solidFill>
                <a:schemeClr val="tx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Google Shape;3123;p80"/>
          <p:cNvSpPr txBox="1">
            <a:spLocks noGrp="1"/>
          </p:cNvSpPr>
          <p:nvPr>
            <p:ph type="title"/>
          </p:nvPr>
        </p:nvSpPr>
        <p:spPr>
          <a:xfrm>
            <a:off x="0" y="742092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Najveće epidemije tijekom srednjeg vijeka</a:t>
            </a:r>
            <a:endParaRPr dirty="0"/>
          </a:p>
        </p:txBody>
      </p:sp>
      <p:sp>
        <p:nvSpPr>
          <p:cNvPr id="3124" name="Google Shape;3124;p80"/>
          <p:cNvSpPr/>
          <p:nvPr/>
        </p:nvSpPr>
        <p:spPr>
          <a:xfrm>
            <a:off x="761048" y="1302152"/>
            <a:ext cx="2133661" cy="62772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80"/>
          <p:cNvSpPr/>
          <p:nvPr/>
        </p:nvSpPr>
        <p:spPr>
          <a:xfrm>
            <a:off x="2105461" y="1965227"/>
            <a:ext cx="2133661" cy="62772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80"/>
          <p:cNvSpPr/>
          <p:nvPr/>
        </p:nvSpPr>
        <p:spPr>
          <a:xfrm>
            <a:off x="3550523" y="2647427"/>
            <a:ext cx="2024907" cy="62772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80"/>
          <p:cNvSpPr/>
          <p:nvPr/>
        </p:nvSpPr>
        <p:spPr>
          <a:xfrm>
            <a:off x="5007848" y="3275152"/>
            <a:ext cx="2024907" cy="62772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80"/>
          <p:cNvSpPr/>
          <p:nvPr/>
        </p:nvSpPr>
        <p:spPr>
          <a:xfrm>
            <a:off x="6380897" y="3985752"/>
            <a:ext cx="2024907" cy="62772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80"/>
          <p:cNvSpPr txBox="1">
            <a:spLocks noGrp="1"/>
          </p:cNvSpPr>
          <p:nvPr>
            <p:ph type="title" idx="4294967295"/>
          </p:nvPr>
        </p:nvSpPr>
        <p:spPr>
          <a:xfrm>
            <a:off x="815598" y="1387127"/>
            <a:ext cx="2025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boginje</a:t>
            </a:r>
            <a:endParaRPr sz="2400" dirty="0"/>
          </a:p>
        </p:txBody>
      </p:sp>
      <p:sp>
        <p:nvSpPr>
          <p:cNvPr id="3130" name="Google Shape;3130;p80"/>
          <p:cNvSpPr txBox="1">
            <a:spLocks noGrp="1"/>
          </p:cNvSpPr>
          <p:nvPr>
            <p:ph type="title" idx="4294967295"/>
          </p:nvPr>
        </p:nvSpPr>
        <p:spPr>
          <a:xfrm>
            <a:off x="2159786" y="2059752"/>
            <a:ext cx="2025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manija</a:t>
            </a:r>
            <a:r>
              <a:rPr lang="en-US" sz="2400" dirty="0"/>
              <a:t> </a:t>
            </a:r>
            <a:r>
              <a:rPr lang="en-US" sz="2400" dirty="0" err="1"/>
              <a:t>plesa</a:t>
            </a:r>
            <a:endParaRPr sz="2400" dirty="0"/>
          </a:p>
        </p:txBody>
      </p:sp>
      <p:sp>
        <p:nvSpPr>
          <p:cNvPr id="3131" name="Google Shape;3131;p80"/>
          <p:cNvSpPr txBox="1">
            <a:spLocks noGrp="1"/>
          </p:cNvSpPr>
          <p:nvPr>
            <p:ph type="title" idx="4294967295"/>
          </p:nvPr>
        </p:nvSpPr>
        <p:spPr>
          <a:xfrm>
            <a:off x="3550461" y="2732389"/>
            <a:ext cx="2025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tuberkuloza</a:t>
            </a:r>
            <a:endParaRPr sz="2400" dirty="0"/>
          </a:p>
        </p:txBody>
      </p:sp>
      <p:sp>
        <p:nvSpPr>
          <p:cNvPr id="3132" name="Google Shape;3132;p80"/>
          <p:cNvSpPr txBox="1">
            <a:spLocks noGrp="1"/>
          </p:cNvSpPr>
          <p:nvPr>
            <p:ph type="title" idx="4294967295"/>
          </p:nvPr>
        </p:nvSpPr>
        <p:spPr>
          <a:xfrm>
            <a:off x="5007786" y="3359064"/>
            <a:ext cx="2025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lepra</a:t>
            </a:r>
            <a:endParaRPr sz="2400" dirty="0"/>
          </a:p>
        </p:txBody>
      </p:sp>
      <p:sp>
        <p:nvSpPr>
          <p:cNvPr id="3133" name="Google Shape;3133;p80"/>
          <p:cNvSpPr txBox="1">
            <a:spLocks noGrp="1"/>
          </p:cNvSpPr>
          <p:nvPr>
            <p:ph type="title" idx="4294967295"/>
          </p:nvPr>
        </p:nvSpPr>
        <p:spPr>
          <a:xfrm>
            <a:off x="6481098" y="4070702"/>
            <a:ext cx="17295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šuga</a:t>
            </a:r>
            <a:endParaRPr sz="2400" dirty="0"/>
          </a:p>
        </p:txBody>
      </p:sp>
      <p:grpSp>
        <p:nvGrpSpPr>
          <p:cNvPr id="3138" name="Google Shape;3138;p80"/>
          <p:cNvGrpSpPr/>
          <p:nvPr/>
        </p:nvGrpSpPr>
        <p:grpSpPr>
          <a:xfrm>
            <a:off x="2823075" y="1592965"/>
            <a:ext cx="385124" cy="420283"/>
            <a:chOff x="2823075" y="1592965"/>
            <a:chExt cx="385124" cy="420283"/>
          </a:xfrm>
        </p:grpSpPr>
        <p:sp>
          <p:nvSpPr>
            <p:cNvPr id="3139" name="Google Shape;3139;p80"/>
            <p:cNvSpPr/>
            <p:nvPr/>
          </p:nvSpPr>
          <p:spPr>
            <a:xfrm rot="5400000">
              <a:off x="3101003" y="1906053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 rot="5400000">
              <a:off x="2976325" y="1746240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 rot="10800000">
              <a:off x="2823075" y="1592965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80"/>
          <p:cNvGrpSpPr/>
          <p:nvPr/>
        </p:nvGrpSpPr>
        <p:grpSpPr>
          <a:xfrm>
            <a:off x="4133448" y="2276622"/>
            <a:ext cx="500674" cy="420276"/>
            <a:chOff x="4133448" y="2276622"/>
            <a:chExt cx="500674" cy="420276"/>
          </a:xfrm>
        </p:grpSpPr>
        <p:sp>
          <p:nvSpPr>
            <p:cNvPr id="3143" name="Google Shape;3143;p80"/>
            <p:cNvSpPr/>
            <p:nvPr/>
          </p:nvSpPr>
          <p:spPr>
            <a:xfrm rot="5400000">
              <a:off x="4526926" y="2589702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 rot="5400000">
              <a:off x="4402248" y="2429890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 rot="10800000">
              <a:off x="4133448" y="2276626"/>
              <a:ext cx="449474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6" name="Google Shape;3146;p80"/>
          <p:cNvGrpSpPr/>
          <p:nvPr/>
        </p:nvGrpSpPr>
        <p:grpSpPr>
          <a:xfrm>
            <a:off x="5436618" y="2896964"/>
            <a:ext cx="658479" cy="420276"/>
            <a:chOff x="5436618" y="2896964"/>
            <a:chExt cx="658479" cy="420276"/>
          </a:xfrm>
        </p:grpSpPr>
        <p:sp>
          <p:nvSpPr>
            <p:cNvPr id="3147" name="Google Shape;3147;p80"/>
            <p:cNvSpPr/>
            <p:nvPr/>
          </p:nvSpPr>
          <p:spPr>
            <a:xfrm rot="5400000">
              <a:off x="5987901" y="321004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 rot="5400000">
              <a:off x="5863223" y="3050232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 rot="10800000">
              <a:off x="5436618" y="2896976"/>
              <a:ext cx="607283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0" name="Google Shape;3150;p80"/>
          <p:cNvGrpSpPr/>
          <p:nvPr/>
        </p:nvGrpSpPr>
        <p:grpSpPr>
          <a:xfrm>
            <a:off x="6967584" y="3595823"/>
            <a:ext cx="500674" cy="420276"/>
            <a:chOff x="6967584" y="3595823"/>
            <a:chExt cx="500674" cy="420276"/>
          </a:xfrm>
        </p:grpSpPr>
        <p:sp>
          <p:nvSpPr>
            <p:cNvPr id="3151" name="Google Shape;3151;p80"/>
            <p:cNvSpPr/>
            <p:nvPr/>
          </p:nvSpPr>
          <p:spPr>
            <a:xfrm rot="5400000">
              <a:off x="7361062" y="3908904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 rot="5400000">
              <a:off x="7236384" y="3749091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 rot="10800000">
              <a:off x="6967584" y="3595828"/>
              <a:ext cx="449474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A47AAC27-936D-0A4B-3148-D37BC5E33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1668" y="1098900"/>
            <a:ext cx="5439413" cy="3590400"/>
          </a:xfrm>
        </p:spPr>
        <p:txBody>
          <a:bodyPr/>
          <a:lstStyle/>
          <a:p>
            <a:r>
              <a:rPr lang="en-US" sz="12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Islamska</a:t>
            </a:r>
            <a:r>
              <a:rPr lang="en-US" sz="1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medicina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Medicina </a:t>
            </a:r>
            <a:r>
              <a:rPr lang="hr-HR" sz="12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 srednjem vijeku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Medicina u Europi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Utjecaj islamske medicine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Crkva i medicina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Doktori srednjeg vijeka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Srednjovjekovna higijena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Zdravstvo </a:t>
            </a:r>
            <a:r>
              <a:rPr lang="hr-HR" sz="1200" dirty="0" err="1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srednjog</a:t>
            </a:r>
            <a:r>
              <a:rPr lang="hr-HR" sz="12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vijeka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Manjak higijene srednjeg vijeka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Rimska higijena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Liječnici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Ženska higijena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Crna kuga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Širenje crne kuge</a:t>
            </a:r>
            <a:endParaRPr lang="hr-HR" sz="1200" dirty="0">
              <a:solidFill>
                <a:schemeClr val="accent1"/>
              </a:solidFill>
            </a:endParaRPr>
          </a:p>
          <a:p>
            <a:r>
              <a:rPr lang="hr-HR" sz="1200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Simptomi crni kuge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66CC522-66ED-F3F8-7E60-9098AFC6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EC18529-C890-C055-456A-05A2D6713D97}"/>
              </a:ext>
            </a:extLst>
          </p:cNvPr>
          <p:cNvSpPr txBox="1"/>
          <p:nvPr/>
        </p:nvSpPr>
        <p:spPr>
          <a:xfrm>
            <a:off x="1828800" y="1042974"/>
            <a:ext cx="174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Rakkas" panose="020B0604020202020204" charset="-78"/>
                <a:cs typeface="Rakkas" panose="020B0604020202020204" charset="-78"/>
              </a:rPr>
              <a:t>IZVORI:</a:t>
            </a:r>
            <a:endParaRPr lang="en-US" dirty="0">
              <a:latin typeface="Rakkas" panose="020B0604020202020204" charset="-78"/>
              <a:cs typeface="Rakkas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622694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FA11864D-DD4C-9587-4786-0F62AA50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" y="111037"/>
            <a:ext cx="3187429" cy="2278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lika na kojoj se prikazuje voda, stupac, zgrada, toplice&#10;&#10;Opis je automatski generiran">
            <a:extLst>
              <a:ext uri="{FF2B5EF4-FFF2-40B4-BE49-F238E27FC236}">
                <a16:creationId xmlns:a16="http://schemas.microsoft.com/office/drawing/2014/main" id="{748FB9A1-CAC4-3981-1E1D-637A55F2E6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80" y="154061"/>
            <a:ext cx="3485518" cy="241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ncient Roman Beauties and Their Makeup Bag | ITALY Magazine">
            <a:extLst>
              <a:ext uri="{FF2B5EF4-FFF2-40B4-BE49-F238E27FC236}">
                <a16:creationId xmlns:a16="http://schemas.microsoft.com/office/drawing/2014/main" id="{C6851051-E5B3-6685-9DF9-20B00335B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4" b="17855"/>
          <a:stretch/>
        </p:blipFill>
        <p:spPr bwMode="auto">
          <a:xfrm>
            <a:off x="1224095" y="2514602"/>
            <a:ext cx="2704968" cy="195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he Ancient Romans and Public Toilet | Italy Rome Tour">
            <a:extLst>
              <a:ext uri="{FF2B5EF4-FFF2-40B4-BE49-F238E27FC236}">
                <a16:creationId xmlns:a16="http://schemas.microsoft.com/office/drawing/2014/main" id="{49888F8C-F444-BF76-3ADD-3656780F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84" y="2165900"/>
            <a:ext cx="3402310" cy="2264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FF34064-823F-738A-9FAA-0821600A9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117" y="2021681"/>
            <a:ext cx="4563540" cy="274949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3A6DF5A-4CF0-8BC1-D012-B192F33FC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59" y="-77837"/>
            <a:ext cx="4563540" cy="265662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077E4A0-07BB-C524-4A9E-FA00EA049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36" y="-103964"/>
            <a:ext cx="4563540" cy="297575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196E5CC-5E75-172F-0602-1EDCF5D9F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456" y="2389915"/>
            <a:ext cx="3384477" cy="22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6490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The Medieval Hygiene Guide: Top Tips For Combating Grime In The Middle Ages  | HistoryExtra">
            <a:extLst>
              <a:ext uri="{FF2B5EF4-FFF2-40B4-BE49-F238E27FC236}">
                <a16:creationId xmlns:a16="http://schemas.microsoft.com/office/drawing/2014/main" id="{F938209A-23DD-8FF1-53BE-3045D974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87" y="1913525"/>
            <a:ext cx="3302526" cy="27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7A50C10-8388-CDBC-B3AC-C64DC2A3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00" y="633255"/>
            <a:ext cx="3619800" cy="1086000"/>
          </a:xfrm>
        </p:spPr>
        <p:txBody>
          <a:bodyPr/>
          <a:lstStyle/>
          <a:p>
            <a:r>
              <a:rPr lang="hr-HR" dirty="0"/>
              <a:t>Usporedba higijene između srednjeg i starog vijeka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69E48B-4671-CC6F-AAE7-4283E3EC5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195" y="1769262"/>
            <a:ext cx="4907194" cy="2645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rednjo</a:t>
            </a: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vjekovna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Europa </a:t>
            </a: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imala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je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niži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 standard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osobne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higijene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čistoće</a:t>
            </a:r>
            <a:endParaRPr lang="hr-HR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Europljani u srednjem vijeku nisu znali niti razumjeli da postoji povezanost između bolesti i čistoće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Još nešto što je igralo bitnu ulogu je nedostatak čiste vode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Određene navike i tradicije koje su se bile normalne za vrijeme Rimskog Carstva izumiru tijekom srednjeg vijeka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8" name="Google Shape;3477;p89">
            <a:extLst>
              <a:ext uri="{FF2B5EF4-FFF2-40B4-BE49-F238E27FC236}">
                <a16:creationId xmlns:a16="http://schemas.microsoft.com/office/drawing/2014/main" id="{8F095353-F371-AC34-883C-34C00E4918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636" y="1491870"/>
            <a:ext cx="3703637" cy="3629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3237;p82">
            <a:extLst>
              <a:ext uri="{FF2B5EF4-FFF2-40B4-BE49-F238E27FC236}">
                <a16:creationId xmlns:a16="http://schemas.microsoft.com/office/drawing/2014/main" id="{B79C5607-DAD0-5CDB-F05E-604D94E9EB59}"/>
              </a:ext>
            </a:extLst>
          </p:cNvPr>
          <p:cNvGrpSpPr/>
          <p:nvPr/>
        </p:nvGrpSpPr>
        <p:grpSpPr>
          <a:xfrm rot="20300216">
            <a:off x="4959789" y="-30193"/>
            <a:ext cx="1041752" cy="2278862"/>
            <a:chOff x="6244483" y="1049403"/>
            <a:chExt cx="1430894" cy="3405027"/>
          </a:xfrm>
        </p:grpSpPr>
        <p:sp>
          <p:nvSpPr>
            <p:cNvPr id="6" name="Google Shape;3238;p82">
              <a:extLst>
                <a:ext uri="{FF2B5EF4-FFF2-40B4-BE49-F238E27FC236}">
                  <a16:creationId xmlns:a16="http://schemas.microsoft.com/office/drawing/2014/main" id="{6736D515-55C1-4983-8F58-E48703ADB407}"/>
                </a:ext>
              </a:extLst>
            </p:cNvPr>
            <p:cNvSpPr/>
            <p:nvPr/>
          </p:nvSpPr>
          <p:spPr>
            <a:xfrm>
              <a:off x="6370025" y="1566500"/>
              <a:ext cx="1191350" cy="2869225"/>
            </a:xfrm>
            <a:custGeom>
              <a:avLst/>
              <a:gdLst/>
              <a:ahLst/>
              <a:cxnLst/>
              <a:rect l="l" t="t" r="r" b="b"/>
              <a:pathLst>
                <a:path w="47654" h="114769" extrusionOk="0">
                  <a:moveTo>
                    <a:pt x="352" y="293"/>
                  </a:moveTo>
                  <a:lnTo>
                    <a:pt x="0" y="102284"/>
                  </a:lnTo>
                  <a:lnTo>
                    <a:pt x="1055" y="104570"/>
                  </a:lnTo>
                  <a:lnTo>
                    <a:pt x="23563" y="114769"/>
                  </a:lnTo>
                  <a:lnTo>
                    <a:pt x="47479" y="102811"/>
                  </a:lnTo>
                  <a:lnTo>
                    <a:pt x="476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grpSp>
          <p:nvGrpSpPr>
            <p:cNvPr id="7" name="Google Shape;3239;p82">
              <a:extLst>
                <a:ext uri="{FF2B5EF4-FFF2-40B4-BE49-F238E27FC236}">
                  <a16:creationId xmlns:a16="http://schemas.microsoft.com/office/drawing/2014/main" id="{3DA88139-C15E-BB3F-E4F7-40139C177B14}"/>
                </a:ext>
              </a:extLst>
            </p:cNvPr>
            <p:cNvGrpSpPr/>
            <p:nvPr/>
          </p:nvGrpSpPr>
          <p:grpSpPr>
            <a:xfrm>
              <a:off x="6244483" y="1049403"/>
              <a:ext cx="1430894" cy="3405027"/>
              <a:chOff x="6215012" y="979675"/>
              <a:chExt cx="1489428" cy="3544319"/>
            </a:xfrm>
          </p:grpSpPr>
          <p:sp>
            <p:nvSpPr>
              <p:cNvPr id="8" name="Google Shape;3240;p82">
                <a:extLst>
                  <a:ext uri="{FF2B5EF4-FFF2-40B4-BE49-F238E27FC236}">
                    <a16:creationId xmlns:a16="http://schemas.microsoft.com/office/drawing/2014/main" id="{176FC692-BC01-6EFE-7859-818A11FE00BE}"/>
                  </a:ext>
                </a:extLst>
              </p:cNvPr>
              <p:cNvSpPr/>
              <p:nvPr/>
            </p:nvSpPr>
            <p:spPr>
              <a:xfrm>
                <a:off x="7372742" y="2923854"/>
                <a:ext cx="91512" cy="1371206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139" extrusionOk="0">
                    <a:moveTo>
                      <a:pt x="1479" y="0"/>
                    </a:moveTo>
                    <a:cubicBezTo>
                      <a:pt x="1280" y="0"/>
                      <a:pt x="1166" y="29"/>
                      <a:pt x="1024" y="29"/>
                    </a:cubicBezTo>
                    <a:cubicBezTo>
                      <a:pt x="29" y="114"/>
                      <a:pt x="0" y="142"/>
                      <a:pt x="57" y="1166"/>
                    </a:cubicBezTo>
                    <a:cubicBezTo>
                      <a:pt x="114" y="1877"/>
                      <a:pt x="171" y="2616"/>
                      <a:pt x="171" y="3327"/>
                    </a:cubicBezTo>
                    <a:cubicBezTo>
                      <a:pt x="171" y="4749"/>
                      <a:pt x="171" y="6171"/>
                      <a:pt x="57" y="7593"/>
                    </a:cubicBezTo>
                    <a:cubicBezTo>
                      <a:pt x="29" y="7877"/>
                      <a:pt x="29" y="8161"/>
                      <a:pt x="57" y="8417"/>
                    </a:cubicBezTo>
                    <a:cubicBezTo>
                      <a:pt x="199" y="9270"/>
                      <a:pt x="143" y="10124"/>
                      <a:pt x="199" y="10977"/>
                    </a:cubicBezTo>
                    <a:cubicBezTo>
                      <a:pt x="228" y="11943"/>
                      <a:pt x="256" y="12910"/>
                      <a:pt x="171" y="13877"/>
                    </a:cubicBezTo>
                    <a:cubicBezTo>
                      <a:pt x="86" y="14759"/>
                      <a:pt x="143" y="15640"/>
                      <a:pt x="143" y="16493"/>
                    </a:cubicBezTo>
                    <a:cubicBezTo>
                      <a:pt x="143" y="17147"/>
                      <a:pt x="114" y="17801"/>
                      <a:pt x="228" y="18455"/>
                    </a:cubicBezTo>
                    <a:cubicBezTo>
                      <a:pt x="427" y="19991"/>
                      <a:pt x="370" y="21555"/>
                      <a:pt x="427" y="23091"/>
                    </a:cubicBezTo>
                    <a:cubicBezTo>
                      <a:pt x="512" y="24399"/>
                      <a:pt x="285" y="25707"/>
                      <a:pt x="342" y="26987"/>
                    </a:cubicBezTo>
                    <a:cubicBezTo>
                      <a:pt x="370" y="27840"/>
                      <a:pt x="398" y="28693"/>
                      <a:pt x="342" y="29546"/>
                    </a:cubicBezTo>
                    <a:cubicBezTo>
                      <a:pt x="285" y="30029"/>
                      <a:pt x="228" y="30541"/>
                      <a:pt x="342" y="31138"/>
                    </a:cubicBezTo>
                    <a:cubicBezTo>
                      <a:pt x="654" y="31025"/>
                      <a:pt x="882" y="30939"/>
                      <a:pt x="1138" y="30854"/>
                    </a:cubicBezTo>
                    <a:cubicBezTo>
                      <a:pt x="1536" y="30740"/>
                      <a:pt x="1707" y="30484"/>
                      <a:pt x="1707" y="30029"/>
                    </a:cubicBezTo>
                    <a:cubicBezTo>
                      <a:pt x="1678" y="29688"/>
                      <a:pt x="1650" y="29347"/>
                      <a:pt x="1650" y="28977"/>
                    </a:cubicBezTo>
                    <a:cubicBezTo>
                      <a:pt x="1650" y="28124"/>
                      <a:pt x="1849" y="27299"/>
                      <a:pt x="1849" y="26446"/>
                    </a:cubicBezTo>
                    <a:cubicBezTo>
                      <a:pt x="1820" y="24740"/>
                      <a:pt x="1707" y="23034"/>
                      <a:pt x="1792" y="21328"/>
                    </a:cubicBezTo>
                    <a:cubicBezTo>
                      <a:pt x="1849" y="19707"/>
                      <a:pt x="1820" y="18086"/>
                      <a:pt x="1763" y="16465"/>
                    </a:cubicBezTo>
                    <a:cubicBezTo>
                      <a:pt x="1735" y="15612"/>
                      <a:pt x="1820" y="14759"/>
                      <a:pt x="1763" y="13934"/>
                    </a:cubicBezTo>
                    <a:cubicBezTo>
                      <a:pt x="1650" y="12711"/>
                      <a:pt x="1536" y="11489"/>
                      <a:pt x="1621" y="10294"/>
                    </a:cubicBezTo>
                    <a:cubicBezTo>
                      <a:pt x="1763" y="8275"/>
                      <a:pt x="1593" y="6285"/>
                      <a:pt x="1593" y="4294"/>
                    </a:cubicBezTo>
                    <a:cubicBezTo>
                      <a:pt x="1564" y="3412"/>
                      <a:pt x="1508" y="2559"/>
                      <a:pt x="1564" y="1678"/>
                    </a:cubicBezTo>
                    <a:cubicBezTo>
                      <a:pt x="1621" y="1109"/>
                      <a:pt x="1508" y="569"/>
                      <a:pt x="1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241;p82">
                <a:extLst>
                  <a:ext uri="{FF2B5EF4-FFF2-40B4-BE49-F238E27FC236}">
                    <a16:creationId xmlns:a16="http://schemas.microsoft.com/office/drawing/2014/main" id="{5394530C-7DB2-2408-FD20-EE8055191379}"/>
                  </a:ext>
                </a:extLst>
              </p:cNvPr>
              <p:cNvSpPr/>
              <p:nvPr/>
            </p:nvSpPr>
            <p:spPr>
              <a:xfrm>
                <a:off x="7475716" y="2923854"/>
                <a:ext cx="91512" cy="1319437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139" extrusionOk="0">
                    <a:moveTo>
                      <a:pt x="1479" y="0"/>
                    </a:moveTo>
                    <a:cubicBezTo>
                      <a:pt x="1280" y="0"/>
                      <a:pt x="1166" y="29"/>
                      <a:pt x="1024" y="29"/>
                    </a:cubicBezTo>
                    <a:cubicBezTo>
                      <a:pt x="29" y="114"/>
                      <a:pt x="0" y="142"/>
                      <a:pt x="57" y="1166"/>
                    </a:cubicBezTo>
                    <a:cubicBezTo>
                      <a:pt x="114" y="1877"/>
                      <a:pt x="171" y="2616"/>
                      <a:pt x="171" y="3327"/>
                    </a:cubicBezTo>
                    <a:cubicBezTo>
                      <a:pt x="171" y="4749"/>
                      <a:pt x="171" y="6171"/>
                      <a:pt x="57" y="7593"/>
                    </a:cubicBezTo>
                    <a:cubicBezTo>
                      <a:pt x="29" y="7877"/>
                      <a:pt x="29" y="8161"/>
                      <a:pt x="57" y="8417"/>
                    </a:cubicBezTo>
                    <a:cubicBezTo>
                      <a:pt x="199" y="9270"/>
                      <a:pt x="143" y="10124"/>
                      <a:pt x="199" y="10977"/>
                    </a:cubicBezTo>
                    <a:cubicBezTo>
                      <a:pt x="228" y="11943"/>
                      <a:pt x="256" y="12910"/>
                      <a:pt x="171" y="13877"/>
                    </a:cubicBezTo>
                    <a:cubicBezTo>
                      <a:pt x="86" y="14759"/>
                      <a:pt x="143" y="15640"/>
                      <a:pt x="143" y="16493"/>
                    </a:cubicBezTo>
                    <a:cubicBezTo>
                      <a:pt x="143" y="17147"/>
                      <a:pt x="114" y="17801"/>
                      <a:pt x="228" y="18455"/>
                    </a:cubicBezTo>
                    <a:cubicBezTo>
                      <a:pt x="427" y="19991"/>
                      <a:pt x="370" y="21555"/>
                      <a:pt x="427" y="23091"/>
                    </a:cubicBezTo>
                    <a:cubicBezTo>
                      <a:pt x="512" y="24399"/>
                      <a:pt x="285" y="25707"/>
                      <a:pt x="342" y="26987"/>
                    </a:cubicBezTo>
                    <a:cubicBezTo>
                      <a:pt x="370" y="27840"/>
                      <a:pt x="398" y="28693"/>
                      <a:pt x="342" y="29546"/>
                    </a:cubicBezTo>
                    <a:cubicBezTo>
                      <a:pt x="285" y="30029"/>
                      <a:pt x="228" y="30541"/>
                      <a:pt x="342" y="31138"/>
                    </a:cubicBezTo>
                    <a:cubicBezTo>
                      <a:pt x="654" y="31025"/>
                      <a:pt x="882" y="30939"/>
                      <a:pt x="1138" y="30854"/>
                    </a:cubicBezTo>
                    <a:cubicBezTo>
                      <a:pt x="1536" y="30740"/>
                      <a:pt x="1707" y="30484"/>
                      <a:pt x="1707" y="30029"/>
                    </a:cubicBezTo>
                    <a:cubicBezTo>
                      <a:pt x="1678" y="29688"/>
                      <a:pt x="1650" y="29347"/>
                      <a:pt x="1650" y="28977"/>
                    </a:cubicBezTo>
                    <a:cubicBezTo>
                      <a:pt x="1650" y="28124"/>
                      <a:pt x="1849" y="27299"/>
                      <a:pt x="1849" y="26446"/>
                    </a:cubicBezTo>
                    <a:cubicBezTo>
                      <a:pt x="1820" y="24740"/>
                      <a:pt x="1707" y="23034"/>
                      <a:pt x="1792" y="21328"/>
                    </a:cubicBezTo>
                    <a:cubicBezTo>
                      <a:pt x="1849" y="19707"/>
                      <a:pt x="1820" y="18086"/>
                      <a:pt x="1763" y="16465"/>
                    </a:cubicBezTo>
                    <a:cubicBezTo>
                      <a:pt x="1735" y="15612"/>
                      <a:pt x="1820" y="14759"/>
                      <a:pt x="1763" y="13934"/>
                    </a:cubicBezTo>
                    <a:cubicBezTo>
                      <a:pt x="1650" y="12711"/>
                      <a:pt x="1536" y="11489"/>
                      <a:pt x="1621" y="10294"/>
                    </a:cubicBezTo>
                    <a:cubicBezTo>
                      <a:pt x="1763" y="8275"/>
                      <a:pt x="1593" y="6285"/>
                      <a:pt x="1593" y="4294"/>
                    </a:cubicBezTo>
                    <a:cubicBezTo>
                      <a:pt x="1564" y="3412"/>
                      <a:pt x="1508" y="2559"/>
                      <a:pt x="1564" y="1678"/>
                    </a:cubicBezTo>
                    <a:cubicBezTo>
                      <a:pt x="1621" y="1109"/>
                      <a:pt x="1508" y="569"/>
                      <a:pt x="1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242;p82">
                <a:extLst>
                  <a:ext uri="{FF2B5EF4-FFF2-40B4-BE49-F238E27FC236}">
                    <a16:creationId xmlns:a16="http://schemas.microsoft.com/office/drawing/2014/main" id="{C871F4A0-C6D3-2787-EFBB-BF4A1829DE1D}"/>
                  </a:ext>
                </a:extLst>
              </p:cNvPr>
              <p:cNvSpPr/>
              <p:nvPr/>
            </p:nvSpPr>
            <p:spPr>
              <a:xfrm>
                <a:off x="6343412" y="1597953"/>
                <a:ext cx="82632" cy="1292301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28917" extrusionOk="0">
                    <a:moveTo>
                      <a:pt x="1122" y="1"/>
                    </a:moveTo>
                    <a:cubicBezTo>
                      <a:pt x="981" y="1"/>
                      <a:pt x="827" y="68"/>
                      <a:pt x="670" y="68"/>
                    </a:cubicBezTo>
                    <a:cubicBezTo>
                      <a:pt x="627" y="68"/>
                      <a:pt x="584" y="63"/>
                      <a:pt x="541" y="50"/>
                    </a:cubicBezTo>
                    <a:cubicBezTo>
                      <a:pt x="471" y="30"/>
                      <a:pt x="409" y="21"/>
                      <a:pt x="354" y="21"/>
                    </a:cubicBezTo>
                    <a:cubicBezTo>
                      <a:pt x="97" y="21"/>
                      <a:pt x="1" y="229"/>
                      <a:pt x="1" y="534"/>
                    </a:cubicBezTo>
                    <a:cubicBezTo>
                      <a:pt x="1" y="847"/>
                      <a:pt x="1" y="1159"/>
                      <a:pt x="29" y="1444"/>
                    </a:cubicBezTo>
                    <a:cubicBezTo>
                      <a:pt x="228" y="3264"/>
                      <a:pt x="86" y="5084"/>
                      <a:pt x="29" y="6875"/>
                    </a:cubicBezTo>
                    <a:cubicBezTo>
                      <a:pt x="1" y="8070"/>
                      <a:pt x="86" y="9235"/>
                      <a:pt x="114" y="10401"/>
                    </a:cubicBezTo>
                    <a:cubicBezTo>
                      <a:pt x="171" y="11311"/>
                      <a:pt x="228" y="12221"/>
                      <a:pt x="143" y="13103"/>
                    </a:cubicBezTo>
                    <a:cubicBezTo>
                      <a:pt x="1" y="14297"/>
                      <a:pt x="114" y="15491"/>
                      <a:pt x="86" y="16686"/>
                    </a:cubicBezTo>
                    <a:cubicBezTo>
                      <a:pt x="86" y="17567"/>
                      <a:pt x="228" y="18477"/>
                      <a:pt x="256" y="19359"/>
                    </a:cubicBezTo>
                    <a:cubicBezTo>
                      <a:pt x="342" y="21748"/>
                      <a:pt x="427" y="24136"/>
                      <a:pt x="256" y="26525"/>
                    </a:cubicBezTo>
                    <a:cubicBezTo>
                      <a:pt x="228" y="27065"/>
                      <a:pt x="256" y="27634"/>
                      <a:pt x="313" y="28174"/>
                    </a:cubicBezTo>
                    <a:cubicBezTo>
                      <a:pt x="399" y="28914"/>
                      <a:pt x="370" y="28914"/>
                      <a:pt x="1110" y="28914"/>
                    </a:cubicBezTo>
                    <a:cubicBezTo>
                      <a:pt x="1140" y="28916"/>
                      <a:pt x="1169" y="28917"/>
                      <a:pt x="1197" y="28917"/>
                    </a:cubicBezTo>
                    <a:cubicBezTo>
                      <a:pt x="1556" y="28917"/>
                      <a:pt x="1684" y="28745"/>
                      <a:pt x="1764" y="28402"/>
                    </a:cubicBezTo>
                    <a:cubicBezTo>
                      <a:pt x="1820" y="28061"/>
                      <a:pt x="1849" y="27748"/>
                      <a:pt x="1849" y="27435"/>
                    </a:cubicBezTo>
                    <a:cubicBezTo>
                      <a:pt x="1820" y="26724"/>
                      <a:pt x="1849" y="26013"/>
                      <a:pt x="1820" y="25331"/>
                    </a:cubicBezTo>
                    <a:cubicBezTo>
                      <a:pt x="1764" y="23795"/>
                      <a:pt x="1650" y="22231"/>
                      <a:pt x="1735" y="20695"/>
                    </a:cubicBezTo>
                    <a:cubicBezTo>
                      <a:pt x="1792" y="19729"/>
                      <a:pt x="1707" y="18762"/>
                      <a:pt x="1707" y="17795"/>
                    </a:cubicBezTo>
                    <a:cubicBezTo>
                      <a:pt x="1735" y="16003"/>
                      <a:pt x="1707" y="14212"/>
                      <a:pt x="1593" y="12420"/>
                    </a:cubicBezTo>
                    <a:cubicBezTo>
                      <a:pt x="1536" y="11425"/>
                      <a:pt x="1508" y="10430"/>
                      <a:pt x="1565" y="9434"/>
                    </a:cubicBezTo>
                    <a:cubicBezTo>
                      <a:pt x="1621" y="8667"/>
                      <a:pt x="1678" y="7899"/>
                      <a:pt x="1621" y="7131"/>
                    </a:cubicBezTo>
                    <a:cubicBezTo>
                      <a:pt x="1479" y="5624"/>
                      <a:pt x="1565" y="4088"/>
                      <a:pt x="1422" y="2553"/>
                    </a:cubicBezTo>
                    <a:cubicBezTo>
                      <a:pt x="1365" y="1984"/>
                      <a:pt x="1621" y="1444"/>
                      <a:pt x="1451" y="847"/>
                    </a:cubicBezTo>
                    <a:cubicBezTo>
                      <a:pt x="1365" y="591"/>
                      <a:pt x="1593" y="278"/>
                      <a:pt x="1337" y="79"/>
                    </a:cubicBezTo>
                    <a:cubicBezTo>
                      <a:pt x="1270" y="20"/>
                      <a:pt x="1198" y="1"/>
                      <a:pt x="1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243;p82">
                <a:extLst>
                  <a:ext uri="{FF2B5EF4-FFF2-40B4-BE49-F238E27FC236}">
                    <a16:creationId xmlns:a16="http://schemas.microsoft.com/office/drawing/2014/main" id="{C0050E55-63E8-0176-E9EF-4D81628B591F}"/>
                  </a:ext>
                </a:extLst>
              </p:cNvPr>
              <p:cNvSpPr/>
              <p:nvPr/>
            </p:nvSpPr>
            <p:spPr>
              <a:xfrm>
                <a:off x="6445210" y="1601188"/>
                <a:ext cx="82632" cy="1292301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28917" extrusionOk="0">
                    <a:moveTo>
                      <a:pt x="1122" y="1"/>
                    </a:moveTo>
                    <a:cubicBezTo>
                      <a:pt x="981" y="1"/>
                      <a:pt x="827" y="68"/>
                      <a:pt x="670" y="68"/>
                    </a:cubicBezTo>
                    <a:cubicBezTo>
                      <a:pt x="627" y="68"/>
                      <a:pt x="584" y="63"/>
                      <a:pt x="541" y="50"/>
                    </a:cubicBezTo>
                    <a:cubicBezTo>
                      <a:pt x="471" y="30"/>
                      <a:pt x="409" y="21"/>
                      <a:pt x="354" y="21"/>
                    </a:cubicBezTo>
                    <a:cubicBezTo>
                      <a:pt x="97" y="21"/>
                      <a:pt x="1" y="229"/>
                      <a:pt x="1" y="534"/>
                    </a:cubicBezTo>
                    <a:cubicBezTo>
                      <a:pt x="1" y="847"/>
                      <a:pt x="1" y="1159"/>
                      <a:pt x="29" y="1444"/>
                    </a:cubicBezTo>
                    <a:cubicBezTo>
                      <a:pt x="228" y="3264"/>
                      <a:pt x="86" y="5084"/>
                      <a:pt x="29" y="6875"/>
                    </a:cubicBezTo>
                    <a:cubicBezTo>
                      <a:pt x="1" y="8070"/>
                      <a:pt x="86" y="9235"/>
                      <a:pt x="114" y="10401"/>
                    </a:cubicBezTo>
                    <a:cubicBezTo>
                      <a:pt x="171" y="11311"/>
                      <a:pt x="228" y="12221"/>
                      <a:pt x="143" y="13103"/>
                    </a:cubicBezTo>
                    <a:cubicBezTo>
                      <a:pt x="1" y="14297"/>
                      <a:pt x="114" y="15491"/>
                      <a:pt x="86" y="16686"/>
                    </a:cubicBezTo>
                    <a:cubicBezTo>
                      <a:pt x="86" y="17567"/>
                      <a:pt x="228" y="18477"/>
                      <a:pt x="256" y="19359"/>
                    </a:cubicBezTo>
                    <a:cubicBezTo>
                      <a:pt x="342" y="21748"/>
                      <a:pt x="427" y="24136"/>
                      <a:pt x="256" y="26525"/>
                    </a:cubicBezTo>
                    <a:cubicBezTo>
                      <a:pt x="228" y="27065"/>
                      <a:pt x="256" y="27634"/>
                      <a:pt x="313" y="28174"/>
                    </a:cubicBezTo>
                    <a:cubicBezTo>
                      <a:pt x="399" y="28914"/>
                      <a:pt x="370" y="28914"/>
                      <a:pt x="1110" y="28914"/>
                    </a:cubicBezTo>
                    <a:cubicBezTo>
                      <a:pt x="1140" y="28916"/>
                      <a:pt x="1169" y="28917"/>
                      <a:pt x="1197" y="28917"/>
                    </a:cubicBezTo>
                    <a:cubicBezTo>
                      <a:pt x="1556" y="28917"/>
                      <a:pt x="1684" y="28745"/>
                      <a:pt x="1764" y="28402"/>
                    </a:cubicBezTo>
                    <a:cubicBezTo>
                      <a:pt x="1820" y="28061"/>
                      <a:pt x="1849" y="27748"/>
                      <a:pt x="1849" y="27435"/>
                    </a:cubicBezTo>
                    <a:cubicBezTo>
                      <a:pt x="1820" y="26724"/>
                      <a:pt x="1849" y="26013"/>
                      <a:pt x="1820" y="25331"/>
                    </a:cubicBezTo>
                    <a:cubicBezTo>
                      <a:pt x="1764" y="23795"/>
                      <a:pt x="1650" y="22231"/>
                      <a:pt x="1735" y="20695"/>
                    </a:cubicBezTo>
                    <a:cubicBezTo>
                      <a:pt x="1792" y="19729"/>
                      <a:pt x="1707" y="18762"/>
                      <a:pt x="1707" y="17795"/>
                    </a:cubicBezTo>
                    <a:cubicBezTo>
                      <a:pt x="1735" y="16003"/>
                      <a:pt x="1707" y="14212"/>
                      <a:pt x="1593" y="12420"/>
                    </a:cubicBezTo>
                    <a:cubicBezTo>
                      <a:pt x="1536" y="11425"/>
                      <a:pt x="1508" y="10430"/>
                      <a:pt x="1565" y="9434"/>
                    </a:cubicBezTo>
                    <a:cubicBezTo>
                      <a:pt x="1621" y="8667"/>
                      <a:pt x="1678" y="7899"/>
                      <a:pt x="1621" y="7131"/>
                    </a:cubicBezTo>
                    <a:cubicBezTo>
                      <a:pt x="1479" y="5624"/>
                      <a:pt x="1565" y="4088"/>
                      <a:pt x="1422" y="2553"/>
                    </a:cubicBezTo>
                    <a:cubicBezTo>
                      <a:pt x="1365" y="1984"/>
                      <a:pt x="1621" y="1444"/>
                      <a:pt x="1451" y="847"/>
                    </a:cubicBezTo>
                    <a:cubicBezTo>
                      <a:pt x="1365" y="591"/>
                      <a:pt x="1593" y="278"/>
                      <a:pt x="1337" y="79"/>
                    </a:cubicBezTo>
                    <a:cubicBezTo>
                      <a:pt x="1270" y="20"/>
                      <a:pt x="1198" y="1"/>
                      <a:pt x="1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244;p82">
                <a:extLst>
                  <a:ext uri="{FF2B5EF4-FFF2-40B4-BE49-F238E27FC236}">
                    <a16:creationId xmlns:a16="http://schemas.microsoft.com/office/drawing/2014/main" id="{BC0412FB-BB8C-BD73-6D41-6EBD4EF6303A}"/>
                  </a:ext>
                </a:extLst>
              </p:cNvPr>
              <p:cNvSpPr/>
              <p:nvPr/>
            </p:nvSpPr>
            <p:spPr>
              <a:xfrm>
                <a:off x="6543790" y="1601191"/>
                <a:ext cx="108264" cy="1292301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28917" extrusionOk="0">
                    <a:moveTo>
                      <a:pt x="1122" y="1"/>
                    </a:moveTo>
                    <a:cubicBezTo>
                      <a:pt x="981" y="1"/>
                      <a:pt x="827" y="68"/>
                      <a:pt x="670" y="68"/>
                    </a:cubicBezTo>
                    <a:cubicBezTo>
                      <a:pt x="627" y="68"/>
                      <a:pt x="584" y="63"/>
                      <a:pt x="541" y="50"/>
                    </a:cubicBezTo>
                    <a:cubicBezTo>
                      <a:pt x="471" y="30"/>
                      <a:pt x="409" y="21"/>
                      <a:pt x="354" y="21"/>
                    </a:cubicBezTo>
                    <a:cubicBezTo>
                      <a:pt x="97" y="21"/>
                      <a:pt x="1" y="229"/>
                      <a:pt x="1" y="534"/>
                    </a:cubicBezTo>
                    <a:cubicBezTo>
                      <a:pt x="1" y="847"/>
                      <a:pt x="1" y="1159"/>
                      <a:pt x="29" y="1444"/>
                    </a:cubicBezTo>
                    <a:cubicBezTo>
                      <a:pt x="228" y="3264"/>
                      <a:pt x="86" y="5084"/>
                      <a:pt x="29" y="6875"/>
                    </a:cubicBezTo>
                    <a:cubicBezTo>
                      <a:pt x="1" y="8070"/>
                      <a:pt x="86" y="9235"/>
                      <a:pt x="114" y="10401"/>
                    </a:cubicBezTo>
                    <a:cubicBezTo>
                      <a:pt x="171" y="11311"/>
                      <a:pt x="228" y="12221"/>
                      <a:pt x="143" y="13103"/>
                    </a:cubicBezTo>
                    <a:cubicBezTo>
                      <a:pt x="1" y="14297"/>
                      <a:pt x="114" y="15491"/>
                      <a:pt x="86" y="16686"/>
                    </a:cubicBezTo>
                    <a:cubicBezTo>
                      <a:pt x="86" y="17567"/>
                      <a:pt x="228" y="18477"/>
                      <a:pt x="256" y="19359"/>
                    </a:cubicBezTo>
                    <a:cubicBezTo>
                      <a:pt x="342" y="21748"/>
                      <a:pt x="427" y="24136"/>
                      <a:pt x="256" y="26525"/>
                    </a:cubicBezTo>
                    <a:cubicBezTo>
                      <a:pt x="228" y="27065"/>
                      <a:pt x="256" y="27634"/>
                      <a:pt x="313" y="28174"/>
                    </a:cubicBezTo>
                    <a:cubicBezTo>
                      <a:pt x="399" y="28914"/>
                      <a:pt x="370" y="28914"/>
                      <a:pt x="1110" y="28914"/>
                    </a:cubicBezTo>
                    <a:cubicBezTo>
                      <a:pt x="1140" y="28916"/>
                      <a:pt x="1169" y="28917"/>
                      <a:pt x="1197" y="28917"/>
                    </a:cubicBezTo>
                    <a:cubicBezTo>
                      <a:pt x="1556" y="28917"/>
                      <a:pt x="1684" y="28745"/>
                      <a:pt x="1764" y="28402"/>
                    </a:cubicBezTo>
                    <a:cubicBezTo>
                      <a:pt x="1820" y="28061"/>
                      <a:pt x="1849" y="27748"/>
                      <a:pt x="1849" y="27435"/>
                    </a:cubicBezTo>
                    <a:cubicBezTo>
                      <a:pt x="1820" y="26724"/>
                      <a:pt x="1849" y="26013"/>
                      <a:pt x="1820" y="25331"/>
                    </a:cubicBezTo>
                    <a:cubicBezTo>
                      <a:pt x="1764" y="23795"/>
                      <a:pt x="1650" y="22231"/>
                      <a:pt x="1735" y="20695"/>
                    </a:cubicBezTo>
                    <a:cubicBezTo>
                      <a:pt x="1792" y="19729"/>
                      <a:pt x="1707" y="18762"/>
                      <a:pt x="1707" y="17795"/>
                    </a:cubicBezTo>
                    <a:cubicBezTo>
                      <a:pt x="1735" y="16003"/>
                      <a:pt x="1707" y="14212"/>
                      <a:pt x="1593" y="12420"/>
                    </a:cubicBezTo>
                    <a:cubicBezTo>
                      <a:pt x="1536" y="11425"/>
                      <a:pt x="1508" y="10430"/>
                      <a:pt x="1565" y="9434"/>
                    </a:cubicBezTo>
                    <a:cubicBezTo>
                      <a:pt x="1621" y="8667"/>
                      <a:pt x="1678" y="7899"/>
                      <a:pt x="1621" y="7131"/>
                    </a:cubicBezTo>
                    <a:cubicBezTo>
                      <a:pt x="1479" y="5624"/>
                      <a:pt x="1565" y="4088"/>
                      <a:pt x="1422" y="2553"/>
                    </a:cubicBezTo>
                    <a:cubicBezTo>
                      <a:pt x="1365" y="1984"/>
                      <a:pt x="1621" y="1444"/>
                      <a:pt x="1451" y="847"/>
                    </a:cubicBezTo>
                    <a:cubicBezTo>
                      <a:pt x="1365" y="591"/>
                      <a:pt x="1593" y="278"/>
                      <a:pt x="1337" y="79"/>
                    </a:cubicBezTo>
                    <a:cubicBezTo>
                      <a:pt x="1270" y="20"/>
                      <a:pt x="1198" y="1"/>
                      <a:pt x="1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245;p82">
                <a:extLst>
                  <a:ext uri="{FF2B5EF4-FFF2-40B4-BE49-F238E27FC236}">
                    <a16:creationId xmlns:a16="http://schemas.microsoft.com/office/drawing/2014/main" id="{BB802ED3-849C-E0C1-83B5-62B3BD2BB243}"/>
                  </a:ext>
                </a:extLst>
              </p:cNvPr>
              <p:cNvSpPr/>
              <p:nvPr/>
            </p:nvSpPr>
            <p:spPr>
              <a:xfrm>
                <a:off x="6354804" y="2924211"/>
                <a:ext cx="590981" cy="1550073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34685" extrusionOk="0">
                    <a:moveTo>
                      <a:pt x="6596" y="10797"/>
                    </a:moveTo>
                    <a:cubicBezTo>
                      <a:pt x="6674" y="10797"/>
                      <a:pt x="6741" y="10828"/>
                      <a:pt x="6797" y="10883"/>
                    </a:cubicBezTo>
                    <a:cubicBezTo>
                      <a:pt x="7109" y="11111"/>
                      <a:pt x="7451" y="11253"/>
                      <a:pt x="7820" y="11395"/>
                    </a:cubicBezTo>
                    <a:cubicBezTo>
                      <a:pt x="8105" y="11509"/>
                      <a:pt x="8161" y="11680"/>
                      <a:pt x="8048" y="11992"/>
                    </a:cubicBezTo>
                    <a:cubicBezTo>
                      <a:pt x="7792" y="12504"/>
                      <a:pt x="7564" y="13045"/>
                      <a:pt x="7422" y="13585"/>
                    </a:cubicBezTo>
                    <a:cubicBezTo>
                      <a:pt x="7308" y="14097"/>
                      <a:pt x="7251" y="14580"/>
                      <a:pt x="7251" y="15092"/>
                    </a:cubicBezTo>
                    <a:cubicBezTo>
                      <a:pt x="7251" y="15443"/>
                      <a:pt x="7268" y="15540"/>
                      <a:pt x="7485" y="15540"/>
                    </a:cubicBezTo>
                    <a:cubicBezTo>
                      <a:pt x="7549" y="15540"/>
                      <a:pt x="7631" y="15532"/>
                      <a:pt x="7735" y="15519"/>
                    </a:cubicBezTo>
                    <a:cubicBezTo>
                      <a:pt x="8275" y="15433"/>
                      <a:pt x="8815" y="15291"/>
                      <a:pt x="9327" y="15064"/>
                    </a:cubicBezTo>
                    <a:cubicBezTo>
                      <a:pt x="9555" y="14950"/>
                      <a:pt x="9782" y="14864"/>
                      <a:pt x="10010" y="14751"/>
                    </a:cubicBezTo>
                    <a:cubicBezTo>
                      <a:pt x="10070" y="14725"/>
                      <a:pt x="10124" y="14712"/>
                      <a:pt x="10174" y="14712"/>
                    </a:cubicBezTo>
                    <a:cubicBezTo>
                      <a:pt x="10289" y="14712"/>
                      <a:pt x="10377" y="14782"/>
                      <a:pt x="10436" y="14921"/>
                    </a:cubicBezTo>
                    <a:cubicBezTo>
                      <a:pt x="10635" y="15319"/>
                      <a:pt x="10778" y="15746"/>
                      <a:pt x="11062" y="16116"/>
                    </a:cubicBezTo>
                    <a:cubicBezTo>
                      <a:pt x="11147" y="16229"/>
                      <a:pt x="11090" y="16343"/>
                      <a:pt x="11034" y="16457"/>
                    </a:cubicBezTo>
                    <a:cubicBezTo>
                      <a:pt x="10920" y="16628"/>
                      <a:pt x="10806" y="16798"/>
                      <a:pt x="10721" y="16969"/>
                    </a:cubicBezTo>
                    <a:cubicBezTo>
                      <a:pt x="10451" y="17509"/>
                      <a:pt x="10341" y="17728"/>
                      <a:pt x="10100" y="17728"/>
                    </a:cubicBezTo>
                    <a:cubicBezTo>
                      <a:pt x="9935" y="17728"/>
                      <a:pt x="9709" y="17626"/>
                      <a:pt x="9327" y="17452"/>
                    </a:cubicBezTo>
                    <a:cubicBezTo>
                      <a:pt x="8815" y="17225"/>
                      <a:pt x="8275" y="17054"/>
                      <a:pt x="7735" y="16969"/>
                    </a:cubicBezTo>
                    <a:cubicBezTo>
                      <a:pt x="7644" y="16957"/>
                      <a:pt x="7570" y="16951"/>
                      <a:pt x="7510" y="16951"/>
                    </a:cubicBezTo>
                    <a:cubicBezTo>
                      <a:pt x="7270" y="16951"/>
                      <a:pt x="7251" y="17060"/>
                      <a:pt x="7251" y="17424"/>
                    </a:cubicBezTo>
                    <a:cubicBezTo>
                      <a:pt x="7223" y="18248"/>
                      <a:pt x="7422" y="19073"/>
                      <a:pt x="7735" y="19841"/>
                    </a:cubicBezTo>
                    <a:cubicBezTo>
                      <a:pt x="7792" y="19955"/>
                      <a:pt x="7849" y="20068"/>
                      <a:pt x="7906" y="20182"/>
                    </a:cubicBezTo>
                    <a:cubicBezTo>
                      <a:pt x="8218" y="20865"/>
                      <a:pt x="8218" y="20893"/>
                      <a:pt x="7479" y="21177"/>
                    </a:cubicBezTo>
                    <a:cubicBezTo>
                      <a:pt x="7166" y="21320"/>
                      <a:pt x="6853" y="21519"/>
                      <a:pt x="6569" y="21775"/>
                    </a:cubicBezTo>
                    <a:cubicBezTo>
                      <a:pt x="6256" y="21433"/>
                      <a:pt x="5858" y="21234"/>
                      <a:pt x="5432" y="21092"/>
                    </a:cubicBezTo>
                    <a:cubicBezTo>
                      <a:pt x="5062" y="20978"/>
                      <a:pt x="4977" y="20779"/>
                      <a:pt x="5147" y="20410"/>
                    </a:cubicBezTo>
                    <a:cubicBezTo>
                      <a:pt x="5403" y="19926"/>
                      <a:pt x="5602" y="19414"/>
                      <a:pt x="5744" y="18874"/>
                    </a:cubicBezTo>
                    <a:cubicBezTo>
                      <a:pt x="5858" y="18362"/>
                      <a:pt x="5887" y="17879"/>
                      <a:pt x="5915" y="17367"/>
                    </a:cubicBezTo>
                    <a:cubicBezTo>
                      <a:pt x="5939" y="17056"/>
                      <a:pt x="5822" y="16927"/>
                      <a:pt x="5565" y="16927"/>
                    </a:cubicBezTo>
                    <a:cubicBezTo>
                      <a:pt x="5516" y="16927"/>
                      <a:pt x="5462" y="16931"/>
                      <a:pt x="5403" y="16940"/>
                    </a:cubicBezTo>
                    <a:cubicBezTo>
                      <a:pt x="4891" y="17026"/>
                      <a:pt x="4379" y="17168"/>
                      <a:pt x="3896" y="17367"/>
                    </a:cubicBezTo>
                    <a:cubicBezTo>
                      <a:pt x="3697" y="17452"/>
                      <a:pt x="3498" y="17538"/>
                      <a:pt x="3270" y="17651"/>
                    </a:cubicBezTo>
                    <a:cubicBezTo>
                      <a:pt x="3174" y="17695"/>
                      <a:pt x="3089" y="17717"/>
                      <a:pt x="3014" y="17717"/>
                    </a:cubicBezTo>
                    <a:cubicBezTo>
                      <a:pt x="2844" y="17717"/>
                      <a:pt x="2724" y="17604"/>
                      <a:pt x="2645" y="17367"/>
                    </a:cubicBezTo>
                    <a:cubicBezTo>
                      <a:pt x="2616" y="17338"/>
                      <a:pt x="2616" y="17282"/>
                      <a:pt x="2588" y="17253"/>
                    </a:cubicBezTo>
                    <a:cubicBezTo>
                      <a:pt x="2417" y="16883"/>
                      <a:pt x="2104" y="16514"/>
                      <a:pt x="2104" y="16173"/>
                    </a:cubicBezTo>
                    <a:cubicBezTo>
                      <a:pt x="2104" y="15831"/>
                      <a:pt x="2446" y="15519"/>
                      <a:pt x="2588" y="15177"/>
                    </a:cubicBezTo>
                    <a:cubicBezTo>
                      <a:pt x="2725" y="14816"/>
                      <a:pt x="2801" y="14674"/>
                      <a:pt x="2970" y="14674"/>
                    </a:cubicBezTo>
                    <a:cubicBezTo>
                      <a:pt x="3081" y="14674"/>
                      <a:pt x="3233" y="14735"/>
                      <a:pt x="3469" y="14836"/>
                    </a:cubicBezTo>
                    <a:cubicBezTo>
                      <a:pt x="3953" y="15035"/>
                      <a:pt x="4408" y="15263"/>
                      <a:pt x="4891" y="15348"/>
                    </a:cubicBezTo>
                    <a:cubicBezTo>
                      <a:pt x="5062" y="15405"/>
                      <a:pt x="5232" y="15433"/>
                      <a:pt x="5403" y="15462"/>
                    </a:cubicBezTo>
                    <a:cubicBezTo>
                      <a:pt x="5481" y="15466"/>
                      <a:pt x="5546" y="15469"/>
                      <a:pt x="5602" y="15469"/>
                    </a:cubicBezTo>
                    <a:cubicBezTo>
                      <a:pt x="5895" y="15469"/>
                      <a:pt x="5915" y="15384"/>
                      <a:pt x="5915" y="14978"/>
                    </a:cubicBezTo>
                    <a:cubicBezTo>
                      <a:pt x="5915" y="14125"/>
                      <a:pt x="5716" y="13329"/>
                      <a:pt x="5375" y="12561"/>
                    </a:cubicBezTo>
                    <a:cubicBezTo>
                      <a:pt x="5289" y="12334"/>
                      <a:pt x="5176" y="12106"/>
                      <a:pt x="5090" y="11879"/>
                    </a:cubicBezTo>
                    <a:cubicBezTo>
                      <a:pt x="4977" y="11651"/>
                      <a:pt x="5062" y="11537"/>
                      <a:pt x="5261" y="11452"/>
                    </a:cubicBezTo>
                    <a:cubicBezTo>
                      <a:pt x="5659" y="11253"/>
                      <a:pt x="6057" y="11054"/>
                      <a:pt x="6455" y="10826"/>
                    </a:cubicBezTo>
                    <a:cubicBezTo>
                      <a:pt x="6506" y="10806"/>
                      <a:pt x="6552" y="10797"/>
                      <a:pt x="6596" y="10797"/>
                    </a:cubicBezTo>
                    <a:close/>
                    <a:moveTo>
                      <a:pt x="10060" y="1"/>
                    </a:moveTo>
                    <a:cubicBezTo>
                      <a:pt x="9768" y="1"/>
                      <a:pt x="9477" y="6"/>
                      <a:pt x="9185" y="21"/>
                    </a:cubicBezTo>
                    <a:cubicBezTo>
                      <a:pt x="8048" y="106"/>
                      <a:pt x="6910" y="77"/>
                      <a:pt x="5773" y="106"/>
                    </a:cubicBezTo>
                    <a:cubicBezTo>
                      <a:pt x="5464" y="116"/>
                      <a:pt x="5157" y="120"/>
                      <a:pt x="4849" y="120"/>
                    </a:cubicBezTo>
                    <a:cubicBezTo>
                      <a:pt x="4089" y="120"/>
                      <a:pt x="3332" y="97"/>
                      <a:pt x="2574" y="97"/>
                    </a:cubicBezTo>
                    <a:cubicBezTo>
                      <a:pt x="1974" y="97"/>
                      <a:pt x="1373" y="111"/>
                      <a:pt x="768" y="163"/>
                    </a:cubicBezTo>
                    <a:cubicBezTo>
                      <a:pt x="228" y="220"/>
                      <a:pt x="199" y="191"/>
                      <a:pt x="199" y="703"/>
                    </a:cubicBezTo>
                    <a:cubicBezTo>
                      <a:pt x="171" y="1755"/>
                      <a:pt x="142" y="2836"/>
                      <a:pt x="228" y="3916"/>
                    </a:cubicBezTo>
                    <a:cubicBezTo>
                      <a:pt x="256" y="4599"/>
                      <a:pt x="228" y="5253"/>
                      <a:pt x="199" y="5935"/>
                    </a:cubicBezTo>
                    <a:cubicBezTo>
                      <a:pt x="171" y="6988"/>
                      <a:pt x="114" y="8040"/>
                      <a:pt x="57" y="9092"/>
                    </a:cubicBezTo>
                    <a:cubicBezTo>
                      <a:pt x="0" y="10428"/>
                      <a:pt x="85" y="11765"/>
                      <a:pt x="171" y="13101"/>
                    </a:cubicBezTo>
                    <a:cubicBezTo>
                      <a:pt x="199" y="14210"/>
                      <a:pt x="114" y="15348"/>
                      <a:pt x="142" y="16457"/>
                    </a:cubicBezTo>
                    <a:cubicBezTo>
                      <a:pt x="171" y="17310"/>
                      <a:pt x="199" y="18163"/>
                      <a:pt x="228" y="19016"/>
                    </a:cubicBezTo>
                    <a:cubicBezTo>
                      <a:pt x="228" y="20182"/>
                      <a:pt x="171" y="21320"/>
                      <a:pt x="228" y="22486"/>
                    </a:cubicBezTo>
                    <a:cubicBezTo>
                      <a:pt x="313" y="24362"/>
                      <a:pt x="313" y="26211"/>
                      <a:pt x="114" y="28088"/>
                    </a:cubicBezTo>
                    <a:cubicBezTo>
                      <a:pt x="85" y="28400"/>
                      <a:pt x="171" y="28543"/>
                      <a:pt x="455" y="28656"/>
                    </a:cubicBezTo>
                    <a:cubicBezTo>
                      <a:pt x="1394" y="29026"/>
                      <a:pt x="2332" y="29424"/>
                      <a:pt x="3270" y="29851"/>
                    </a:cubicBezTo>
                    <a:cubicBezTo>
                      <a:pt x="4010" y="30192"/>
                      <a:pt x="4692" y="30618"/>
                      <a:pt x="5403" y="30931"/>
                    </a:cubicBezTo>
                    <a:cubicBezTo>
                      <a:pt x="7451" y="31784"/>
                      <a:pt x="9384" y="32780"/>
                      <a:pt x="11346" y="33803"/>
                    </a:cubicBezTo>
                    <a:cubicBezTo>
                      <a:pt x="11915" y="34088"/>
                      <a:pt x="12484" y="34400"/>
                      <a:pt x="13053" y="34685"/>
                    </a:cubicBezTo>
                    <a:cubicBezTo>
                      <a:pt x="13223" y="34372"/>
                      <a:pt x="13166" y="34088"/>
                      <a:pt x="13138" y="33803"/>
                    </a:cubicBezTo>
                    <a:cubicBezTo>
                      <a:pt x="13109" y="33405"/>
                      <a:pt x="13024" y="32979"/>
                      <a:pt x="13024" y="32552"/>
                    </a:cubicBezTo>
                    <a:cubicBezTo>
                      <a:pt x="13024" y="30874"/>
                      <a:pt x="13109" y="29225"/>
                      <a:pt x="13109" y="27547"/>
                    </a:cubicBezTo>
                    <a:cubicBezTo>
                      <a:pt x="13138" y="25727"/>
                      <a:pt x="13138" y="23879"/>
                      <a:pt x="13138" y="22059"/>
                    </a:cubicBezTo>
                    <a:cubicBezTo>
                      <a:pt x="13138" y="21206"/>
                      <a:pt x="13053" y="20353"/>
                      <a:pt x="13109" y="19528"/>
                    </a:cubicBezTo>
                    <a:cubicBezTo>
                      <a:pt x="13223" y="18305"/>
                      <a:pt x="13081" y="17111"/>
                      <a:pt x="13138" y="15917"/>
                    </a:cubicBezTo>
                    <a:cubicBezTo>
                      <a:pt x="13166" y="15490"/>
                      <a:pt x="13195" y="15064"/>
                      <a:pt x="13138" y="14637"/>
                    </a:cubicBezTo>
                    <a:cubicBezTo>
                      <a:pt x="13053" y="13955"/>
                      <a:pt x="12996" y="13272"/>
                      <a:pt x="13024" y="12561"/>
                    </a:cubicBezTo>
                    <a:cubicBezTo>
                      <a:pt x="13024" y="11395"/>
                      <a:pt x="13109" y="10229"/>
                      <a:pt x="13109" y="9063"/>
                    </a:cubicBezTo>
                    <a:cubicBezTo>
                      <a:pt x="13138" y="7329"/>
                      <a:pt x="13166" y="5594"/>
                      <a:pt x="13138" y="3831"/>
                    </a:cubicBezTo>
                    <a:cubicBezTo>
                      <a:pt x="13138" y="2694"/>
                      <a:pt x="13053" y="1556"/>
                      <a:pt x="13053" y="390"/>
                    </a:cubicBezTo>
                    <a:cubicBezTo>
                      <a:pt x="13024" y="134"/>
                      <a:pt x="12939" y="49"/>
                      <a:pt x="12683" y="49"/>
                    </a:cubicBezTo>
                    <a:cubicBezTo>
                      <a:pt x="11808" y="49"/>
                      <a:pt x="10934" y="1"/>
                      <a:pt x="10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246;p82">
                <a:extLst>
                  <a:ext uri="{FF2B5EF4-FFF2-40B4-BE49-F238E27FC236}">
                    <a16:creationId xmlns:a16="http://schemas.microsoft.com/office/drawing/2014/main" id="{392E3501-F842-EDD6-DFEA-C82B15FCF6C6}"/>
                  </a:ext>
                </a:extLst>
              </p:cNvPr>
              <p:cNvSpPr/>
              <p:nvPr/>
            </p:nvSpPr>
            <p:spPr>
              <a:xfrm>
                <a:off x="6974975" y="1591982"/>
                <a:ext cx="588433" cy="1298691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29060" extrusionOk="0">
                    <a:moveTo>
                      <a:pt x="6541" y="9555"/>
                    </a:moveTo>
                    <a:cubicBezTo>
                      <a:pt x="6882" y="9555"/>
                      <a:pt x="7195" y="9868"/>
                      <a:pt x="7536" y="10039"/>
                    </a:cubicBezTo>
                    <a:cubicBezTo>
                      <a:pt x="8133" y="10295"/>
                      <a:pt x="8162" y="10323"/>
                      <a:pt x="7877" y="10920"/>
                    </a:cubicBezTo>
                    <a:cubicBezTo>
                      <a:pt x="7479" y="11745"/>
                      <a:pt x="7252" y="12569"/>
                      <a:pt x="7195" y="13451"/>
                    </a:cubicBezTo>
                    <a:cubicBezTo>
                      <a:pt x="7133" y="14063"/>
                      <a:pt x="7160" y="14280"/>
                      <a:pt x="7495" y="14280"/>
                    </a:cubicBezTo>
                    <a:cubicBezTo>
                      <a:pt x="7627" y="14280"/>
                      <a:pt x="7807" y="14247"/>
                      <a:pt x="8048" y="14190"/>
                    </a:cubicBezTo>
                    <a:cubicBezTo>
                      <a:pt x="8616" y="14048"/>
                      <a:pt x="9157" y="13849"/>
                      <a:pt x="9669" y="13593"/>
                    </a:cubicBezTo>
                    <a:cubicBezTo>
                      <a:pt x="9894" y="13492"/>
                      <a:pt x="10034" y="13431"/>
                      <a:pt x="10136" y="13431"/>
                    </a:cubicBezTo>
                    <a:cubicBezTo>
                      <a:pt x="10291" y="13431"/>
                      <a:pt x="10356" y="13574"/>
                      <a:pt x="10493" y="13934"/>
                    </a:cubicBezTo>
                    <a:cubicBezTo>
                      <a:pt x="10635" y="14333"/>
                      <a:pt x="11062" y="14645"/>
                      <a:pt x="10977" y="15043"/>
                    </a:cubicBezTo>
                    <a:cubicBezTo>
                      <a:pt x="10920" y="15413"/>
                      <a:pt x="10579" y="15754"/>
                      <a:pt x="10465" y="16124"/>
                    </a:cubicBezTo>
                    <a:cubicBezTo>
                      <a:pt x="10369" y="16373"/>
                      <a:pt x="10248" y="16493"/>
                      <a:pt x="10066" y="16493"/>
                    </a:cubicBezTo>
                    <a:cubicBezTo>
                      <a:pt x="9978" y="16493"/>
                      <a:pt x="9875" y="16464"/>
                      <a:pt x="9754" y="16408"/>
                    </a:cubicBezTo>
                    <a:cubicBezTo>
                      <a:pt x="9242" y="16152"/>
                      <a:pt x="8730" y="15925"/>
                      <a:pt x="8162" y="15811"/>
                    </a:cubicBezTo>
                    <a:cubicBezTo>
                      <a:pt x="7991" y="15783"/>
                      <a:pt x="7820" y="15726"/>
                      <a:pt x="7621" y="15697"/>
                    </a:cubicBezTo>
                    <a:cubicBezTo>
                      <a:pt x="7567" y="15694"/>
                      <a:pt x="7519" y="15691"/>
                      <a:pt x="7476" y="15691"/>
                    </a:cubicBezTo>
                    <a:cubicBezTo>
                      <a:pt x="7202" y="15691"/>
                      <a:pt x="7142" y="15784"/>
                      <a:pt x="7166" y="16152"/>
                    </a:cubicBezTo>
                    <a:cubicBezTo>
                      <a:pt x="7195" y="17006"/>
                      <a:pt x="7337" y="17802"/>
                      <a:pt x="7678" y="18570"/>
                    </a:cubicBezTo>
                    <a:cubicBezTo>
                      <a:pt x="7735" y="18712"/>
                      <a:pt x="7820" y="18854"/>
                      <a:pt x="7877" y="18996"/>
                    </a:cubicBezTo>
                    <a:cubicBezTo>
                      <a:pt x="8133" y="19593"/>
                      <a:pt x="8133" y="19650"/>
                      <a:pt x="7536" y="19878"/>
                    </a:cubicBezTo>
                    <a:cubicBezTo>
                      <a:pt x="7166" y="20020"/>
                      <a:pt x="6825" y="20219"/>
                      <a:pt x="6484" y="20503"/>
                    </a:cubicBezTo>
                    <a:cubicBezTo>
                      <a:pt x="6171" y="20162"/>
                      <a:pt x="5773" y="19991"/>
                      <a:pt x="5403" y="19849"/>
                    </a:cubicBezTo>
                    <a:cubicBezTo>
                      <a:pt x="4920" y="19650"/>
                      <a:pt x="4891" y="19565"/>
                      <a:pt x="5090" y="19081"/>
                    </a:cubicBezTo>
                    <a:cubicBezTo>
                      <a:pt x="5488" y="18228"/>
                      <a:pt x="5801" y="17375"/>
                      <a:pt x="5830" y="16437"/>
                    </a:cubicBezTo>
                    <a:cubicBezTo>
                      <a:pt x="5830" y="16352"/>
                      <a:pt x="5858" y="16266"/>
                      <a:pt x="5858" y="16209"/>
                    </a:cubicBezTo>
                    <a:cubicBezTo>
                      <a:pt x="5858" y="15785"/>
                      <a:pt x="5819" y="15654"/>
                      <a:pt x="5514" y="15654"/>
                    </a:cubicBezTo>
                    <a:cubicBezTo>
                      <a:pt x="5451" y="15654"/>
                      <a:pt x="5377" y="15659"/>
                      <a:pt x="5289" y="15669"/>
                    </a:cubicBezTo>
                    <a:cubicBezTo>
                      <a:pt x="4778" y="15754"/>
                      <a:pt x="4266" y="15897"/>
                      <a:pt x="3782" y="16124"/>
                    </a:cubicBezTo>
                    <a:cubicBezTo>
                      <a:pt x="3612" y="16209"/>
                      <a:pt x="3413" y="16295"/>
                      <a:pt x="3242" y="16380"/>
                    </a:cubicBezTo>
                    <a:cubicBezTo>
                      <a:pt x="3138" y="16427"/>
                      <a:pt x="3043" y="16453"/>
                      <a:pt x="2959" y="16453"/>
                    </a:cubicBezTo>
                    <a:cubicBezTo>
                      <a:pt x="2790" y="16453"/>
                      <a:pt x="2664" y="16352"/>
                      <a:pt x="2588" y="16124"/>
                    </a:cubicBezTo>
                    <a:cubicBezTo>
                      <a:pt x="2446" y="15783"/>
                      <a:pt x="2304" y="15442"/>
                      <a:pt x="2076" y="15129"/>
                    </a:cubicBezTo>
                    <a:cubicBezTo>
                      <a:pt x="2019" y="15043"/>
                      <a:pt x="1962" y="14930"/>
                      <a:pt x="2019" y="14844"/>
                    </a:cubicBezTo>
                    <a:cubicBezTo>
                      <a:pt x="2304" y="14446"/>
                      <a:pt x="2446" y="13991"/>
                      <a:pt x="2673" y="13565"/>
                    </a:cubicBezTo>
                    <a:cubicBezTo>
                      <a:pt x="2739" y="13447"/>
                      <a:pt x="2822" y="13407"/>
                      <a:pt x="2915" y="13407"/>
                    </a:cubicBezTo>
                    <a:cubicBezTo>
                      <a:pt x="3025" y="13407"/>
                      <a:pt x="3148" y="13462"/>
                      <a:pt x="3270" y="13508"/>
                    </a:cubicBezTo>
                    <a:cubicBezTo>
                      <a:pt x="3754" y="13735"/>
                      <a:pt x="4266" y="13934"/>
                      <a:pt x="4806" y="14077"/>
                    </a:cubicBezTo>
                    <a:cubicBezTo>
                      <a:pt x="5122" y="14156"/>
                      <a:pt x="5347" y="14205"/>
                      <a:pt x="5503" y="14205"/>
                    </a:cubicBezTo>
                    <a:cubicBezTo>
                      <a:pt x="5851" y="14205"/>
                      <a:pt x="5860" y="13959"/>
                      <a:pt x="5801" y="13252"/>
                    </a:cubicBezTo>
                    <a:cubicBezTo>
                      <a:pt x="5744" y="12456"/>
                      <a:pt x="5488" y="11688"/>
                      <a:pt x="5176" y="10949"/>
                    </a:cubicBezTo>
                    <a:cubicBezTo>
                      <a:pt x="4863" y="10323"/>
                      <a:pt x="4891" y="10295"/>
                      <a:pt x="5517" y="10010"/>
                    </a:cubicBezTo>
                    <a:cubicBezTo>
                      <a:pt x="5858" y="9840"/>
                      <a:pt x="6199" y="9555"/>
                      <a:pt x="6541" y="9555"/>
                    </a:cubicBezTo>
                    <a:close/>
                    <a:moveTo>
                      <a:pt x="12541" y="0"/>
                    </a:moveTo>
                    <a:cubicBezTo>
                      <a:pt x="12370" y="0"/>
                      <a:pt x="12199" y="0"/>
                      <a:pt x="12029" y="29"/>
                    </a:cubicBezTo>
                    <a:cubicBezTo>
                      <a:pt x="10929" y="181"/>
                      <a:pt x="9830" y="181"/>
                      <a:pt x="8730" y="181"/>
                    </a:cubicBezTo>
                    <a:lnTo>
                      <a:pt x="8730" y="181"/>
                    </a:lnTo>
                    <a:cubicBezTo>
                      <a:pt x="8180" y="181"/>
                      <a:pt x="7631" y="181"/>
                      <a:pt x="7081" y="199"/>
                    </a:cubicBezTo>
                    <a:cubicBezTo>
                      <a:pt x="6683" y="209"/>
                      <a:pt x="6285" y="212"/>
                      <a:pt x="5887" y="212"/>
                    </a:cubicBezTo>
                    <a:cubicBezTo>
                      <a:pt x="5090" y="212"/>
                      <a:pt x="4294" y="199"/>
                      <a:pt x="3498" y="199"/>
                    </a:cubicBezTo>
                    <a:cubicBezTo>
                      <a:pt x="2774" y="199"/>
                      <a:pt x="2035" y="139"/>
                      <a:pt x="1303" y="139"/>
                    </a:cubicBezTo>
                    <a:cubicBezTo>
                      <a:pt x="1029" y="139"/>
                      <a:pt x="755" y="148"/>
                      <a:pt x="484" y="171"/>
                    </a:cubicBezTo>
                    <a:cubicBezTo>
                      <a:pt x="57" y="199"/>
                      <a:pt x="0" y="342"/>
                      <a:pt x="0" y="711"/>
                    </a:cubicBezTo>
                    <a:cubicBezTo>
                      <a:pt x="57" y="1906"/>
                      <a:pt x="86" y="3100"/>
                      <a:pt x="86" y="4294"/>
                    </a:cubicBezTo>
                    <a:cubicBezTo>
                      <a:pt x="86" y="5972"/>
                      <a:pt x="29" y="7650"/>
                      <a:pt x="29" y="9299"/>
                    </a:cubicBezTo>
                    <a:cubicBezTo>
                      <a:pt x="57" y="10209"/>
                      <a:pt x="199" y="11119"/>
                      <a:pt x="142" y="12001"/>
                    </a:cubicBezTo>
                    <a:cubicBezTo>
                      <a:pt x="0" y="14503"/>
                      <a:pt x="0" y="17006"/>
                      <a:pt x="114" y="19508"/>
                    </a:cubicBezTo>
                    <a:cubicBezTo>
                      <a:pt x="228" y="22124"/>
                      <a:pt x="228" y="24769"/>
                      <a:pt x="114" y="27385"/>
                    </a:cubicBezTo>
                    <a:cubicBezTo>
                      <a:pt x="114" y="27840"/>
                      <a:pt x="171" y="28295"/>
                      <a:pt x="199" y="28750"/>
                    </a:cubicBezTo>
                    <a:cubicBezTo>
                      <a:pt x="199" y="28929"/>
                      <a:pt x="268" y="29039"/>
                      <a:pt x="447" y="29039"/>
                    </a:cubicBezTo>
                    <a:cubicBezTo>
                      <a:pt x="467" y="29039"/>
                      <a:pt x="489" y="29037"/>
                      <a:pt x="512" y="29034"/>
                    </a:cubicBezTo>
                    <a:cubicBezTo>
                      <a:pt x="910" y="29034"/>
                      <a:pt x="1308" y="29060"/>
                      <a:pt x="1706" y="29060"/>
                    </a:cubicBezTo>
                    <a:cubicBezTo>
                      <a:pt x="1905" y="29060"/>
                      <a:pt x="2105" y="29053"/>
                      <a:pt x="2304" y="29034"/>
                    </a:cubicBezTo>
                    <a:cubicBezTo>
                      <a:pt x="3090" y="28985"/>
                      <a:pt x="3876" y="28970"/>
                      <a:pt x="4661" y="28970"/>
                    </a:cubicBezTo>
                    <a:cubicBezTo>
                      <a:pt x="5933" y="28970"/>
                      <a:pt x="7205" y="29010"/>
                      <a:pt x="8477" y="29010"/>
                    </a:cubicBezTo>
                    <a:cubicBezTo>
                      <a:pt x="8694" y="29010"/>
                      <a:pt x="8911" y="29009"/>
                      <a:pt x="9128" y="29006"/>
                    </a:cubicBezTo>
                    <a:cubicBezTo>
                      <a:pt x="9818" y="28989"/>
                      <a:pt x="10508" y="28942"/>
                      <a:pt x="11203" y="28942"/>
                    </a:cubicBezTo>
                    <a:cubicBezTo>
                      <a:pt x="11684" y="28942"/>
                      <a:pt x="12167" y="28965"/>
                      <a:pt x="12654" y="29034"/>
                    </a:cubicBezTo>
                    <a:cubicBezTo>
                      <a:pt x="12679" y="29038"/>
                      <a:pt x="12703" y="29040"/>
                      <a:pt x="12725" y="29040"/>
                    </a:cubicBezTo>
                    <a:cubicBezTo>
                      <a:pt x="12881" y="29040"/>
                      <a:pt x="12971" y="28953"/>
                      <a:pt x="12996" y="28778"/>
                    </a:cubicBezTo>
                    <a:cubicBezTo>
                      <a:pt x="13024" y="27840"/>
                      <a:pt x="13166" y="26902"/>
                      <a:pt x="13081" y="25992"/>
                    </a:cubicBezTo>
                    <a:cubicBezTo>
                      <a:pt x="12967" y="24883"/>
                      <a:pt x="13081" y="23745"/>
                      <a:pt x="13081" y="22636"/>
                    </a:cubicBezTo>
                    <a:cubicBezTo>
                      <a:pt x="13081" y="21356"/>
                      <a:pt x="13138" y="20105"/>
                      <a:pt x="13081" y="18826"/>
                    </a:cubicBezTo>
                    <a:cubicBezTo>
                      <a:pt x="13024" y="17887"/>
                      <a:pt x="13024" y="16920"/>
                      <a:pt x="12996" y="15982"/>
                    </a:cubicBezTo>
                    <a:cubicBezTo>
                      <a:pt x="12939" y="14588"/>
                      <a:pt x="13053" y="13195"/>
                      <a:pt x="13053" y="11773"/>
                    </a:cubicBezTo>
                    <a:cubicBezTo>
                      <a:pt x="12996" y="9441"/>
                      <a:pt x="13109" y="7110"/>
                      <a:pt x="13138" y="4749"/>
                    </a:cubicBezTo>
                    <a:cubicBezTo>
                      <a:pt x="13138" y="3356"/>
                      <a:pt x="13138" y="1963"/>
                      <a:pt x="13138" y="569"/>
                    </a:cubicBezTo>
                    <a:cubicBezTo>
                      <a:pt x="13138" y="0"/>
                      <a:pt x="13109" y="0"/>
                      <a:pt x="125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247;p82">
                <a:extLst>
                  <a:ext uri="{FF2B5EF4-FFF2-40B4-BE49-F238E27FC236}">
                    <a16:creationId xmlns:a16="http://schemas.microsoft.com/office/drawing/2014/main" id="{3F15A425-32DF-84B2-9A52-07D86E25D071}"/>
                  </a:ext>
                </a:extLst>
              </p:cNvPr>
              <p:cNvSpPr/>
              <p:nvPr/>
            </p:nvSpPr>
            <p:spPr>
              <a:xfrm>
                <a:off x="7060111" y="2926222"/>
                <a:ext cx="91525" cy="14934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3418" extrusionOk="0">
                    <a:moveTo>
                      <a:pt x="481" y="1"/>
                    </a:moveTo>
                    <a:cubicBezTo>
                      <a:pt x="240" y="1"/>
                      <a:pt x="141" y="163"/>
                      <a:pt x="114" y="374"/>
                    </a:cubicBezTo>
                    <a:cubicBezTo>
                      <a:pt x="57" y="800"/>
                      <a:pt x="57" y="1198"/>
                      <a:pt x="86" y="1596"/>
                    </a:cubicBezTo>
                    <a:cubicBezTo>
                      <a:pt x="171" y="3189"/>
                      <a:pt x="228" y="4781"/>
                      <a:pt x="114" y="6374"/>
                    </a:cubicBezTo>
                    <a:cubicBezTo>
                      <a:pt x="57" y="7113"/>
                      <a:pt x="0" y="7881"/>
                      <a:pt x="57" y="8620"/>
                    </a:cubicBezTo>
                    <a:cubicBezTo>
                      <a:pt x="228" y="10781"/>
                      <a:pt x="256" y="12971"/>
                      <a:pt x="143" y="15132"/>
                    </a:cubicBezTo>
                    <a:cubicBezTo>
                      <a:pt x="143" y="15502"/>
                      <a:pt x="256" y="15815"/>
                      <a:pt x="200" y="16184"/>
                    </a:cubicBezTo>
                    <a:cubicBezTo>
                      <a:pt x="86" y="17180"/>
                      <a:pt x="228" y="18175"/>
                      <a:pt x="256" y="19170"/>
                    </a:cubicBezTo>
                    <a:cubicBezTo>
                      <a:pt x="313" y="20564"/>
                      <a:pt x="484" y="21957"/>
                      <a:pt x="427" y="23350"/>
                    </a:cubicBezTo>
                    <a:cubicBezTo>
                      <a:pt x="342" y="25682"/>
                      <a:pt x="427" y="28014"/>
                      <a:pt x="256" y="30317"/>
                    </a:cubicBezTo>
                    <a:cubicBezTo>
                      <a:pt x="200" y="31199"/>
                      <a:pt x="285" y="32081"/>
                      <a:pt x="313" y="32934"/>
                    </a:cubicBezTo>
                    <a:cubicBezTo>
                      <a:pt x="313" y="33133"/>
                      <a:pt x="285" y="33303"/>
                      <a:pt x="484" y="33417"/>
                    </a:cubicBezTo>
                    <a:cubicBezTo>
                      <a:pt x="683" y="33303"/>
                      <a:pt x="882" y="33161"/>
                      <a:pt x="1109" y="33076"/>
                    </a:cubicBezTo>
                    <a:cubicBezTo>
                      <a:pt x="1650" y="32820"/>
                      <a:pt x="2048" y="32536"/>
                      <a:pt x="1906" y="31825"/>
                    </a:cubicBezTo>
                    <a:cubicBezTo>
                      <a:pt x="1849" y="31597"/>
                      <a:pt x="1906" y="31341"/>
                      <a:pt x="1906" y="31085"/>
                    </a:cubicBezTo>
                    <a:cubicBezTo>
                      <a:pt x="1906" y="30403"/>
                      <a:pt x="1735" y="29663"/>
                      <a:pt x="1820" y="29009"/>
                    </a:cubicBezTo>
                    <a:cubicBezTo>
                      <a:pt x="1934" y="27730"/>
                      <a:pt x="1735" y="26479"/>
                      <a:pt x="1820" y="25199"/>
                    </a:cubicBezTo>
                    <a:cubicBezTo>
                      <a:pt x="1877" y="24090"/>
                      <a:pt x="1678" y="22952"/>
                      <a:pt x="1764" y="21843"/>
                    </a:cubicBezTo>
                    <a:cubicBezTo>
                      <a:pt x="1820" y="21218"/>
                      <a:pt x="1792" y="20592"/>
                      <a:pt x="1792" y="19967"/>
                    </a:cubicBezTo>
                    <a:cubicBezTo>
                      <a:pt x="1820" y="19170"/>
                      <a:pt x="1792" y="18374"/>
                      <a:pt x="1792" y="17578"/>
                    </a:cubicBezTo>
                    <a:cubicBezTo>
                      <a:pt x="1820" y="16469"/>
                      <a:pt x="1792" y="15360"/>
                      <a:pt x="1735" y="14279"/>
                    </a:cubicBezTo>
                    <a:cubicBezTo>
                      <a:pt x="1678" y="13056"/>
                      <a:pt x="1564" y="11862"/>
                      <a:pt x="1621" y="10639"/>
                    </a:cubicBezTo>
                    <a:cubicBezTo>
                      <a:pt x="1650" y="9616"/>
                      <a:pt x="1764" y="8592"/>
                      <a:pt x="1678" y="7568"/>
                    </a:cubicBezTo>
                    <a:cubicBezTo>
                      <a:pt x="1536" y="6288"/>
                      <a:pt x="1621" y="4980"/>
                      <a:pt x="1508" y="3672"/>
                    </a:cubicBezTo>
                    <a:cubicBezTo>
                      <a:pt x="1422" y="2506"/>
                      <a:pt x="1593" y="1312"/>
                      <a:pt x="1508" y="61"/>
                    </a:cubicBezTo>
                    <a:cubicBezTo>
                      <a:pt x="1195" y="32"/>
                      <a:pt x="882" y="32"/>
                      <a:pt x="541" y="4"/>
                    </a:cubicBezTo>
                    <a:cubicBezTo>
                      <a:pt x="520" y="2"/>
                      <a:pt x="500" y="1"/>
                      <a:pt x="4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48;p82">
                <a:extLst>
                  <a:ext uri="{FF2B5EF4-FFF2-40B4-BE49-F238E27FC236}">
                    <a16:creationId xmlns:a16="http://schemas.microsoft.com/office/drawing/2014/main" id="{E4A1A110-730B-819C-D98F-0B728644D48D}"/>
                  </a:ext>
                </a:extLst>
              </p:cNvPr>
              <p:cNvSpPr/>
              <p:nvPr/>
            </p:nvSpPr>
            <p:spPr>
              <a:xfrm>
                <a:off x="7164329" y="2924658"/>
                <a:ext cx="90274" cy="1439063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32201" extrusionOk="0">
                    <a:moveTo>
                      <a:pt x="723" y="1"/>
                    </a:moveTo>
                    <a:cubicBezTo>
                      <a:pt x="574" y="1"/>
                      <a:pt x="427" y="24"/>
                      <a:pt x="285" y="67"/>
                    </a:cubicBezTo>
                    <a:cubicBezTo>
                      <a:pt x="0" y="153"/>
                      <a:pt x="142" y="522"/>
                      <a:pt x="86" y="750"/>
                    </a:cubicBezTo>
                    <a:cubicBezTo>
                      <a:pt x="29" y="977"/>
                      <a:pt x="57" y="1233"/>
                      <a:pt x="86" y="1489"/>
                    </a:cubicBezTo>
                    <a:cubicBezTo>
                      <a:pt x="142" y="2172"/>
                      <a:pt x="199" y="2883"/>
                      <a:pt x="171" y="3594"/>
                    </a:cubicBezTo>
                    <a:cubicBezTo>
                      <a:pt x="171" y="5015"/>
                      <a:pt x="114" y="6437"/>
                      <a:pt x="57" y="7831"/>
                    </a:cubicBezTo>
                    <a:cubicBezTo>
                      <a:pt x="57" y="8115"/>
                      <a:pt x="29" y="8399"/>
                      <a:pt x="57" y="8655"/>
                    </a:cubicBezTo>
                    <a:cubicBezTo>
                      <a:pt x="199" y="9537"/>
                      <a:pt x="142" y="10418"/>
                      <a:pt x="199" y="11271"/>
                    </a:cubicBezTo>
                    <a:cubicBezTo>
                      <a:pt x="313" y="12523"/>
                      <a:pt x="114" y="13774"/>
                      <a:pt x="171" y="15025"/>
                    </a:cubicBezTo>
                    <a:cubicBezTo>
                      <a:pt x="228" y="15907"/>
                      <a:pt x="171" y="16788"/>
                      <a:pt x="199" y="17641"/>
                    </a:cubicBezTo>
                    <a:cubicBezTo>
                      <a:pt x="256" y="19006"/>
                      <a:pt x="313" y="20343"/>
                      <a:pt x="398" y="21679"/>
                    </a:cubicBezTo>
                    <a:cubicBezTo>
                      <a:pt x="512" y="23471"/>
                      <a:pt x="398" y="25234"/>
                      <a:pt x="455" y="27025"/>
                    </a:cubicBezTo>
                    <a:cubicBezTo>
                      <a:pt x="512" y="28703"/>
                      <a:pt x="285" y="30409"/>
                      <a:pt x="512" y="32201"/>
                    </a:cubicBezTo>
                    <a:cubicBezTo>
                      <a:pt x="853" y="32059"/>
                      <a:pt x="1138" y="31888"/>
                      <a:pt x="1451" y="31803"/>
                    </a:cubicBezTo>
                    <a:cubicBezTo>
                      <a:pt x="1735" y="31689"/>
                      <a:pt x="1849" y="31575"/>
                      <a:pt x="1820" y="31262"/>
                    </a:cubicBezTo>
                    <a:cubicBezTo>
                      <a:pt x="1792" y="30466"/>
                      <a:pt x="1792" y="29642"/>
                      <a:pt x="1877" y="28874"/>
                    </a:cubicBezTo>
                    <a:cubicBezTo>
                      <a:pt x="2019" y="27651"/>
                      <a:pt x="1820" y="26428"/>
                      <a:pt x="1820" y="25205"/>
                    </a:cubicBezTo>
                    <a:cubicBezTo>
                      <a:pt x="1820" y="22589"/>
                      <a:pt x="1763" y="19973"/>
                      <a:pt x="1877" y="17328"/>
                    </a:cubicBezTo>
                    <a:cubicBezTo>
                      <a:pt x="1906" y="16191"/>
                      <a:pt x="1849" y="15054"/>
                      <a:pt x="1820" y="13888"/>
                    </a:cubicBezTo>
                    <a:cubicBezTo>
                      <a:pt x="1792" y="13035"/>
                      <a:pt x="1678" y="12181"/>
                      <a:pt x="1678" y="11300"/>
                    </a:cubicBezTo>
                    <a:cubicBezTo>
                      <a:pt x="1678" y="10191"/>
                      <a:pt x="1763" y="9053"/>
                      <a:pt x="1763" y="7944"/>
                    </a:cubicBezTo>
                    <a:cubicBezTo>
                      <a:pt x="1735" y="6380"/>
                      <a:pt x="1678" y="4788"/>
                      <a:pt x="1593" y="3224"/>
                    </a:cubicBezTo>
                    <a:cubicBezTo>
                      <a:pt x="1536" y="2371"/>
                      <a:pt x="1735" y="1546"/>
                      <a:pt x="1621" y="693"/>
                    </a:cubicBezTo>
                    <a:cubicBezTo>
                      <a:pt x="1593" y="494"/>
                      <a:pt x="1650" y="295"/>
                      <a:pt x="1451" y="181"/>
                    </a:cubicBezTo>
                    <a:cubicBezTo>
                      <a:pt x="1206" y="59"/>
                      <a:pt x="961" y="1"/>
                      <a:pt x="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249;p82">
                <a:extLst>
                  <a:ext uri="{FF2B5EF4-FFF2-40B4-BE49-F238E27FC236}">
                    <a16:creationId xmlns:a16="http://schemas.microsoft.com/office/drawing/2014/main" id="{4E718F9A-F612-D0A5-761C-D7E8657044B2}"/>
                  </a:ext>
                </a:extLst>
              </p:cNvPr>
              <p:cNvSpPr/>
              <p:nvPr/>
            </p:nvSpPr>
            <p:spPr>
              <a:xfrm>
                <a:off x="7272347" y="2923853"/>
                <a:ext cx="82632" cy="1391602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139" extrusionOk="0">
                    <a:moveTo>
                      <a:pt x="1479" y="0"/>
                    </a:moveTo>
                    <a:cubicBezTo>
                      <a:pt x="1280" y="0"/>
                      <a:pt x="1166" y="29"/>
                      <a:pt x="1024" y="29"/>
                    </a:cubicBezTo>
                    <a:cubicBezTo>
                      <a:pt x="29" y="114"/>
                      <a:pt x="0" y="142"/>
                      <a:pt x="57" y="1166"/>
                    </a:cubicBezTo>
                    <a:cubicBezTo>
                      <a:pt x="114" y="1877"/>
                      <a:pt x="171" y="2616"/>
                      <a:pt x="171" y="3327"/>
                    </a:cubicBezTo>
                    <a:cubicBezTo>
                      <a:pt x="171" y="4749"/>
                      <a:pt x="171" y="6171"/>
                      <a:pt x="57" y="7593"/>
                    </a:cubicBezTo>
                    <a:cubicBezTo>
                      <a:pt x="29" y="7877"/>
                      <a:pt x="29" y="8161"/>
                      <a:pt x="57" y="8417"/>
                    </a:cubicBezTo>
                    <a:cubicBezTo>
                      <a:pt x="199" y="9270"/>
                      <a:pt x="143" y="10124"/>
                      <a:pt x="199" y="10977"/>
                    </a:cubicBezTo>
                    <a:cubicBezTo>
                      <a:pt x="228" y="11943"/>
                      <a:pt x="256" y="12910"/>
                      <a:pt x="171" y="13877"/>
                    </a:cubicBezTo>
                    <a:cubicBezTo>
                      <a:pt x="86" y="14759"/>
                      <a:pt x="143" y="15640"/>
                      <a:pt x="143" y="16493"/>
                    </a:cubicBezTo>
                    <a:cubicBezTo>
                      <a:pt x="143" y="17147"/>
                      <a:pt x="114" y="17801"/>
                      <a:pt x="228" y="18455"/>
                    </a:cubicBezTo>
                    <a:cubicBezTo>
                      <a:pt x="427" y="19991"/>
                      <a:pt x="370" y="21555"/>
                      <a:pt x="427" y="23091"/>
                    </a:cubicBezTo>
                    <a:cubicBezTo>
                      <a:pt x="512" y="24399"/>
                      <a:pt x="285" y="25707"/>
                      <a:pt x="342" y="26987"/>
                    </a:cubicBezTo>
                    <a:cubicBezTo>
                      <a:pt x="370" y="27840"/>
                      <a:pt x="398" y="28693"/>
                      <a:pt x="342" y="29546"/>
                    </a:cubicBezTo>
                    <a:cubicBezTo>
                      <a:pt x="285" y="30029"/>
                      <a:pt x="228" y="30541"/>
                      <a:pt x="342" y="31138"/>
                    </a:cubicBezTo>
                    <a:cubicBezTo>
                      <a:pt x="654" y="31025"/>
                      <a:pt x="882" y="30939"/>
                      <a:pt x="1138" y="30854"/>
                    </a:cubicBezTo>
                    <a:cubicBezTo>
                      <a:pt x="1536" y="30740"/>
                      <a:pt x="1707" y="30484"/>
                      <a:pt x="1707" y="30029"/>
                    </a:cubicBezTo>
                    <a:cubicBezTo>
                      <a:pt x="1678" y="29688"/>
                      <a:pt x="1650" y="29347"/>
                      <a:pt x="1650" y="28977"/>
                    </a:cubicBezTo>
                    <a:cubicBezTo>
                      <a:pt x="1650" y="28124"/>
                      <a:pt x="1849" y="27299"/>
                      <a:pt x="1849" y="26446"/>
                    </a:cubicBezTo>
                    <a:cubicBezTo>
                      <a:pt x="1820" y="24740"/>
                      <a:pt x="1707" y="23034"/>
                      <a:pt x="1792" y="21328"/>
                    </a:cubicBezTo>
                    <a:cubicBezTo>
                      <a:pt x="1849" y="19707"/>
                      <a:pt x="1820" y="18086"/>
                      <a:pt x="1763" y="16465"/>
                    </a:cubicBezTo>
                    <a:cubicBezTo>
                      <a:pt x="1735" y="15612"/>
                      <a:pt x="1820" y="14759"/>
                      <a:pt x="1763" y="13934"/>
                    </a:cubicBezTo>
                    <a:cubicBezTo>
                      <a:pt x="1650" y="12711"/>
                      <a:pt x="1536" y="11489"/>
                      <a:pt x="1621" y="10294"/>
                    </a:cubicBezTo>
                    <a:cubicBezTo>
                      <a:pt x="1763" y="8275"/>
                      <a:pt x="1593" y="6285"/>
                      <a:pt x="1593" y="4294"/>
                    </a:cubicBezTo>
                    <a:cubicBezTo>
                      <a:pt x="1564" y="3412"/>
                      <a:pt x="1508" y="2559"/>
                      <a:pt x="1564" y="1678"/>
                    </a:cubicBezTo>
                    <a:cubicBezTo>
                      <a:pt x="1621" y="1109"/>
                      <a:pt x="1508" y="569"/>
                      <a:pt x="1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50;p82">
                <a:extLst>
                  <a:ext uri="{FF2B5EF4-FFF2-40B4-BE49-F238E27FC236}">
                    <a16:creationId xmlns:a16="http://schemas.microsoft.com/office/drawing/2014/main" id="{0B3E1254-3E3E-03DD-328E-BC7358FF2218}"/>
                  </a:ext>
                </a:extLst>
              </p:cNvPr>
              <p:cNvSpPr/>
              <p:nvPr/>
            </p:nvSpPr>
            <p:spPr>
              <a:xfrm>
                <a:off x="6658521" y="1601188"/>
                <a:ext cx="82632" cy="1292301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28917" extrusionOk="0">
                    <a:moveTo>
                      <a:pt x="1122" y="1"/>
                    </a:moveTo>
                    <a:cubicBezTo>
                      <a:pt x="981" y="1"/>
                      <a:pt x="827" y="68"/>
                      <a:pt x="670" y="68"/>
                    </a:cubicBezTo>
                    <a:cubicBezTo>
                      <a:pt x="627" y="68"/>
                      <a:pt x="584" y="63"/>
                      <a:pt x="541" y="50"/>
                    </a:cubicBezTo>
                    <a:cubicBezTo>
                      <a:pt x="471" y="30"/>
                      <a:pt x="409" y="21"/>
                      <a:pt x="354" y="21"/>
                    </a:cubicBezTo>
                    <a:cubicBezTo>
                      <a:pt x="97" y="21"/>
                      <a:pt x="1" y="229"/>
                      <a:pt x="1" y="534"/>
                    </a:cubicBezTo>
                    <a:cubicBezTo>
                      <a:pt x="1" y="847"/>
                      <a:pt x="1" y="1159"/>
                      <a:pt x="29" y="1444"/>
                    </a:cubicBezTo>
                    <a:cubicBezTo>
                      <a:pt x="228" y="3264"/>
                      <a:pt x="86" y="5084"/>
                      <a:pt x="29" y="6875"/>
                    </a:cubicBezTo>
                    <a:cubicBezTo>
                      <a:pt x="1" y="8070"/>
                      <a:pt x="86" y="9235"/>
                      <a:pt x="114" y="10401"/>
                    </a:cubicBezTo>
                    <a:cubicBezTo>
                      <a:pt x="171" y="11311"/>
                      <a:pt x="228" y="12221"/>
                      <a:pt x="143" y="13103"/>
                    </a:cubicBezTo>
                    <a:cubicBezTo>
                      <a:pt x="1" y="14297"/>
                      <a:pt x="114" y="15491"/>
                      <a:pt x="86" y="16686"/>
                    </a:cubicBezTo>
                    <a:cubicBezTo>
                      <a:pt x="86" y="17567"/>
                      <a:pt x="228" y="18477"/>
                      <a:pt x="256" y="19359"/>
                    </a:cubicBezTo>
                    <a:cubicBezTo>
                      <a:pt x="342" y="21748"/>
                      <a:pt x="427" y="24136"/>
                      <a:pt x="256" y="26525"/>
                    </a:cubicBezTo>
                    <a:cubicBezTo>
                      <a:pt x="228" y="27065"/>
                      <a:pt x="256" y="27634"/>
                      <a:pt x="313" y="28174"/>
                    </a:cubicBezTo>
                    <a:cubicBezTo>
                      <a:pt x="399" y="28914"/>
                      <a:pt x="370" y="28914"/>
                      <a:pt x="1110" y="28914"/>
                    </a:cubicBezTo>
                    <a:cubicBezTo>
                      <a:pt x="1140" y="28916"/>
                      <a:pt x="1169" y="28917"/>
                      <a:pt x="1197" y="28917"/>
                    </a:cubicBezTo>
                    <a:cubicBezTo>
                      <a:pt x="1556" y="28917"/>
                      <a:pt x="1684" y="28745"/>
                      <a:pt x="1764" y="28402"/>
                    </a:cubicBezTo>
                    <a:cubicBezTo>
                      <a:pt x="1820" y="28061"/>
                      <a:pt x="1849" y="27748"/>
                      <a:pt x="1849" y="27435"/>
                    </a:cubicBezTo>
                    <a:cubicBezTo>
                      <a:pt x="1820" y="26724"/>
                      <a:pt x="1849" y="26013"/>
                      <a:pt x="1820" y="25331"/>
                    </a:cubicBezTo>
                    <a:cubicBezTo>
                      <a:pt x="1764" y="23795"/>
                      <a:pt x="1650" y="22231"/>
                      <a:pt x="1735" y="20695"/>
                    </a:cubicBezTo>
                    <a:cubicBezTo>
                      <a:pt x="1792" y="19729"/>
                      <a:pt x="1707" y="18762"/>
                      <a:pt x="1707" y="17795"/>
                    </a:cubicBezTo>
                    <a:cubicBezTo>
                      <a:pt x="1735" y="16003"/>
                      <a:pt x="1707" y="14212"/>
                      <a:pt x="1593" y="12420"/>
                    </a:cubicBezTo>
                    <a:cubicBezTo>
                      <a:pt x="1536" y="11425"/>
                      <a:pt x="1508" y="10430"/>
                      <a:pt x="1565" y="9434"/>
                    </a:cubicBezTo>
                    <a:cubicBezTo>
                      <a:pt x="1621" y="8667"/>
                      <a:pt x="1678" y="7899"/>
                      <a:pt x="1621" y="7131"/>
                    </a:cubicBezTo>
                    <a:cubicBezTo>
                      <a:pt x="1479" y="5624"/>
                      <a:pt x="1565" y="4088"/>
                      <a:pt x="1422" y="2553"/>
                    </a:cubicBezTo>
                    <a:cubicBezTo>
                      <a:pt x="1365" y="1984"/>
                      <a:pt x="1621" y="1444"/>
                      <a:pt x="1451" y="847"/>
                    </a:cubicBezTo>
                    <a:cubicBezTo>
                      <a:pt x="1365" y="591"/>
                      <a:pt x="1593" y="278"/>
                      <a:pt x="1337" y="79"/>
                    </a:cubicBezTo>
                    <a:cubicBezTo>
                      <a:pt x="1270" y="20"/>
                      <a:pt x="1198" y="1"/>
                      <a:pt x="1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251;p82">
                <a:extLst>
                  <a:ext uri="{FF2B5EF4-FFF2-40B4-BE49-F238E27FC236}">
                    <a16:creationId xmlns:a16="http://schemas.microsoft.com/office/drawing/2014/main" id="{68C8EEDA-E514-6AED-E8F8-D542EE9FB602}"/>
                  </a:ext>
                </a:extLst>
              </p:cNvPr>
              <p:cNvSpPr/>
              <p:nvPr/>
            </p:nvSpPr>
            <p:spPr>
              <a:xfrm>
                <a:off x="6859316" y="1599669"/>
                <a:ext cx="86475" cy="1293016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8933" extrusionOk="0">
                    <a:moveTo>
                      <a:pt x="898" y="0"/>
                    </a:moveTo>
                    <a:cubicBezTo>
                      <a:pt x="695" y="0"/>
                      <a:pt x="495" y="47"/>
                      <a:pt x="313" y="113"/>
                    </a:cubicBezTo>
                    <a:cubicBezTo>
                      <a:pt x="0" y="227"/>
                      <a:pt x="200" y="568"/>
                      <a:pt x="114" y="767"/>
                    </a:cubicBezTo>
                    <a:cubicBezTo>
                      <a:pt x="57" y="909"/>
                      <a:pt x="57" y="1080"/>
                      <a:pt x="86" y="1222"/>
                    </a:cubicBezTo>
                    <a:cubicBezTo>
                      <a:pt x="370" y="3184"/>
                      <a:pt x="228" y="5175"/>
                      <a:pt x="143" y="7137"/>
                    </a:cubicBezTo>
                    <a:cubicBezTo>
                      <a:pt x="114" y="8359"/>
                      <a:pt x="228" y="9582"/>
                      <a:pt x="228" y="10805"/>
                    </a:cubicBezTo>
                    <a:cubicBezTo>
                      <a:pt x="256" y="11658"/>
                      <a:pt x="342" y="12540"/>
                      <a:pt x="256" y="13421"/>
                    </a:cubicBezTo>
                    <a:cubicBezTo>
                      <a:pt x="143" y="14672"/>
                      <a:pt x="228" y="15924"/>
                      <a:pt x="200" y="17146"/>
                    </a:cubicBezTo>
                    <a:cubicBezTo>
                      <a:pt x="200" y="18056"/>
                      <a:pt x="313" y="18938"/>
                      <a:pt x="370" y="19848"/>
                    </a:cubicBezTo>
                    <a:cubicBezTo>
                      <a:pt x="399" y="20644"/>
                      <a:pt x="370" y="21440"/>
                      <a:pt x="427" y="22237"/>
                    </a:cubicBezTo>
                    <a:cubicBezTo>
                      <a:pt x="512" y="23289"/>
                      <a:pt x="484" y="24341"/>
                      <a:pt x="399" y="25393"/>
                    </a:cubicBezTo>
                    <a:cubicBezTo>
                      <a:pt x="342" y="26303"/>
                      <a:pt x="342" y="27241"/>
                      <a:pt x="370" y="28151"/>
                    </a:cubicBezTo>
                    <a:cubicBezTo>
                      <a:pt x="399" y="28777"/>
                      <a:pt x="541" y="28862"/>
                      <a:pt x="1166" y="28919"/>
                    </a:cubicBezTo>
                    <a:cubicBezTo>
                      <a:pt x="1254" y="28928"/>
                      <a:pt x="1332" y="28932"/>
                      <a:pt x="1401" y="28932"/>
                    </a:cubicBezTo>
                    <a:cubicBezTo>
                      <a:pt x="1801" y="28932"/>
                      <a:pt x="1897" y="28775"/>
                      <a:pt x="1849" y="28265"/>
                    </a:cubicBezTo>
                    <a:cubicBezTo>
                      <a:pt x="1707" y="26929"/>
                      <a:pt x="1934" y="25564"/>
                      <a:pt x="1735" y="24227"/>
                    </a:cubicBezTo>
                    <a:cubicBezTo>
                      <a:pt x="1593" y="23090"/>
                      <a:pt x="1735" y="21924"/>
                      <a:pt x="1707" y="20786"/>
                    </a:cubicBezTo>
                    <a:cubicBezTo>
                      <a:pt x="1707" y="19137"/>
                      <a:pt x="1764" y="17488"/>
                      <a:pt x="1764" y="15838"/>
                    </a:cubicBezTo>
                    <a:cubicBezTo>
                      <a:pt x="1764" y="14701"/>
                      <a:pt x="1735" y="13592"/>
                      <a:pt x="1678" y="12454"/>
                    </a:cubicBezTo>
                    <a:cubicBezTo>
                      <a:pt x="1621" y="11232"/>
                      <a:pt x="1707" y="10037"/>
                      <a:pt x="1707" y="8814"/>
                    </a:cubicBezTo>
                    <a:cubicBezTo>
                      <a:pt x="1707" y="7336"/>
                      <a:pt x="1678" y="5857"/>
                      <a:pt x="1593" y="4378"/>
                    </a:cubicBezTo>
                    <a:cubicBezTo>
                      <a:pt x="1564" y="3667"/>
                      <a:pt x="1564" y="2928"/>
                      <a:pt x="1564" y="2246"/>
                    </a:cubicBezTo>
                    <a:cubicBezTo>
                      <a:pt x="1678" y="1620"/>
                      <a:pt x="1508" y="1023"/>
                      <a:pt x="1564" y="426"/>
                    </a:cubicBezTo>
                    <a:cubicBezTo>
                      <a:pt x="1593" y="255"/>
                      <a:pt x="1508" y="141"/>
                      <a:pt x="1337" y="84"/>
                    </a:cubicBezTo>
                    <a:cubicBezTo>
                      <a:pt x="1194" y="25"/>
                      <a:pt x="1045" y="0"/>
                      <a:pt x="8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252;p82">
                <a:extLst>
                  <a:ext uri="{FF2B5EF4-FFF2-40B4-BE49-F238E27FC236}">
                    <a16:creationId xmlns:a16="http://schemas.microsoft.com/office/drawing/2014/main" id="{F1CEB709-8111-41EB-647A-E0866BD168C1}"/>
                  </a:ext>
                </a:extLst>
              </p:cNvPr>
              <p:cNvSpPr/>
              <p:nvPr/>
            </p:nvSpPr>
            <p:spPr>
              <a:xfrm>
                <a:off x="6760192" y="1600696"/>
                <a:ext cx="82632" cy="1291541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28900" extrusionOk="0">
                    <a:moveTo>
                      <a:pt x="340" y="0"/>
                    </a:moveTo>
                    <a:cubicBezTo>
                      <a:pt x="182" y="0"/>
                      <a:pt x="108" y="107"/>
                      <a:pt x="57" y="260"/>
                    </a:cubicBezTo>
                    <a:cubicBezTo>
                      <a:pt x="0" y="488"/>
                      <a:pt x="29" y="744"/>
                      <a:pt x="57" y="1000"/>
                    </a:cubicBezTo>
                    <a:cubicBezTo>
                      <a:pt x="114" y="1711"/>
                      <a:pt x="171" y="2393"/>
                      <a:pt x="171" y="3104"/>
                    </a:cubicBezTo>
                    <a:cubicBezTo>
                      <a:pt x="228" y="5152"/>
                      <a:pt x="0" y="7171"/>
                      <a:pt x="114" y="9246"/>
                    </a:cubicBezTo>
                    <a:cubicBezTo>
                      <a:pt x="228" y="10754"/>
                      <a:pt x="285" y="12261"/>
                      <a:pt x="171" y="13768"/>
                    </a:cubicBezTo>
                    <a:cubicBezTo>
                      <a:pt x="86" y="14621"/>
                      <a:pt x="171" y="15474"/>
                      <a:pt x="171" y="16327"/>
                    </a:cubicBezTo>
                    <a:cubicBezTo>
                      <a:pt x="143" y="16953"/>
                      <a:pt x="114" y="17578"/>
                      <a:pt x="199" y="18176"/>
                    </a:cubicBezTo>
                    <a:cubicBezTo>
                      <a:pt x="427" y="19768"/>
                      <a:pt x="342" y="21332"/>
                      <a:pt x="427" y="22896"/>
                    </a:cubicBezTo>
                    <a:cubicBezTo>
                      <a:pt x="512" y="24176"/>
                      <a:pt x="313" y="25455"/>
                      <a:pt x="313" y="26735"/>
                    </a:cubicBezTo>
                    <a:cubicBezTo>
                      <a:pt x="313" y="27361"/>
                      <a:pt x="455" y="27986"/>
                      <a:pt x="370" y="28612"/>
                    </a:cubicBezTo>
                    <a:cubicBezTo>
                      <a:pt x="342" y="28782"/>
                      <a:pt x="484" y="28868"/>
                      <a:pt x="654" y="28868"/>
                    </a:cubicBezTo>
                    <a:cubicBezTo>
                      <a:pt x="882" y="28868"/>
                      <a:pt x="1138" y="28868"/>
                      <a:pt x="1394" y="28896"/>
                    </a:cubicBezTo>
                    <a:cubicBezTo>
                      <a:pt x="1416" y="28899"/>
                      <a:pt x="1436" y="28900"/>
                      <a:pt x="1456" y="28900"/>
                    </a:cubicBezTo>
                    <a:cubicBezTo>
                      <a:pt x="1669" y="28900"/>
                      <a:pt x="1768" y="28763"/>
                      <a:pt x="1820" y="28555"/>
                    </a:cubicBezTo>
                    <a:cubicBezTo>
                      <a:pt x="1849" y="28413"/>
                      <a:pt x="1849" y="28271"/>
                      <a:pt x="1849" y="28128"/>
                    </a:cubicBezTo>
                    <a:cubicBezTo>
                      <a:pt x="1763" y="26934"/>
                      <a:pt x="1792" y="25768"/>
                      <a:pt x="1763" y="24602"/>
                    </a:cubicBezTo>
                    <a:cubicBezTo>
                      <a:pt x="1735" y="23834"/>
                      <a:pt x="1536" y="23095"/>
                      <a:pt x="1678" y="22356"/>
                    </a:cubicBezTo>
                    <a:cubicBezTo>
                      <a:pt x="1820" y="21531"/>
                      <a:pt x="1678" y="20706"/>
                      <a:pt x="1707" y="19910"/>
                    </a:cubicBezTo>
                    <a:cubicBezTo>
                      <a:pt x="1763" y="19114"/>
                      <a:pt x="1707" y="18289"/>
                      <a:pt x="1735" y="17493"/>
                    </a:cubicBezTo>
                    <a:cubicBezTo>
                      <a:pt x="1735" y="16412"/>
                      <a:pt x="1707" y="15303"/>
                      <a:pt x="1650" y="14194"/>
                    </a:cubicBezTo>
                    <a:cubicBezTo>
                      <a:pt x="1593" y="13000"/>
                      <a:pt x="1479" y="11777"/>
                      <a:pt x="1536" y="10554"/>
                    </a:cubicBezTo>
                    <a:cubicBezTo>
                      <a:pt x="1564" y="9559"/>
                      <a:pt x="1678" y="8564"/>
                      <a:pt x="1593" y="7569"/>
                    </a:cubicBezTo>
                    <a:cubicBezTo>
                      <a:pt x="1451" y="5351"/>
                      <a:pt x="1422" y="3104"/>
                      <a:pt x="1451" y="858"/>
                    </a:cubicBezTo>
                    <a:cubicBezTo>
                      <a:pt x="1479" y="61"/>
                      <a:pt x="1479" y="61"/>
                      <a:pt x="683" y="33"/>
                    </a:cubicBezTo>
                    <a:cubicBezTo>
                      <a:pt x="598" y="33"/>
                      <a:pt x="484" y="33"/>
                      <a:pt x="399" y="4"/>
                    </a:cubicBezTo>
                    <a:cubicBezTo>
                      <a:pt x="378" y="2"/>
                      <a:pt x="359" y="0"/>
                      <a:pt x="3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53;p82">
                <a:extLst>
                  <a:ext uri="{FF2B5EF4-FFF2-40B4-BE49-F238E27FC236}">
                    <a16:creationId xmlns:a16="http://schemas.microsoft.com/office/drawing/2014/main" id="{0EA2B540-0260-6ADD-09B9-25E6EDE6EE42}"/>
                  </a:ext>
                </a:extLst>
              </p:cNvPr>
              <p:cNvSpPr/>
              <p:nvPr/>
            </p:nvSpPr>
            <p:spPr>
              <a:xfrm>
                <a:off x="6977523" y="2927339"/>
                <a:ext cx="64845" cy="15431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34530" extrusionOk="0">
                    <a:moveTo>
                      <a:pt x="688" y="0"/>
                    </a:moveTo>
                    <a:cubicBezTo>
                      <a:pt x="623" y="0"/>
                      <a:pt x="546" y="3"/>
                      <a:pt x="455" y="7"/>
                    </a:cubicBezTo>
                    <a:cubicBezTo>
                      <a:pt x="423" y="7"/>
                      <a:pt x="388" y="5"/>
                      <a:pt x="350" y="5"/>
                    </a:cubicBezTo>
                    <a:cubicBezTo>
                      <a:pt x="255" y="5"/>
                      <a:pt x="142" y="20"/>
                      <a:pt x="0" y="121"/>
                    </a:cubicBezTo>
                    <a:cubicBezTo>
                      <a:pt x="29" y="11581"/>
                      <a:pt x="57" y="23013"/>
                      <a:pt x="114" y="34530"/>
                    </a:cubicBezTo>
                    <a:cubicBezTo>
                      <a:pt x="540" y="34416"/>
                      <a:pt x="825" y="34075"/>
                      <a:pt x="1166" y="33932"/>
                    </a:cubicBezTo>
                    <a:cubicBezTo>
                      <a:pt x="1308" y="33875"/>
                      <a:pt x="1308" y="33733"/>
                      <a:pt x="1280" y="33591"/>
                    </a:cubicBezTo>
                    <a:cubicBezTo>
                      <a:pt x="1166" y="32511"/>
                      <a:pt x="1450" y="31402"/>
                      <a:pt x="1365" y="30321"/>
                    </a:cubicBezTo>
                    <a:cubicBezTo>
                      <a:pt x="1308" y="29923"/>
                      <a:pt x="1223" y="29525"/>
                      <a:pt x="1251" y="29127"/>
                    </a:cubicBezTo>
                    <a:cubicBezTo>
                      <a:pt x="1308" y="27961"/>
                      <a:pt x="1251" y="26795"/>
                      <a:pt x="1280" y="25629"/>
                    </a:cubicBezTo>
                    <a:cubicBezTo>
                      <a:pt x="1308" y="24406"/>
                      <a:pt x="1166" y="23183"/>
                      <a:pt x="1166" y="21961"/>
                    </a:cubicBezTo>
                    <a:cubicBezTo>
                      <a:pt x="1166" y="20795"/>
                      <a:pt x="1081" y="19657"/>
                      <a:pt x="1138" y="18520"/>
                    </a:cubicBezTo>
                    <a:cubicBezTo>
                      <a:pt x="1223" y="17212"/>
                      <a:pt x="1024" y="15932"/>
                      <a:pt x="1052" y="14624"/>
                    </a:cubicBezTo>
                    <a:cubicBezTo>
                      <a:pt x="1081" y="13998"/>
                      <a:pt x="1024" y="13344"/>
                      <a:pt x="1052" y="12690"/>
                    </a:cubicBezTo>
                    <a:cubicBezTo>
                      <a:pt x="1081" y="11268"/>
                      <a:pt x="1194" y="9846"/>
                      <a:pt x="1194" y="8425"/>
                    </a:cubicBezTo>
                    <a:cubicBezTo>
                      <a:pt x="1166" y="6946"/>
                      <a:pt x="1052" y="5496"/>
                      <a:pt x="1024" y="4017"/>
                    </a:cubicBezTo>
                    <a:cubicBezTo>
                      <a:pt x="995" y="2880"/>
                      <a:pt x="1024" y="1714"/>
                      <a:pt x="1052" y="576"/>
                    </a:cubicBezTo>
                    <a:cubicBezTo>
                      <a:pt x="1052" y="94"/>
                      <a:pt x="1052" y="0"/>
                      <a:pt x="6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254;p82">
                <a:extLst>
                  <a:ext uri="{FF2B5EF4-FFF2-40B4-BE49-F238E27FC236}">
                    <a16:creationId xmlns:a16="http://schemas.microsoft.com/office/drawing/2014/main" id="{C1F802EE-237B-2B34-96AD-A9D8E124564F}"/>
                  </a:ext>
                </a:extLst>
              </p:cNvPr>
              <p:cNvSpPr/>
              <p:nvPr/>
            </p:nvSpPr>
            <p:spPr>
              <a:xfrm>
                <a:off x="6357351" y="1532007"/>
                <a:ext cx="1203502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26930" h="731" extrusionOk="0">
                    <a:moveTo>
                      <a:pt x="24091" y="0"/>
                    </a:moveTo>
                    <a:cubicBezTo>
                      <a:pt x="23957" y="0"/>
                      <a:pt x="23823" y="2"/>
                      <a:pt x="23688" y="6"/>
                    </a:cubicBezTo>
                    <a:cubicBezTo>
                      <a:pt x="22320" y="30"/>
                      <a:pt x="20953" y="160"/>
                      <a:pt x="19567" y="160"/>
                    </a:cubicBezTo>
                    <a:cubicBezTo>
                      <a:pt x="19339" y="160"/>
                      <a:pt x="19111" y="156"/>
                      <a:pt x="18882" y="148"/>
                    </a:cubicBezTo>
                    <a:cubicBezTo>
                      <a:pt x="18339" y="128"/>
                      <a:pt x="17796" y="108"/>
                      <a:pt x="17253" y="108"/>
                    </a:cubicBezTo>
                    <a:cubicBezTo>
                      <a:pt x="17028" y="108"/>
                      <a:pt x="16803" y="111"/>
                      <a:pt x="16579" y="120"/>
                    </a:cubicBezTo>
                    <a:cubicBezTo>
                      <a:pt x="15004" y="120"/>
                      <a:pt x="13445" y="204"/>
                      <a:pt x="11891" y="204"/>
                    </a:cubicBezTo>
                    <a:cubicBezTo>
                      <a:pt x="11425" y="204"/>
                      <a:pt x="10959" y="196"/>
                      <a:pt x="10493" y="177"/>
                    </a:cubicBezTo>
                    <a:cubicBezTo>
                      <a:pt x="10351" y="162"/>
                      <a:pt x="10209" y="155"/>
                      <a:pt x="10070" y="155"/>
                    </a:cubicBezTo>
                    <a:cubicBezTo>
                      <a:pt x="9932" y="155"/>
                      <a:pt x="9796" y="162"/>
                      <a:pt x="9668" y="177"/>
                    </a:cubicBezTo>
                    <a:cubicBezTo>
                      <a:pt x="8795" y="239"/>
                      <a:pt x="7930" y="284"/>
                      <a:pt x="7069" y="284"/>
                    </a:cubicBezTo>
                    <a:cubicBezTo>
                      <a:pt x="6360" y="284"/>
                      <a:pt x="5654" y="254"/>
                      <a:pt x="4948" y="177"/>
                    </a:cubicBezTo>
                    <a:cubicBezTo>
                      <a:pt x="4423" y="108"/>
                      <a:pt x="3902" y="87"/>
                      <a:pt x="3381" y="87"/>
                    </a:cubicBezTo>
                    <a:cubicBezTo>
                      <a:pt x="2484" y="87"/>
                      <a:pt x="1590" y="151"/>
                      <a:pt x="687" y="151"/>
                    </a:cubicBezTo>
                    <a:cubicBezTo>
                      <a:pt x="582" y="151"/>
                      <a:pt x="476" y="150"/>
                      <a:pt x="370" y="148"/>
                    </a:cubicBezTo>
                    <a:cubicBezTo>
                      <a:pt x="341" y="148"/>
                      <a:pt x="312" y="147"/>
                      <a:pt x="283" y="147"/>
                    </a:cubicBezTo>
                    <a:cubicBezTo>
                      <a:pt x="138" y="147"/>
                      <a:pt x="0" y="167"/>
                      <a:pt x="0" y="404"/>
                    </a:cubicBezTo>
                    <a:cubicBezTo>
                      <a:pt x="0" y="632"/>
                      <a:pt x="142" y="688"/>
                      <a:pt x="341" y="688"/>
                    </a:cubicBezTo>
                    <a:cubicBezTo>
                      <a:pt x="1052" y="688"/>
                      <a:pt x="1735" y="688"/>
                      <a:pt x="2446" y="717"/>
                    </a:cubicBezTo>
                    <a:cubicBezTo>
                      <a:pt x="2637" y="726"/>
                      <a:pt x="2827" y="730"/>
                      <a:pt x="3017" y="730"/>
                    </a:cubicBezTo>
                    <a:cubicBezTo>
                      <a:pt x="3985" y="730"/>
                      <a:pt x="4935" y="627"/>
                      <a:pt x="5886" y="603"/>
                    </a:cubicBezTo>
                    <a:cubicBezTo>
                      <a:pt x="6290" y="589"/>
                      <a:pt x="6693" y="584"/>
                      <a:pt x="7094" y="584"/>
                    </a:cubicBezTo>
                    <a:cubicBezTo>
                      <a:pt x="8360" y="584"/>
                      <a:pt x="9598" y="638"/>
                      <a:pt x="10721" y="660"/>
                    </a:cubicBezTo>
                    <a:cubicBezTo>
                      <a:pt x="10782" y="657"/>
                      <a:pt x="10842" y="656"/>
                      <a:pt x="10900" y="656"/>
                    </a:cubicBezTo>
                    <a:cubicBezTo>
                      <a:pt x="11275" y="656"/>
                      <a:pt x="11574" y="705"/>
                      <a:pt x="11855" y="705"/>
                    </a:cubicBezTo>
                    <a:cubicBezTo>
                      <a:pt x="11991" y="705"/>
                      <a:pt x="12122" y="693"/>
                      <a:pt x="12256" y="660"/>
                    </a:cubicBezTo>
                    <a:cubicBezTo>
                      <a:pt x="12528" y="582"/>
                      <a:pt x="12807" y="563"/>
                      <a:pt x="13088" y="563"/>
                    </a:cubicBezTo>
                    <a:cubicBezTo>
                      <a:pt x="13348" y="563"/>
                      <a:pt x="13611" y="579"/>
                      <a:pt x="13875" y="579"/>
                    </a:cubicBezTo>
                    <a:cubicBezTo>
                      <a:pt x="13951" y="579"/>
                      <a:pt x="14028" y="578"/>
                      <a:pt x="14105" y="575"/>
                    </a:cubicBezTo>
                    <a:cubicBezTo>
                      <a:pt x="14465" y="556"/>
                      <a:pt x="14825" y="549"/>
                      <a:pt x="15184" y="549"/>
                    </a:cubicBezTo>
                    <a:cubicBezTo>
                      <a:pt x="15902" y="549"/>
                      <a:pt x="16616" y="575"/>
                      <a:pt x="17318" y="575"/>
                    </a:cubicBezTo>
                    <a:cubicBezTo>
                      <a:pt x="18303" y="554"/>
                      <a:pt x="19274" y="474"/>
                      <a:pt x="20240" y="474"/>
                    </a:cubicBezTo>
                    <a:cubicBezTo>
                      <a:pt x="20613" y="474"/>
                      <a:pt x="20984" y="486"/>
                      <a:pt x="21356" y="518"/>
                    </a:cubicBezTo>
                    <a:cubicBezTo>
                      <a:pt x="22436" y="603"/>
                      <a:pt x="23517" y="603"/>
                      <a:pt x="24569" y="632"/>
                    </a:cubicBezTo>
                    <a:cubicBezTo>
                      <a:pt x="24700" y="637"/>
                      <a:pt x="24829" y="639"/>
                      <a:pt x="24958" y="639"/>
                    </a:cubicBezTo>
                    <a:cubicBezTo>
                      <a:pt x="25503" y="639"/>
                      <a:pt x="26036" y="598"/>
                      <a:pt x="26588" y="575"/>
                    </a:cubicBezTo>
                    <a:cubicBezTo>
                      <a:pt x="26759" y="575"/>
                      <a:pt x="26929" y="546"/>
                      <a:pt x="26929" y="319"/>
                    </a:cubicBezTo>
                    <a:cubicBezTo>
                      <a:pt x="26929" y="116"/>
                      <a:pt x="26813" y="87"/>
                      <a:pt x="26695" y="87"/>
                    </a:cubicBezTo>
                    <a:cubicBezTo>
                      <a:pt x="26648" y="87"/>
                      <a:pt x="26600" y="91"/>
                      <a:pt x="26560" y="91"/>
                    </a:cubicBezTo>
                    <a:cubicBezTo>
                      <a:pt x="25728" y="67"/>
                      <a:pt x="24917" y="0"/>
                      <a:pt x="240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255;p82">
                <a:extLst>
                  <a:ext uri="{FF2B5EF4-FFF2-40B4-BE49-F238E27FC236}">
                    <a16:creationId xmlns:a16="http://schemas.microsoft.com/office/drawing/2014/main" id="{71502966-EB9B-5BA0-C14C-65335F9065A5}"/>
                  </a:ext>
                </a:extLst>
              </p:cNvPr>
              <p:cNvSpPr/>
              <p:nvPr/>
            </p:nvSpPr>
            <p:spPr>
              <a:xfrm>
                <a:off x="6925265" y="1006486"/>
                <a:ext cx="49606" cy="44824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03" extrusionOk="0">
                    <a:moveTo>
                      <a:pt x="494" y="1"/>
                    </a:moveTo>
                    <a:cubicBezTo>
                      <a:pt x="225" y="1"/>
                      <a:pt x="55" y="146"/>
                      <a:pt x="29" y="459"/>
                    </a:cubicBezTo>
                    <a:cubicBezTo>
                      <a:pt x="0" y="744"/>
                      <a:pt x="200" y="1000"/>
                      <a:pt x="484" y="1000"/>
                    </a:cubicBezTo>
                    <a:cubicBezTo>
                      <a:pt x="504" y="1001"/>
                      <a:pt x="524" y="1002"/>
                      <a:pt x="544" y="1002"/>
                    </a:cubicBezTo>
                    <a:cubicBezTo>
                      <a:pt x="832" y="1002"/>
                      <a:pt x="1083" y="814"/>
                      <a:pt x="1110" y="601"/>
                    </a:cubicBezTo>
                    <a:cubicBezTo>
                      <a:pt x="1110" y="260"/>
                      <a:pt x="910" y="33"/>
                      <a:pt x="569" y="4"/>
                    </a:cubicBezTo>
                    <a:cubicBezTo>
                      <a:pt x="543" y="2"/>
                      <a:pt x="518" y="1"/>
                      <a:pt x="4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256;p82">
                <a:extLst>
                  <a:ext uri="{FF2B5EF4-FFF2-40B4-BE49-F238E27FC236}">
                    <a16:creationId xmlns:a16="http://schemas.microsoft.com/office/drawing/2014/main" id="{7E3C3BC8-FC57-2466-35CD-E067BC8CE1AD}"/>
                  </a:ext>
                </a:extLst>
              </p:cNvPr>
              <p:cNvSpPr/>
              <p:nvPr/>
            </p:nvSpPr>
            <p:spPr>
              <a:xfrm>
                <a:off x="6215012" y="979675"/>
                <a:ext cx="1489428" cy="3544319"/>
              </a:xfrm>
              <a:custGeom>
                <a:avLst/>
                <a:gdLst/>
                <a:ahLst/>
                <a:cxnLst/>
                <a:rect l="l" t="t" r="r" b="b"/>
                <a:pathLst>
                  <a:path w="33328" h="79309" extrusionOk="0">
                    <a:moveTo>
                      <a:pt x="16475" y="731"/>
                    </a:moveTo>
                    <a:cubicBezTo>
                      <a:pt x="16499" y="731"/>
                      <a:pt x="16524" y="732"/>
                      <a:pt x="16550" y="734"/>
                    </a:cubicBezTo>
                    <a:cubicBezTo>
                      <a:pt x="16891" y="763"/>
                      <a:pt x="17091" y="990"/>
                      <a:pt x="17091" y="1331"/>
                    </a:cubicBezTo>
                    <a:cubicBezTo>
                      <a:pt x="17064" y="1544"/>
                      <a:pt x="16813" y="1732"/>
                      <a:pt x="16525" y="1732"/>
                    </a:cubicBezTo>
                    <a:cubicBezTo>
                      <a:pt x="16505" y="1732"/>
                      <a:pt x="16485" y="1731"/>
                      <a:pt x="16465" y="1730"/>
                    </a:cubicBezTo>
                    <a:cubicBezTo>
                      <a:pt x="16181" y="1730"/>
                      <a:pt x="15981" y="1474"/>
                      <a:pt x="16010" y="1189"/>
                    </a:cubicBezTo>
                    <a:cubicBezTo>
                      <a:pt x="16036" y="876"/>
                      <a:pt x="16206" y="731"/>
                      <a:pt x="16475" y="731"/>
                    </a:cubicBezTo>
                    <a:close/>
                    <a:moveTo>
                      <a:pt x="16666" y="2339"/>
                    </a:moveTo>
                    <a:cubicBezTo>
                      <a:pt x="17217" y="2339"/>
                      <a:pt x="17641" y="2574"/>
                      <a:pt x="18086" y="2895"/>
                    </a:cubicBezTo>
                    <a:cubicBezTo>
                      <a:pt x="20361" y="4573"/>
                      <a:pt x="22493" y="6365"/>
                      <a:pt x="24740" y="8071"/>
                    </a:cubicBezTo>
                    <a:cubicBezTo>
                      <a:pt x="26048" y="9066"/>
                      <a:pt x="27328" y="10090"/>
                      <a:pt x="28636" y="11085"/>
                    </a:cubicBezTo>
                    <a:cubicBezTo>
                      <a:pt x="28721" y="11142"/>
                      <a:pt x="28806" y="11199"/>
                      <a:pt x="28892" y="11256"/>
                    </a:cubicBezTo>
                    <a:cubicBezTo>
                      <a:pt x="28977" y="11341"/>
                      <a:pt x="29005" y="11426"/>
                      <a:pt x="28949" y="11540"/>
                    </a:cubicBezTo>
                    <a:cubicBezTo>
                      <a:pt x="28920" y="11569"/>
                      <a:pt x="28835" y="11626"/>
                      <a:pt x="28750" y="11626"/>
                    </a:cubicBezTo>
                    <a:cubicBezTo>
                      <a:pt x="28266" y="11626"/>
                      <a:pt x="27754" y="11654"/>
                      <a:pt x="27271" y="11654"/>
                    </a:cubicBezTo>
                    <a:cubicBezTo>
                      <a:pt x="27015" y="11654"/>
                      <a:pt x="26787" y="11626"/>
                      <a:pt x="26531" y="11626"/>
                    </a:cubicBezTo>
                    <a:cubicBezTo>
                      <a:pt x="25821" y="11569"/>
                      <a:pt x="25110" y="11597"/>
                      <a:pt x="24427" y="11483"/>
                    </a:cubicBezTo>
                    <a:cubicBezTo>
                      <a:pt x="24350" y="11468"/>
                      <a:pt x="24274" y="11462"/>
                      <a:pt x="24198" y="11462"/>
                    </a:cubicBezTo>
                    <a:cubicBezTo>
                      <a:pt x="23908" y="11462"/>
                      <a:pt x="23625" y="11551"/>
                      <a:pt x="23320" y="11551"/>
                    </a:cubicBezTo>
                    <a:cubicBezTo>
                      <a:pt x="23264" y="11551"/>
                      <a:pt x="23206" y="11548"/>
                      <a:pt x="23148" y="11540"/>
                    </a:cubicBezTo>
                    <a:cubicBezTo>
                      <a:pt x="22821" y="11514"/>
                      <a:pt x="22495" y="11504"/>
                      <a:pt x="22171" y="11504"/>
                    </a:cubicBezTo>
                    <a:cubicBezTo>
                      <a:pt x="21267" y="11504"/>
                      <a:pt x="20369" y="11579"/>
                      <a:pt x="19463" y="11579"/>
                    </a:cubicBezTo>
                    <a:cubicBezTo>
                      <a:pt x="19279" y="11579"/>
                      <a:pt x="19095" y="11576"/>
                      <a:pt x="18910" y="11569"/>
                    </a:cubicBezTo>
                    <a:cubicBezTo>
                      <a:pt x="18694" y="11560"/>
                      <a:pt x="18477" y="11557"/>
                      <a:pt x="18261" y="11557"/>
                    </a:cubicBezTo>
                    <a:cubicBezTo>
                      <a:pt x="17216" y="11557"/>
                      <a:pt x="16173" y="11637"/>
                      <a:pt x="15142" y="11637"/>
                    </a:cubicBezTo>
                    <a:cubicBezTo>
                      <a:pt x="14928" y="11637"/>
                      <a:pt x="14715" y="11634"/>
                      <a:pt x="14503" y="11626"/>
                    </a:cubicBezTo>
                    <a:cubicBezTo>
                      <a:pt x="14019" y="11626"/>
                      <a:pt x="13529" y="11640"/>
                      <a:pt x="13038" y="11640"/>
                    </a:cubicBezTo>
                    <a:cubicBezTo>
                      <a:pt x="12548" y="11640"/>
                      <a:pt x="12057" y="11626"/>
                      <a:pt x="11574" y="11569"/>
                    </a:cubicBezTo>
                    <a:cubicBezTo>
                      <a:pt x="11241" y="11544"/>
                      <a:pt x="10905" y="11533"/>
                      <a:pt x="10568" y="11533"/>
                    </a:cubicBezTo>
                    <a:cubicBezTo>
                      <a:pt x="9756" y="11533"/>
                      <a:pt x="8937" y="11594"/>
                      <a:pt x="8133" y="11654"/>
                    </a:cubicBezTo>
                    <a:cubicBezTo>
                      <a:pt x="7300" y="11696"/>
                      <a:pt x="6483" y="11722"/>
                      <a:pt x="5658" y="11722"/>
                    </a:cubicBezTo>
                    <a:cubicBezTo>
                      <a:pt x="5357" y="11722"/>
                      <a:pt x="5054" y="11718"/>
                      <a:pt x="4749" y="11711"/>
                    </a:cubicBezTo>
                    <a:cubicBezTo>
                      <a:pt x="4723" y="11706"/>
                      <a:pt x="4695" y="11704"/>
                      <a:pt x="4666" y="11704"/>
                    </a:cubicBezTo>
                    <a:cubicBezTo>
                      <a:pt x="4634" y="11704"/>
                      <a:pt x="4602" y="11706"/>
                      <a:pt x="4572" y="11706"/>
                    </a:cubicBezTo>
                    <a:cubicBezTo>
                      <a:pt x="4478" y="11706"/>
                      <a:pt x="4397" y="11691"/>
                      <a:pt x="4379" y="11569"/>
                    </a:cubicBezTo>
                    <a:cubicBezTo>
                      <a:pt x="4351" y="11398"/>
                      <a:pt x="4522" y="11313"/>
                      <a:pt x="4635" y="11227"/>
                    </a:cubicBezTo>
                    <a:cubicBezTo>
                      <a:pt x="5460" y="10573"/>
                      <a:pt x="6256" y="9919"/>
                      <a:pt x="7109" y="9294"/>
                    </a:cubicBezTo>
                    <a:cubicBezTo>
                      <a:pt x="8190" y="8526"/>
                      <a:pt x="9157" y="7673"/>
                      <a:pt x="10180" y="6877"/>
                    </a:cubicBezTo>
                    <a:cubicBezTo>
                      <a:pt x="11346" y="5938"/>
                      <a:pt x="12512" y="5028"/>
                      <a:pt x="13707" y="4090"/>
                    </a:cubicBezTo>
                    <a:cubicBezTo>
                      <a:pt x="14275" y="3635"/>
                      <a:pt x="14844" y="3180"/>
                      <a:pt x="15384" y="2725"/>
                    </a:cubicBezTo>
                    <a:cubicBezTo>
                      <a:pt x="15697" y="2469"/>
                      <a:pt x="16010" y="2384"/>
                      <a:pt x="16408" y="2355"/>
                    </a:cubicBezTo>
                    <a:cubicBezTo>
                      <a:pt x="16497" y="2344"/>
                      <a:pt x="16583" y="2339"/>
                      <a:pt x="16666" y="2339"/>
                    </a:cubicBezTo>
                    <a:close/>
                    <a:moveTo>
                      <a:pt x="31646" y="12472"/>
                    </a:moveTo>
                    <a:cubicBezTo>
                      <a:pt x="31849" y="12472"/>
                      <a:pt x="32048" y="12507"/>
                      <a:pt x="32247" y="12592"/>
                    </a:cubicBezTo>
                    <a:cubicBezTo>
                      <a:pt x="32333" y="12649"/>
                      <a:pt x="32361" y="12763"/>
                      <a:pt x="32333" y="12877"/>
                    </a:cubicBezTo>
                    <a:cubicBezTo>
                      <a:pt x="32133" y="12919"/>
                      <a:pt x="31927" y="12934"/>
                      <a:pt x="31721" y="12934"/>
                    </a:cubicBezTo>
                    <a:cubicBezTo>
                      <a:pt x="31515" y="12934"/>
                      <a:pt x="31309" y="12919"/>
                      <a:pt x="31110" y="12905"/>
                    </a:cubicBezTo>
                    <a:cubicBezTo>
                      <a:pt x="30996" y="12877"/>
                      <a:pt x="30911" y="12820"/>
                      <a:pt x="30911" y="12706"/>
                    </a:cubicBezTo>
                    <a:cubicBezTo>
                      <a:pt x="30939" y="12649"/>
                      <a:pt x="30996" y="12564"/>
                      <a:pt x="31024" y="12564"/>
                    </a:cubicBezTo>
                    <a:cubicBezTo>
                      <a:pt x="31238" y="12507"/>
                      <a:pt x="31444" y="12472"/>
                      <a:pt x="31646" y="12472"/>
                    </a:cubicBezTo>
                    <a:close/>
                    <a:moveTo>
                      <a:pt x="1738" y="12541"/>
                    </a:moveTo>
                    <a:cubicBezTo>
                      <a:pt x="1885" y="12541"/>
                      <a:pt x="2035" y="12557"/>
                      <a:pt x="2190" y="12592"/>
                    </a:cubicBezTo>
                    <a:cubicBezTo>
                      <a:pt x="2304" y="12621"/>
                      <a:pt x="2417" y="12649"/>
                      <a:pt x="2389" y="12820"/>
                    </a:cubicBezTo>
                    <a:cubicBezTo>
                      <a:pt x="2389" y="12962"/>
                      <a:pt x="2275" y="12962"/>
                      <a:pt x="2190" y="12962"/>
                    </a:cubicBezTo>
                    <a:cubicBezTo>
                      <a:pt x="1991" y="12991"/>
                      <a:pt x="1792" y="13005"/>
                      <a:pt x="1589" y="13005"/>
                    </a:cubicBezTo>
                    <a:cubicBezTo>
                      <a:pt x="1386" y="13005"/>
                      <a:pt x="1180" y="12991"/>
                      <a:pt x="967" y="12962"/>
                    </a:cubicBezTo>
                    <a:cubicBezTo>
                      <a:pt x="967" y="12763"/>
                      <a:pt x="1024" y="12649"/>
                      <a:pt x="1138" y="12621"/>
                    </a:cubicBezTo>
                    <a:cubicBezTo>
                      <a:pt x="1336" y="12571"/>
                      <a:pt x="1534" y="12541"/>
                      <a:pt x="1738" y="12541"/>
                    </a:cubicBezTo>
                    <a:close/>
                    <a:moveTo>
                      <a:pt x="27276" y="12359"/>
                    </a:moveTo>
                    <a:cubicBezTo>
                      <a:pt x="28102" y="12359"/>
                      <a:pt x="28913" y="12426"/>
                      <a:pt x="29745" y="12450"/>
                    </a:cubicBezTo>
                    <a:cubicBezTo>
                      <a:pt x="29785" y="12450"/>
                      <a:pt x="29833" y="12446"/>
                      <a:pt x="29880" y="12446"/>
                    </a:cubicBezTo>
                    <a:cubicBezTo>
                      <a:pt x="29998" y="12446"/>
                      <a:pt x="30114" y="12475"/>
                      <a:pt x="30114" y="12678"/>
                    </a:cubicBezTo>
                    <a:cubicBezTo>
                      <a:pt x="30114" y="12905"/>
                      <a:pt x="29944" y="12934"/>
                      <a:pt x="29773" y="12934"/>
                    </a:cubicBezTo>
                    <a:cubicBezTo>
                      <a:pt x="29221" y="12957"/>
                      <a:pt x="28688" y="12998"/>
                      <a:pt x="28143" y="12998"/>
                    </a:cubicBezTo>
                    <a:cubicBezTo>
                      <a:pt x="28014" y="12998"/>
                      <a:pt x="27885" y="12996"/>
                      <a:pt x="27754" y="12991"/>
                    </a:cubicBezTo>
                    <a:cubicBezTo>
                      <a:pt x="26702" y="12962"/>
                      <a:pt x="25621" y="12962"/>
                      <a:pt x="24541" y="12877"/>
                    </a:cubicBezTo>
                    <a:cubicBezTo>
                      <a:pt x="24169" y="12845"/>
                      <a:pt x="23798" y="12833"/>
                      <a:pt x="23425" y="12833"/>
                    </a:cubicBezTo>
                    <a:cubicBezTo>
                      <a:pt x="22459" y="12833"/>
                      <a:pt x="21488" y="12913"/>
                      <a:pt x="20503" y="12934"/>
                    </a:cubicBezTo>
                    <a:cubicBezTo>
                      <a:pt x="19801" y="12934"/>
                      <a:pt x="19087" y="12908"/>
                      <a:pt x="18369" y="12908"/>
                    </a:cubicBezTo>
                    <a:cubicBezTo>
                      <a:pt x="18010" y="12908"/>
                      <a:pt x="17650" y="12915"/>
                      <a:pt x="17290" y="12934"/>
                    </a:cubicBezTo>
                    <a:cubicBezTo>
                      <a:pt x="17213" y="12937"/>
                      <a:pt x="17136" y="12938"/>
                      <a:pt x="17060" y="12938"/>
                    </a:cubicBezTo>
                    <a:cubicBezTo>
                      <a:pt x="16796" y="12938"/>
                      <a:pt x="16533" y="12922"/>
                      <a:pt x="16273" y="12922"/>
                    </a:cubicBezTo>
                    <a:cubicBezTo>
                      <a:pt x="15992" y="12922"/>
                      <a:pt x="15713" y="12941"/>
                      <a:pt x="15441" y="13019"/>
                    </a:cubicBezTo>
                    <a:cubicBezTo>
                      <a:pt x="15307" y="13052"/>
                      <a:pt x="15176" y="13064"/>
                      <a:pt x="15040" y="13064"/>
                    </a:cubicBezTo>
                    <a:cubicBezTo>
                      <a:pt x="14759" y="13064"/>
                      <a:pt x="14460" y="13015"/>
                      <a:pt x="14085" y="13015"/>
                    </a:cubicBezTo>
                    <a:cubicBezTo>
                      <a:pt x="14027" y="13015"/>
                      <a:pt x="13967" y="13016"/>
                      <a:pt x="13906" y="13019"/>
                    </a:cubicBezTo>
                    <a:cubicBezTo>
                      <a:pt x="12783" y="12997"/>
                      <a:pt x="11545" y="12943"/>
                      <a:pt x="10279" y="12943"/>
                    </a:cubicBezTo>
                    <a:cubicBezTo>
                      <a:pt x="9878" y="12943"/>
                      <a:pt x="9475" y="12948"/>
                      <a:pt x="9071" y="12962"/>
                    </a:cubicBezTo>
                    <a:cubicBezTo>
                      <a:pt x="8120" y="12986"/>
                      <a:pt x="7170" y="13089"/>
                      <a:pt x="6202" y="13089"/>
                    </a:cubicBezTo>
                    <a:cubicBezTo>
                      <a:pt x="6012" y="13089"/>
                      <a:pt x="5822" y="13085"/>
                      <a:pt x="5631" y="13076"/>
                    </a:cubicBezTo>
                    <a:cubicBezTo>
                      <a:pt x="4920" y="13047"/>
                      <a:pt x="4237" y="13047"/>
                      <a:pt x="3526" y="13047"/>
                    </a:cubicBezTo>
                    <a:cubicBezTo>
                      <a:pt x="3327" y="13047"/>
                      <a:pt x="3185" y="12991"/>
                      <a:pt x="3185" y="12763"/>
                    </a:cubicBezTo>
                    <a:cubicBezTo>
                      <a:pt x="3185" y="12526"/>
                      <a:pt x="3323" y="12506"/>
                      <a:pt x="3468" y="12506"/>
                    </a:cubicBezTo>
                    <a:cubicBezTo>
                      <a:pt x="3497" y="12506"/>
                      <a:pt x="3526" y="12507"/>
                      <a:pt x="3555" y="12507"/>
                    </a:cubicBezTo>
                    <a:cubicBezTo>
                      <a:pt x="3661" y="12509"/>
                      <a:pt x="3767" y="12510"/>
                      <a:pt x="3872" y="12510"/>
                    </a:cubicBezTo>
                    <a:cubicBezTo>
                      <a:pt x="4775" y="12510"/>
                      <a:pt x="5669" y="12446"/>
                      <a:pt x="6566" y="12446"/>
                    </a:cubicBezTo>
                    <a:cubicBezTo>
                      <a:pt x="7087" y="12446"/>
                      <a:pt x="7608" y="12467"/>
                      <a:pt x="8133" y="12536"/>
                    </a:cubicBezTo>
                    <a:cubicBezTo>
                      <a:pt x="8839" y="12613"/>
                      <a:pt x="9545" y="12643"/>
                      <a:pt x="10254" y="12643"/>
                    </a:cubicBezTo>
                    <a:cubicBezTo>
                      <a:pt x="11115" y="12643"/>
                      <a:pt x="11980" y="12598"/>
                      <a:pt x="12853" y="12536"/>
                    </a:cubicBezTo>
                    <a:cubicBezTo>
                      <a:pt x="12981" y="12521"/>
                      <a:pt x="13117" y="12514"/>
                      <a:pt x="13255" y="12514"/>
                    </a:cubicBezTo>
                    <a:cubicBezTo>
                      <a:pt x="13394" y="12514"/>
                      <a:pt x="13536" y="12521"/>
                      <a:pt x="13678" y="12536"/>
                    </a:cubicBezTo>
                    <a:cubicBezTo>
                      <a:pt x="14144" y="12555"/>
                      <a:pt x="14610" y="12563"/>
                      <a:pt x="15076" y="12563"/>
                    </a:cubicBezTo>
                    <a:cubicBezTo>
                      <a:pt x="16630" y="12563"/>
                      <a:pt x="18189" y="12479"/>
                      <a:pt x="19764" y="12479"/>
                    </a:cubicBezTo>
                    <a:cubicBezTo>
                      <a:pt x="19988" y="12470"/>
                      <a:pt x="20213" y="12467"/>
                      <a:pt x="20438" y="12467"/>
                    </a:cubicBezTo>
                    <a:cubicBezTo>
                      <a:pt x="20981" y="12467"/>
                      <a:pt x="21524" y="12487"/>
                      <a:pt x="22067" y="12507"/>
                    </a:cubicBezTo>
                    <a:cubicBezTo>
                      <a:pt x="22296" y="12515"/>
                      <a:pt x="22524" y="12519"/>
                      <a:pt x="22752" y="12519"/>
                    </a:cubicBezTo>
                    <a:cubicBezTo>
                      <a:pt x="24138" y="12519"/>
                      <a:pt x="25505" y="12389"/>
                      <a:pt x="26873" y="12365"/>
                    </a:cubicBezTo>
                    <a:cubicBezTo>
                      <a:pt x="27008" y="12361"/>
                      <a:pt x="27142" y="12359"/>
                      <a:pt x="27276" y="12359"/>
                    </a:cubicBezTo>
                    <a:close/>
                    <a:moveTo>
                      <a:pt x="3769" y="13754"/>
                    </a:moveTo>
                    <a:cubicBezTo>
                      <a:pt x="4249" y="13754"/>
                      <a:pt x="4297" y="13881"/>
                      <a:pt x="4322" y="14441"/>
                    </a:cubicBezTo>
                    <a:cubicBezTo>
                      <a:pt x="4379" y="15806"/>
                      <a:pt x="4237" y="17171"/>
                      <a:pt x="4322" y="18564"/>
                    </a:cubicBezTo>
                    <a:cubicBezTo>
                      <a:pt x="4436" y="19844"/>
                      <a:pt x="4465" y="21152"/>
                      <a:pt x="4465" y="22431"/>
                    </a:cubicBezTo>
                    <a:cubicBezTo>
                      <a:pt x="4465" y="23398"/>
                      <a:pt x="4379" y="24337"/>
                      <a:pt x="4379" y="25275"/>
                    </a:cubicBezTo>
                    <a:cubicBezTo>
                      <a:pt x="4379" y="26242"/>
                      <a:pt x="4465" y="27209"/>
                      <a:pt x="4493" y="28176"/>
                    </a:cubicBezTo>
                    <a:cubicBezTo>
                      <a:pt x="4550" y="29398"/>
                      <a:pt x="4550" y="30621"/>
                      <a:pt x="4550" y="31844"/>
                    </a:cubicBezTo>
                    <a:cubicBezTo>
                      <a:pt x="4550" y="32925"/>
                      <a:pt x="4578" y="34005"/>
                      <a:pt x="4550" y="35114"/>
                    </a:cubicBezTo>
                    <a:cubicBezTo>
                      <a:pt x="4550" y="35768"/>
                      <a:pt x="4436" y="36422"/>
                      <a:pt x="4522" y="37048"/>
                    </a:cubicBezTo>
                    <a:cubicBezTo>
                      <a:pt x="4635" y="38441"/>
                      <a:pt x="4635" y="39835"/>
                      <a:pt x="4664" y="41228"/>
                    </a:cubicBezTo>
                    <a:cubicBezTo>
                      <a:pt x="4692" y="41427"/>
                      <a:pt x="4692" y="41655"/>
                      <a:pt x="4692" y="41854"/>
                    </a:cubicBezTo>
                    <a:cubicBezTo>
                      <a:pt x="4692" y="42588"/>
                      <a:pt x="4692" y="42730"/>
                      <a:pt x="4243" y="42730"/>
                    </a:cubicBezTo>
                    <a:cubicBezTo>
                      <a:pt x="4118" y="42730"/>
                      <a:pt x="3958" y="42719"/>
                      <a:pt x="3754" y="42707"/>
                    </a:cubicBezTo>
                    <a:cubicBezTo>
                      <a:pt x="3413" y="42707"/>
                      <a:pt x="3299" y="42593"/>
                      <a:pt x="3299" y="42280"/>
                    </a:cubicBezTo>
                    <a:cubicBezTo>
                      <a:pt x="3299" y="41882"/>
                      <a:pt x="3270" y="41484"/>
                      <a:pt x="3242" y="41086"/>
                    </a:cubicBezTo>
                    <a:cubicBezTo>
                      <a:pt x="3242" y="39693"/>
                      <a:pt x="3327" y="38299"/>
                      <a:pt x="3242" y="36906"/>
                    </a:cubicBezTo>
                    <a:cubicBezTo>
                      <a:pt x="3213" y="36252"/>
                      <a:pt x="3157" y="35569"/>
                      <a:pt x="3185" y="34887"/>
                    </a:cubicBezTo>
                    <a:cubicBezTo>
                      <a:pt x="3213" y="33380"/>
                      <a:pt x="3270" y="31872"/>
                      <a:pt x="3299" y="30365"/>
                    </a:cubicBezTo>
                    <a:cubicBezTo>
                      <a:pt x="3327" y="29171"/>
                      <a:pt x="3356" y="27948"/>
                      <a:pt x="3213" y="26782"/>
                    </a:cubicBezTo>
                    <a:cubicBezTo>
                      <a:pt x="3185" y="26413"/>
                      <a:pt x="3299" y="26071"/>
                      <a:pt x="3299" y="25730"/>
                    </a:cubicBezTo>
                    <a:cubicBezTo>
                      <a:pt x="3299" y="24337"/>
                      <a:pt x="3299" y="22972"/>
                      <a:pt x="3185" y="21607"/>
                    </a:cubicBezTo>
                    <a:cubicBezTo>
                      <a:pt x="3157" y="21038"/>
                      <a:pt x="3128" y="20441"/>
                      <a:pt x="3242" y="19872"/>
                    </a:cubicBezTo>
                    <a:cubicBezTo>
                      <a:pt x="3299" y="19673"/>
                      <a:pt x="3299" y="19417"/>
                      <a:pt x="3270" y="19218"/>
                    </a:cubicBezTo>
                    <a:cubicBezTo>
                      <a:pt x="3100" y="17540"/>
                      <a:pt x="3185" y="15863"/>
                      <a:pt x="3157" y="14213"/>
                    </a:cubicBezTo>
                    <a:cubicBezTo>
                      <a:pt x="3128" y="13844"/>
                      <a:pt x="3327" y="13787"/>
                      <a:pt x="3583" y="13758"/>
                    </a:cubicBezTo>
                    <a:cubicBezTo>
                      <a:pt x="3652" y="13755"/>
                      <a:pt x="3713" y="13754"/>
                      <a:pt x="3769" y="13754"/>
                    </a:cubicBezTo>
                    <a:close/>
                    <a:moveTo>
                      <a:pt x="7880" y="13972"/>
                    </a:moveTo>
                    <a:cubicBezTo>
                      <a:pt x="7923" y="13972"/>
                      <a:pt x="7969" y="13977"/>
                      <a:pt x="8019" y="13986"/>
                    </a:cubicBezTo>
                    <a:lnTo>
                      <a:pt x="8190" y="13986"/>
                    </a:lnTo>
                    <a:cubicBezTo>
                      <a:pt x="9043" y="13986"/>
                      <a:pt x="9015" y="13986"/>
                      <a:pt x="9043" y="14754"/>
                    </a:cubicBezTo>
                    <a:cubicBezTo>
                      <a:pt x="9071" y="15465"/>
                      <a:pt x="8986" y="16147"/>
                      <a:pt x="9015" y="16858"/>
                    </a:cubicBezTo>
                    <a:cubicBezTo>
                      <a:pt x="9100" y="18507"/>
                      <a:pt x="9157" y="20157"/>
                      <a:pt x="9185" y="21777"/>
                    </a:cubicBezTo>
                    <a:cubicBezTo>
                      <a:pt x="9214" y="22886"/>
                      <a:pt x="9100" y="23967"/>
                      <a:pt x="9128" y="25076"/>
                    </a:cubicBezTo>
                    <a:cubicBezTo>
                      <a:pt x="9128" y="25958"/>
                      <a:pt x="9214" y="26839"/>
                      <a:pt x="9270" y="27749"/>
                    </a:cubicBezTo>
                    <a:cubicBezTo>
                      <a:pt x="9299" y="28830"/>
                      <a:pt x="9356" y="29882"/>
                      <a:pt x="9327" y="30963"/>
                    </a:cubicBezTo>
                    <a:cubicBezTo>
                      <a:pt x="9299" y="32413"/>
                      <a:pt x="9356" y="33835"/>
                      <a:pt x="9299" y="35285"/>
                    </a:cubicBezTo>
                    <a:cubicBezTo>
                      <a:pt x="9214" y="37361"/>
                      <a:pt x="9470" y="39408"/>
                      <a:pt x="9441" y="41484"/>
                    </a:cubicBezTo>
                    <a:cubicBezTo>
                      <a:pt x="9441" y="41683"/>
                      <a:pt x="9413" y="41882"/>
                      <a:pt x="9413" y="42053"/>
                    </a:cubicBezTo>
                    <a:cubicBezTo>
                      <a:pt x="9362" y="42587"/>
                      <a:pt x="9265" y="42712"/>
                      <a:pt x="8818" y="42712"/>
                    </a:cubicBezTo>
                    <a:cubicBezTo>
                      <a:pt x="8765" y="42712"/>
                      <a:pt x="8708" y="42710"/>
                      <a:pt x="8645" y="42707"/>
                    </a:cubicBezTo>
                    <a:cubicBezTo>
                      <a:pt x="8531" y="42707"/>
                      <a:pt x="8389" y="42707"/>
                      <a:pt x="8275" y="42735"/>
                    </a:cubicBezTo>
                    <a:cubicBezTo>
                      <a:pt x="8237" y="42745"/>
                      <a:pt x="8199" y="42748"/>
                      <a:pt x="8160" y="42748"/>
                    </a:cubicBezTo>
                    <a:cubicBezTo>
                      <a:pt x="8082" y="42748"/>
                      <a:pt x="8000" y="42735"/>
                      <a:pt x="7906" y="42735"/>
                    </a:cubicBezTo>
                    <a:cubicBezTo>
                      <a:pt x="7792" y="42138"/>
                      <a:pt x="7763" y="41598"/>
                      <a:pt x="7792" y="41001"/>
                    </a:cubicBezTo>
                    <a:cubicBezTo>
                      <a:pt x="7877" y="38470"/>
                      <a:pt x="7906" y="35910"/>
                      <a:pt x="7763" y="33380"/>
                    </a:cubicBezTo>
                    <a:cubicBezTo>
                      <a:pt x="7678" y="32128"/>
                      <a:pt x="7650" y="30906"/>
                      <a:pt x="7621" y="29654"/>
                    </a:cubicBezTo>
                    <a:cubicBezTo>
                      <a:pt x="7536" y="28119"/>
                      <a:pt x="7792" y="26583"/>
                      <a:pt x="7650" y="25019"/>
                    </a:cubicBezTo>
                    <a:cubicBezTo>
                      <a:pt x="7593" y="24223"/>
                      <a:pt x="7564" y="23370"/>
                      <a:pt x="7507" y="22574"/>
                    </a:cubicBezTo>
                    <a:cubicBezTo>
                      <a:pt x="7451" y="21749"/>
                      <a:pt x="7507" y="20896"/>
                      <a:pt x="7564" y="20100"/>
                    </a:cubicBezTo>
                    <a:cubicBezTo>
                      <a:pt x="7621" y="18593"/>
                      <a:pt x="7621" y="17114"/>
                      <a:pt x="7536" y="15635"/>
                    </a:cubicBezTo>
                    <a:cubicBezTo>
                      <a:pt x="7507" y="15237"/>
                      <a:pt x="7507" y="14839"/>
                      <a:pt x="7507" y="14412"/>
                    </a:cubicBezTo>
                    <a:cubicBezTo>
                      <a:pt x="7531" y="14102"/>
                      <a:pt x="7655" y="13972"/>
                      <a:pt x="7880" y="13972"/>
                    </a:cubicBezTo>
                    <a:close/>
                    <a:moveTo>
                      <a:pt x="29546" y="13701"/>
                    </a:moveTo>
                    <a:cubicBezTo>
                      <a:pt x="30114" y="13701"/>
                      <a:pt x="30143" y="13701"/>
                      <a:pt x="30143" y="14270"/>
                    </a:cubicBezTo>
                    <a:cubicBezTo>
                      <a:pt x="30143" y="15664"/>
                      <a:pt x="30143" y="17057"/>
                      <a:pt x="30143" y="18450"/>
                    </a:cubicBezTo>
                    <a:cubicBezTo>
                      <a:pt x="30114" y="20811"/>
                      <a:pt x="30001" y="23142"/>
                      <a:pt x="30058" y="25474"/>
                    </a:cubicBezTo>
                    <a:cubicBezTo>
                      <a:pt x="30058" y="26896"/>
                      <a:pt x="29944" y="28289"/>
                      <a:pt x="30001" y="29683"/>
                    </a:cubicBezTo>
                    <a:cubicBezTo>
                      <a:pt x="30029" y="30621"/>
                      <a:pt x="30029" y="31588"/>
                      <a:pt x="30086" y="32527"/>
                    </a:cubicBezTo>
                    <a:cubicBezTo>
                      <a:pt x="30143" y="33806"/>
                      <a:pt x="30086" y="35057"/>
                      <a:pt x="30086" y="36337"/>
                    </a:cubicBezTo>
                    <a:cubicBezTo>
                      <a:pt x="30086" y="37446"/>
                      <a:pt x="29972" y="38584"/>
                      <a:pt x="30086" y="39693"/>
                    </a:cubicBezTo>
                    <a:cubicBezTo>
                      <a:pt x="30171" y="40603"/>
                      <a:pt x="30029" y="41541"/>
                      <a:pt x="30001" y="42479"/>
                    </a:cubicBezTo>
                    <a:cubicBezTo>
                      <a:pt x="29976" y="42654"/>
                      <a:pt x="29886" y="42741"/>
                      <a:pt x="29730" y="42741"/>
                    </a:cubicBezTo>
                    <a:cubicBezTo>
                      <a:pt x="29708" y="42741"/>
                      <a:pt x="29684" y="42739"/>
                      <a:pt x="29659" y="42735"/>
                    </a:cubicBezTo>
                    <a:cubicBezTo>
                      <a:pt x="29172" y="42666"/>
                      <a:pt x="28689" y="42643"/>
                      <a:pt x="28208" y="42643"/>
                    </a:cubicBezTo>
                    <a:cubicBezTo>
                      <a:pt x="27513" y="42643"/>
                      <a:pt x="26823" y="42690"/>
                      <a:pt x="26133" y="42707"/>
                    </a:cubicBezTo>
                    <a:cubicBezTo>
                      <a:pt x="25916" y="42710"/>
                      <a:pt x="25699" y="42711"/>
                      <a:pt x="25482" y="42711"/>
                    </a:cubicBezTo>
                    <a:cubicBezTo>
                      <a:pt x="24210" y="42711"/>
                      <a:pt x="22938" y="42671"/>
                      <a:pt x="21666" y="42671"/>
                    </a:cubicBezTo>
                    <a:cubicBezTo>
                      <a:pt x="20881" y="42671"/>
                      <a:pt x="20095" y="42686"/>
                      <a:pt x="19309" y="42735"/>
                    </a:cubicBezTo>
                    <a:cubicBezTo>
                      <a:pt x="19110" y="42754"/>
                      <a:pt x="18910" y="42761"/>
                      <a:pt x="18711" y="42761"/>
                    </a:cubicBezTo>
                    <a:cubicBezTo>
                      <a:pt x="18313" y="42761"/>
                      <a:pt x="17915" y="42735"/>
                      <a:pt x="17517" y="42735"/>
                    </a:cubicBezTo>
                    <a:cubicBezTo>
                      <a:pt x="17494" y="42738"/>
                      <a:pt x="17472" y="42740"/>
                      <a:pt x="17452" y="42740"/>
                    </a:cubicBezTo>
                    <a:cubicBezTo>
                      <a:pt x="17273" y="42740"/>
                      <a:pt x="17204" y="42630"/>
                      <a:pt x="17204" y="42451"/>
                    </a:cubicBezTo>
                    <a:cubicBezTo>
                      <a:pt x="17176" y="41996"/>
                      <a:pt x="17119" y="41541"/>
                      <a:pt x="17119" y="41086"/>
                    </a:cubicBezTo>
                    <a:cubicBezTo>
                      <a:pt x="17233" y="38470"/>
                      <a:pt x="17233" y="35825"/>
                      <a:pt x="17119" y="33209"/>
                    </a:cubicBezTo>
                    <a:cubicBezTo>
                      <a:pt x="17005" y="30707"/>
                      <a:pt x="17005" y="28204"/>
                      <a:pt x="17147" y="25702"/>
                    </a:cubicBezTo>
                    <a:cubicBezTo>
                      <a:pt x="17204" y="24820"/>
                      <a:pt x="17062" y="23910"/>
                      <a:pt x="17034" y="23000"/>
                    </a:cubicBezTo>
                    <a:cubicBezTo>
                      <a:pt x="17034" y="21351"/>
                      <a:pt x="17091" y="19673"/>
                      <a:pt x="17091" y="17995"/>
                    </a:cubicBezTo>
                    <a:cubicBezTo>
                      <a:pt x="17091" y="16801"/>
                      <a:pt x="17062" y="15607"/>
                      <a:pt x="17005" y="14412"/>
                    </a:cubicBezTo>
                    <a:cubicBezTo>
                      <a:pt x="17005" y="14043"/>
                      <a:pt x="17062" y="13900"/>
                      <a:pt x="17489" y="13872"/>
                    </a:cubicBezTo>
                    <a:cubicBezTo>
                      <a:pt x="17760" y="13849"/>
                      <a:pt x="18034" y="13840"/>
                      <a:pt x="18308" y="13840"/>
                    </a:cubicBezTo>
                    <a:cubicBezTo>
                      <a:pt x="19040" y="13840"/>
                      <a:pt x="19779" y="13900"/>
                      <a:pt x="20503" y="13900"/>
                    </a:cubicBezTo>
                    <a:cubicBezTo>
                      <a:pt x="21299" y="13900"/>
                      <a:pt x="22095" y="13913"/>
                      <a:pt x="22892" y="13913"/>
                    </a:cubicBezTo>
                    <a:cubicBezTo>
                      <a:pt x="23290" y="13913"/>
                      <a:pt x="23688" y="13910"/>
                      <a:pt x="24086" y="13900"/>
                    </a:cubicBezTo>
                    <a:cubicBezTo>
                      <a:pt x="24636" y="13882"/>
                      <a:pt x="25185" y="13882"/>
                      <a:pt x="25735" y="13882"/>
                    </a:cubicBezTo>
                    <a:lnTo>
                      <a:pt x="25735" y="13882"/>
                    </a:lnTo>
                    <a:cubicBezTo>
                      <a:pt x="26835" y="13882"/>
                      <a:pt x="27934" y="13882"/>
                      <a:pt x="29034" y="13730"/>
                    </a:cubicBezTo>
                    <a:cubicBezTo>
                      <a:pt x="29204" y="13701"/>
                      <a:pt x="29375" y="13701"/>
                      <a:pt x="29546" y="13701"/>
                    </a:cubicBezTo>
                    <a:close/>
                    <a:moveTo>
                      <a:pt x="12539" y="13896"/>
                    </a:moveTo>
                    <a:cubicBezTo>
                      <a:pt x="12558" y="13896"/>
                      <a:pt x="12577" y="13898"/>
                      <a:pt x="12598" y="13900"/>
                    </a:cubicBezTo>
                    <a:cubicBezTo>
                      <a:pt x="12683" y="13929"/>
                      <a:pt x="12797" y="13929"/>
                      <a:pt x="12882" y="13929"/>
                    </a:cubicBezTo>
                    <a:cubicBezTo>
                      <a:pt x="13678" y="13957"/>
                      <a:pt x="13678" y="13957"/>
                      <a:pt x="13650" y="14754"/>
                    </a:cubicBezTo>
                    <a:cubicBezTo>
                      <a:pt x="13621" y="17000"/>
                      <a:pt x="13650" y="19247"/>
                      <a:pt x="13792" y="21465"/>
                    </a:cubicBezTo>
                    <a:cubicBezTo>
                      <a:pt x="13877" y="22460"/>
                      <a:pt x="13763" y="23455"/>
                      <a:pt x="13735" y="24450"/>
                    </a:cubicBezTo>
                    <a:cubicBezTo>
                      <a:pt x="13678" y="25673"/>
                      <a:pt x="13792" y="26896"/>
                      <a:pt x="13849" y="28090"/>
                    </a:cubicBezTo>
                    <a:cubicBezTo>
                      <a:pt x="13906" y="29199"/>
                      <a:pt x="13934" y="30308"/>
                      <a:pt x="13934" y="31389"/>
                    </a:cubicBezTo>
                    <a:cubicBezTo>
                      <a:pt x="13906" y="32185"/>
                      <a:pt x="13962" y="33010"/>
                      <a:pt x="13906" y="33806"/>
                    </a:cubicBezTo>
                    <a:cubicBezTo>
                      <a:pt x="13877" y="34602"/>
                      <a:pt x="14019" y="35427"/>
                      <a:pt x="13877" y="36252"/>
                    </a:cubicBezTo>
                    <a:cubicBezTo>
                      <a:pt x="13735" y="36991"/>
                      <a:pt x="13934" y="37730"/>
                      <a:pt x="13962" y="38498"/>
                    </a:cubicBezTo>
                    <a:cubicBezTo>
                      <a:pt x="13991" y="39664"/>
                      <a:pt x="13962" y="40830"/>
                      <a:pt x="14048" y="42024"/>
                    </a:cubicBezTo>
                    <a:cubicBezTo>
                      <a:pt x="14048" y="42167"/>
                      <a:pt x="14048" y="42309"/>
                      <a:pt x="14019" y="42451"/>
                    </a:cubicBezTo>
                    <a:cubicBezTo>
                      <a:pt x="13967" y="42659"/>
                      <a:pt x="13868" y="42796"/>
                      <a:pt x="13655" y="42796"/>
                    </a:cubicBezTo>
                    <a:cubicBezTo>
                      <a:pt x="13635" y="42796"/>
                      <a:pt x="13615" y="42795"/>
                      <a:pt x="13593" y="42792"/>
                    </a:cubicBezTo>
                    <a:cubicBezTo>
                      <a:pt x="13337" y="42764"/>
                      <a:pt x="13081" y="42764"/>
                      <a:pt x="12853" y="42764"/>
                    </a:cubicBezTo>
                    <a:cubicBezTo>
                      <a:pt x="12683" y="42764"/>
                      <a:pt x="12541" y="42678"/>
                      <a:pt x="12569" y="42508"/>
                    </a:cubicBezTo>
                    <a:cubicBezTo>
                      <a:pt x="12654" y="41882"/>
                      <a:pt x="12512" y="41257"/>
                      <a:pt x="12512" y="40631"/>
                    </a:cubicBezTo>
                    <a:cubicBezTo>
                      <a:pt x="12512" y="39351"/>
                      <a:pt x="12711" y="38072"/>
                      <a:pt x="12626" y="36792"/>
                    </a:cubicBezTo>
                    <a:cubicBezTo>
                      <a:pt x="12541" y="35228"/>
                      <a:pt x="12626" y="33664"/>
                      <a:pt x="12398" y="32072"/>
                    </a:cubicBezTo>
                    <a:cubicBezTo>
                      <a:pt x="12313" y="31474"/>
                      <a:pt x="12342" y="30849"/>
                      <a:pt x="12370" y="30223"/>
                    </a:cubicBezTo>
                    <a:cubicBezTo>
                      <a:pt x="12370" y="29370"/>
                      <a:pt x="12285" y="28517"/>
                      <a:pt x="12370" y="27664"/>
                    </a:cubicBezTo>
                    <a:cubicBezTo>
                      <a:pt x="12484" y="26157"/>
                      <a:pt x="12427" y="24650"/>
                      <a:pt x="12313" y="23142"/>
                    </a:cubicBezTo>
                    <a:cubicBezTo>
                      <a:pt x="12199" y="21067"/>
                      <a:pt x="12427" y="19048"/>
                      <a:pt x="12370" y="17000"/>
                    </a:cubicBezTo>
                    <a:cubicBezTo>
                      <a:pt x="12370" y="16289"/>
                      <a:pt x="12313" y="15607"/>
                      <a:pt x="12256" y="14896"/>
                    </a:cubicBezTo>
                    <a:cubicBezTo>
                      <a:pt x="12228" y="14640"/>
                      <a:pt x="12199" y="14384"/>
                      <a:pt x="12256" y="14156"/>
                    </a:cubicBezTo>
                    <a:cubicBezTo>
                      <a:pt x="12307" y="14003"/>
                      <a:pt x="12381" y="13896"/>
                      <a:pt x="12539" y="13896"/>
                    </a:cubicBezTo>
                    <a:close/>
                    <a:moveTo>
                      <a:pt x="15315" y="13873"/>
                    </a:moveTo>
                    <a:cubicBezTo>
                      <a:pt x="15462" y="13873"/>
                      <a:pt x="15611" y="13898"/>
                      <a:pt x="15754" y="13957"/>
                    </a:cubicBezTo>
                    <a:cubicBezTo>
                      <a:pt x="15925" y="14014"/>
                      <a:pt x="16010" y="14128"/>
                      <a:pt x="15981" y="14299"/>
                    </a:cubicBezTo>
                    <a:cubicBezTo>
                      <a:pt x="15925" y="14896"/>
                      <a:pt x="16095" y="15493"/>
                      <a:pt x="15981" y="16119"/>
                    </a:cubicBezTo>
                    <a:cubicBezTo>
                      <a:pt x="15981" y="16801"/>
                      <a:pt x="15981" y="17540"/>
                      <a:pt x="16010" y="18251"/>
                    </a:cubicBezTo>
                    <a:cubicBezTo>
                      <a:pt x="16095" y="19730"/>
                      <a:pt x="16124" y="21209"/>
                      <a:pt x="16124" y="22687"/>
                    </a:cubicBezTo>
                    <a:cubicBezTo>
                      <a:pt x="16124" y="23910"/>
                      <a:pt x="16038" y="25105"/>
                      <a:pt x="16095" y="26327"/>
                    </a:cubicBezTo>
                    <a:cubicBezTo>
                      <a:pt x="16152" y="27465"/>
                      <a:pt x="16181" y="28574"/>
                      <a:pt x="16181" y="29711"/>
                    </a:cubicBezTo>
                    <a:cubicBezTo>
                      <a:pt x="16181" y="31361"/>
                      <a:pt x="16124" y="33010"/>
                      <a:pt x="16124" y="34659"/>
                    </a:cubicBezTo>
                    <a:cubicBezTo>
                      <a:pt x="16152" y="35797"/>
                      <a:pt x="16010" y="36963"/>
                      <a:pt x="16152" y="38100"/>
                    </a:cubicBezTo>
                    <a:cubicBezTo>
                      <a:pt x="16351" y="39437"/>
                      <a:pt x="16124" y="40802"/>
                      <a:pt x="16266" y="42138"/>
                    </a:cubicBezTo>
                    <a:cubicBezTo>
                      <a:pt x="16314" y="42648"/>
                      <a:pt x="16218" y="42805"/>
                      <a:pt x="15818" y="42805"/>
                    </a:cubicBezTo>
                    <a:cubicBezTo>
                      <a:pt x="15749" y="42805"/>
                      <a:pt x="15671" y="42801"/>
                      <a:pt x="15583" y="42792"/>
                    </a:cubicBezTo>
                    <a:cubicBezTo>
                      <a:pt x="14958" y="42735"/>
                      <a:pt x="14816" y="42650"/>
                      <a:pt x="14787" y="42024"/>
                    </a:cubicBezTo>
                    <a:cubicBezTo>
                      <a:pt x="14759" y="41114"/>
                      <a:pt x="14759" y="40176"/>
                      <a:pt x="14816" y="39266"/>
                    </a:cubicBezTo>
                    <a:cubicBezTo>
                      <a:pt x="14901" y="38214"/>
                      <a:pt x="14929" y="37162"/>
                      <a:pt x="14844" y="36110"/>
                    </a:cubicBezTo>
                    <a:cubicBezTo>
                      <a:pt x="14787" y="35313"/>
                      <a:pt x="14816" y="34517"/>
                      <a:pt x="14787" y="33721"/>
                    </a:cubicBezTo>
                    <a:cubicBezTo>
                      <a:pt x="14730" y="32811"/>
                      <a:pt x="14617" y="31929"/>
                      <a:pt x="14617" y="31019"/>
                    </a:cubicBezTo>
                    <a:cubicBezTo>
                      <a:pt x="14645" y="29797"/>
                      <a:pt x="14560" y="28545"/>
                      <a:pt x="14673" y="27294"/>
                    </a:cubicBezTo>
                    <a:cubicBezTo>
                      <a:pt x="14759" y="26413"/>
                      <a:pt x="14673" y="25531"/>
                      <a:pt x="14645" y="24678"/>
                    </a:cubicBezTo>
                    <a:cubicBezTo>
                      <a:pt x="14645" y="23455"/>
                      <a:pt x="14531" y="22232"/>
                      <a:pt x="14560" y="21010"/>
                    </a:cubicBezTo>
                    <a:cubicBezTo>
                      <a:pt x="14645" y="19048"/>
                      <a:pt x="14787" y="17057"/>
                      <a:pt x="14503" y="15095"/>
                    </a:cubicBezTo>
                    <a:cubicBezTo>
                      <a:pt x="14474" y="14953"/>
                      <a:pt x="14474" y="14782"/>
                      <a:pt x="14531" y="14640"/>
                    </a:cubicBezTo>
                    <a:cubicBezTo>
                      <a:pt x="14617" y="14441"/>
                      <a:pt x="14417" y="14100"/>
                      <a:pt x="14730" y="13986"/>
                    </a:cubicBezTo>
                    <a:cubicBezTo>
                      <a:pt x="14912" y="13920"/>
                      <a:pt x="15112" y="13873"/>
                      <a:pt x="15315" y="13873"/>
                    </a:cubicBezTo>
                    <a:close/>
                    <a:moveTo>
                      <a:pt x="11046" y="13908"/>
                    </a:moveTo>
                    <a:cubicBezTo>
                      <a:pt x="11122" y="13908"/>
                      <a:pt x="11194" y="13927"/>
                      <a:pt x="11261" y="13986"/>
                    </a:cubicBezTo>
                    <a:cubicBezTo>
                      <a:pt x="11517" y="14185"/>
                      <a:pt x="11289" y="14498"/>
                      <a:pt x="11375" y="14754"/>
                    </a:cubicBezTo>
                    <a:cubicBezTo>
                      <a:pt x="11545" y="15351"/>
                      <a:pt x="11289" y="15891"/>
                      <a:pt x="11346" y="16460"/>
                    </a:cubicBezTo>
                    <a:cubicBezTo>
                      <a:pt x="11489" y="17995"/>
                      <a:pt x="11403" y="19531"/>
                      <a:pt x="11545" y="21038"/>
                    </a:cubicBezTo>
                    <a:cubicBezTo>
                      <a:pt x="11602" y="21806"/>
                      <a:pt x="11545" y="22574"/>
                      <a:pt x="11489" y="23341"/>
                    </a:cubicBezTo>
                    <a:cubicBezTo>
                      <a:pt x="11432" y="24337"/>
                      <a:pt x="11460" y="25332"/>
                      <a:pt x="11517" y="26327"/>
                    </a:cubicBezTo>
                    <a:cubicBezTo>
                      <a:pt x="11631" y="28119"/>
                      <a:pt x="11659" y="29910"/>
                      <a:pt x="11631" y="31702"/>
                    </a:cubicBezTo>
                    <a:cubicBezTo>
                      <a:pt x="11631" y="32669"/>
                      <a:pt x="11716" y="33636"/>
                      <a:pt x="11659" y="34602"/>
                    </a:cubicBezTo>
                    <a:cubicBezTo>
                      <a:pt x="11574" y="36138"/>
                      <a:pt x="11688" y="37702"/>
                      <a:pt x="11744" y="39238"/>
                    </a:cubicBezTo>
                    <a:cubicBezTo>
                      <a:pt x="11773" y="39920"/>
                      <a:pt x="11744" y="40631"/>
                      <a:pt x="11773" y="41342"/>
                    </a:cubicBezTo>
                    <a:cubicBezTo>
                      <a:pt x="11773" y="41655"/>
                      <a:pt x="11744" y="41968"/>
                      <a:pt x="11688" y="42309"/>
                    </a:cubicBezTo>
                    <a:cubicBezTo>
                      <a:pt x="11608" y="42652"/>
                      <a:pt x="11480" y="42824"/>
                      <a:pt x="11121" y="42824"/>
                    </a:cubicBezTo>
                    <a:cubicBezTo>
                      <a:pt x="11093" y="42824"/>
                      <a:pt x="11064" y="42823"/>
                      <a:pt x="11034" y="42821"/>
                    </a:cubicBezTo>
                    <a:cubicBezTo>
                      <a:pt x="10294" y="42821"/>
                      <a:pt x="10323" y="42821"/>
                      <a:pt x="10237" y="42081"/>
                    </a:cubicBezTo>
                    <a:cubicBezTo>
                      <a:pt x="10180" y="41541"/>
                      <a:pt x="10152" y="40972"/>
                      <a:pt x="10180" y="40432"/>
                    </a:cubicBezTo>
                    <a:cubicBezTo>
                      <a:pt x="10351" y="38043"/>
                      <a:pt x="10266" y="35655"/>
                      <a:pt x="10180" y="33266"/>
                    </a:cubicBezTo>
                    <a:cubicBezTo>
                      <a:pt x="10152" y="32384"/>
                      <a:pt x="10010" y="31474"/>
                      <a:pt x="10010" y="30593"/>
                    </a:cubicBezTo>
                    <a:cubicBezTo>
                      <a:pt x="10038" y="29398"/>
                      <a:pt x="9925" y="28204"/>
                      <a:pt x="10067" y="27010"/>
                    </a:cubicBezTo>
                    <a:cubicBezTo>
                      <a:pt x="10152" y="26128"/>
                      <a:pt x="10095" y="25218"/>
                      <a:pt x="10038" y="24308"/>
                    </a:cubicBezTo>
                    <a:cubicBezTo>
                      <a:pt x="10010" y="23142"/>
                      <a:pt x="9925" y="21977"/>
                      <a:pt x="9953" y="20782"/>
                    </a:cubicBezTo>
                    <a:cubicBezTo>
                      <a:pt x="10010" y="18991"/>
                      <a:pt x="10152" y="17171"/>
                      <a:pt x="9953" y="15351"/>
                    </a:cubicBezTo>
                    <a:cubicBezTo>
                      <a:pt x="9925" y="15066"/>
                      <a:pt x="9925" y="14754"/>
                      <a:pt x="9925" y="14441"/>
                    </a:cubicBezTo>
                    <a:cubicBezTo>
                      <a:pt x="9925" y="14136"/>
                      <a:pt x="10021" y="13928"/>
                      <a:pt x="10278" y="13928"/>
                    </a:cubicBezTo>
                    <a:cubicBezTo>
                      <a:pt x="10333" y="13928"/>
                      <a:pt x="10395" y="13937"/>
                      <a:pt x="10465" y="13957"/>
                    </a:cubicBezTo>
                    <a:cubicBezTo>
                      <a:pt x="10508" y="13970"/>
                      <a:pt x="10551" y="13975"/>
                      <a:pt x="10594" y="13975"/>
                    </a:cubicBezTo>
                    <a:cubicBezTo>
                      <a:pt x="10751" y="13975"/>
                      <a:pt x="10905" y="13908"/>
                      <a:pt x="11046" y="13908"/>
                    </a:cubicBezTo>
                    <a:close/>
                    <a:moveTo>
                      <a:pt x="5724" y="13896"/>
                    </a:moveTo>
                    <a:cubicBezTo>
                      <a:pt x="5883" y="13896"/>
                      <a:pt x="6051" y="13931"/>
                      <a:pt x="6210" y="13931"/>
                    </a:cubicBezTo>
                    <a:cubicBezTo>
                      <a:pt x="6285" y="13931"/>
                      <a:pt x="6358" y="13924"/>
                      <a:pt x="6427" y="13900"/>
                    </a:cubicBezTo>
                    <a:cubicBezTo>
                      <a:pt x="6437" y="13898"/>
                      <a:pt x="6448" y="13897"/>
                      <a:pt x="6457" y="13897"/>
                    </a:cubicBezTo>
                    <a:cubicBezTo>
                      <a:pt x="6577" y="13897"/>
                      <a:pt x="6626" y="14053"/>
                      <a:pt x="6626" y="14185"/>
                    </a:cubicBezTo>
                    <a:cubicBezTo>
                      <a:pt x="6654" y="14782"/>
                      <a:pt x="6683" y="15379"/>
                      <a:pt x="6654" y="15976"/>
                    </a:cubicBezTo>
                    <a:cubicBezTo>
                      <a:pt x="6626" y="16744"/>
                      <a:pt x="6541" y="17512"/>
                      <a:pt x="6683" y="18308"/>
                    </a:cubicBezTo>
                    <a:cubicBezTo>
                      <a:pt x="6768" y="18792"/>
                      <a:pt x="6654" y="19275"/>
                      <a:pt x="6683" y="19787"/>
                    </a:cubicBezTo>
                    <a:cubicBezTo>
                      <a:pt x="6796" y="21408"/>
                      <a:pt x="6768" y="23029"/>
                      <a:pt x="6683" y="24650"/>
                    </a:cubicBezTo>
                    <a:cubicBezTo>
                      <a:pt x="6654" y="25815"/>
                      <a:pt x="6768" y="26981"/>
                      <a:pt x="6853" y="28147"/>
                    </a:cubicBezTo>
                    <a:cubicBezTo>
                      <a:pt x="6939" y="29398"/>
                      <a:pt x="6910" y="30650"/>
                      <a:pt x="6910" y="31901"/>
                    </a:cubicBezTo>
                    <a:cubicBezTo>
                      <a:pt x="6910" y="33124"/>
                      <a:pt x="6939" y="34375"/>
                      <a:pt x="6882" y="35626"/>
                    </a:cubicBezTo>
                    <a:cubicBezTo>
                      <a:pt x="6825" y="37674"/>
                      <a:pt x="7052" y="39721"/>
                      <a:pt x="7024" y="41740"/>
                    </a:cubicBezTo>
                    <a:cubicBezTo>
                      <a:pt x="7024" y="41854"/>
                      <a:pt x="7052" y="41968"/>
                      <a:pt x="7024" y="42053"/>
                    </a:cubicBezTo>
                    <a:cubicBezTo>
                      <a:pt x="6939" y="42280"/>
                      <a:pt x="7109" y="42650"/>
                      <a:pt x="6768" y="42764"/>
                    </a:cubicBezTo>
                    <a:cubicBezTo>
                      <a:pt x="6597" y="42821"/>
                      <a:pt x="6420" y="42849"/>
                      <a:pt x="6242" y="42849"/>
                    </a:cubicBezTo>
                    <a:cubicBezTo>
                      <a:pt x="6064" y="42849"/>
                      <a:pt x="5887" y="42821"/>
                      <a:pt x="5716" y="42764"/>
                    </a:cubicBezTo>
                    <a:cubicBezTo>
                      <a:pt x="5460" y="42707"/>
                      <a:pt x="5460" y="42394"/>
                      <a:pt x="5460" y="42195"/>
                    </a:cubicBezTo>
                    <a:cubicBezTo>
                      <a:pt x="5432" y="41683"/>
                      <a:pt x="5432" y="41171"/>
                      <a:pt x="5432" y="40716"/>
                    </a:cubicBezTo>
                    <a:cubicBezTo>
                      <a:pt x="5375" y="39550"/>
                      <a:pt x="5602" y="38441"/>
                      <a:pt x="5545" y="37304"/>
                    </a:cubicBezTo>
                    <a:cubicBezTo>
                      <a:pt x="5432" y="35740"/>
                      <a:pt x="5517" y="34147"/>
                      <a:pt x="5318" y="32583"/>
                    </a:cubicBezTo>
                    <a:cubicBezTo>
                      <a:pt x="5204" y="31929"/>
                      <a:pt x="5261" y="31304"/>
                      <a:pt x="5261" y="30650"/>
                    </a:cubicBezTo>
                    <a:cubicBezTo>
                      <a:pt x="5261" y="29797"/>
                      <a:pt x="5176" y="28943"/>
                      <a:pt x="5261" y="28090"/>
                    </a:cubicBezTo>
                    <a:cubicBezTo>
                      <a:pt x="5403" y="26583"/>
                      <a:pt x="5318" y="25076"/>
                      <a:pt x="5232" y="23541"/>
                    </a:cubicBezTo>
                    <a:cubicBezTo>
                      <a:pt x="5090" y="21522"/>
                      <a:pt x="5318" y="19503"/>
                      <a:pt x="5289" y="17484"/>
                    </a:cubicBezTo>
                    <a:cubicBezTo>
                      <a:pt x="5261" y="16801"/>
                      <a:pt x="5204" y="16090"/>
                      <a:pt x="5176" y="15379"/>
                    </a:cubicBezTo>
                    <a:cubicBezTo>
                      <a:pt x="5176" y="15209"/>
                      <a:pt x="5119" y="15038"/>
                      <a:pt x="5147" y="14867"/>
                    </a:cubicBezTo>
                    <a:cubicBezTo>
                      <a:pt x="5204" y="14583"/>
                      <a:pt x="5090" y="14213"/>
                      <a:pt x="5346" y="14014"/>
                    </a:cubicBezTo>
                    <a:cubicBezTo>
                      <a:pt x="5460" y="13921"/>
                      <a:pt x="5589" y="13896"/>
                      <a:pt x="5724" y="13896"/>
                    </a:cubicBezTo>
                    <a:close/>
                    <a:moveTo>
                      <a:pt x="29489" y="43524"/>
                    </a:moveTo>
                    <a:cubicBezTo>
                      <a:pt x="29782" y="43524"/>
                      <a:pt x="29802" y="43609"/>
                      <a:pt x="29802" y="44015"/>
                    </a:cubicBezTo>
                    <a:cubicBezTo>
                      <a:pt x="29802" y="45067"/>
                      <a:pt x="29745" y="46148"/>
                      <a:pt x="29773" y="47228"/>
                    </a:cubicBezTo>
                    <a:cubicBezTo>
                      <a:pt x="29802" y="48735"/>
                      <a:pt x="29915" y="50271"/>
                      <a:pt x="29944" y="51778"/>
                    </a:cubicBezTo>
                    <a:cubicBezTo>
                      <a:pt x="29972" y="52717"/>
                      <a:pt x="29859" y="53683"/>
                      <a:pt x="29887" y="54622"/>
                    </a:cubicBezTo>
                    <a:cubicBezTo>
                      <a:pt x="29887" y="56328"/>
                      <a:pt x="29972" y="58006"/>
                      <a:pt x="30001" y="59712"/>
                    </a:cubicBezTo>
                    <a:cubicBezTo>
                      <a:pt x="30029" y="61134"/>
                      <a:pt x="29915" y="62584"/>
                      <a:pt x="29944" y="64006"/>
                    </a:cubicBezTo>
                    <a:cubicBezTo>
                      <a:pt x="30001" y="65997"/>
                      <a:pt x="29802" y="67987"/>
                      <a:pt x="29915" y="70006"/>
                    </a:cubicBezTo>
                    <a:cubicBezTo>
                      <a:pt x="29944" y="70433"/>
                      <a:pt x="29972" y="70859"/>
                      <a:pt x="30029" y="71286"/>
                    </a:cubicBezTo>
                    <a:cubicBezTo>
                      <a:pt x="30086" y="71599"/>
                      <a:pt x="29972" y="71798"/>
                      <a:pt x="29688" y="71940"/>
                    </a:cubicBezTo>
                    <a:cubicBezTo>
                      <a:pt x="29375" y="72082"/>
                      <a:pt x="29091" y="72224"/>
                      <a:pt x="28721" y="72395"/>
                    </a:cubicBezTo>
                    <a:cubicBezTo>
                      <a:pt x="28579" y="71826"/>
                      <a:pt x="28579" y="71286"/>
                      <a:pt x="28607" y="70774"/>
                    </a:cubicBezTo>
                    <a:cubicBezTo>
                      <a:pt x="28693" y="68215"/>
                      <a:pt x="28750" y="65684"/>
                      <a:pt x="28579" y="63124"/>
                    </a:cubicBezTo>
                    <a:cubicBezTo>
                      <a:pt x="28437" y="61333"/>
                      <a:pt x="28408" y="59570"/>
                      <a:pt x="28437" y="57778"/>
                    </a:cubicBezTo>
                    <a:cubicBezTo>
                      <a:pt x="28437" y="56755"/>
                      <a:pt x="28522" y="55731"/>
                      <a:pt x="28465" y="54707"/>
                    </a:cubicBezTo>
                    <a:cubicBezTo>
                      <a:pt x="28437" y="53911"/>
                      <a:pt x="28408" y="53086"/>
                      <a:pt x="28323" y="52290"/>
                    </a:cubicBezTo>
                    <a:cubicBezTo>
                      <a:pt x="28266" y="51465"/>
                      <a:pt x="28351" y="50641"/>
                      <a:pt x="28380" y="49816"/>
                    </a:cubicBezTo>
                    <a:cubicBezTo>
                      <a:pt x="28437" y="48337"/>
                      <a:pt x="28465" y="46859"/>
                      <a:pt x="28351" y="45351"/>
                    </a:cubicBezTo>
                    <a:cubicBezTo>
                      <a:pt x="28323" y="44925"/>
                      <a:pt x="28323" y="44498"/>
                      <a:pt x="28351" y="44072"/>
                    </a:cubicBezTo>
                    <a:cubicBezTo>
                      <a:pt x="28351" y="43731"/>
                      <a:pt x="28522" y="43588"/>
                      <a:pt x="28835" y="43560"/>
                    </a:cubicBezTo>
                    <a:cubicBezTo>
                      <a:pt x="29005" y="43560"/>
                      <a:pt x="29148" y="43532"/>
                      <a:pt x="29290" y="43532"/>
                    </a:cubicBezTo>
                    <a:cubicBezTo>
                      <a:pt x="29367" y="43527"/>
                      <a:pt x="29433" y="43524"/>
                      <a:pt x="29489" y="43524"/>
                    </a:cubicBezTo>
                    <a:close/>
                    <a:moveTo>
                      <a:pt x="27025" y="43542"/>
                    </a:moveTo>
                    <a:cubicBezTo>
                      <a:pt x="27461" y="43542"/>
                      <a:pt x="27447" y="43686"/>
                      <a:pt x="27470" y="44356"/>
                    </a:cubicBezTo>
                    <a:cubicBezTo>
                      <a:pt x="27498" y="45408"/>
                      <a:pt x="27356" y="46461"/>
                      <a:pt x="27441" y="47513"/>
                    </a:cubicBezTo>
                    <a:cubicBezTo>
                      <a:pt x="27527" y="48963"/>
                      <a:pt x="27555" y="50413"/>
                      <a:pt x="27584" y="51835"/>
                    </a:cubicBezTo>
                    <a:cubicBezTo>
                      <a:pt x="27640" y="52944"/>
                      <a:pt x="27555" y="54025"/>
                      <a:pt x="27498" y="55134"/>
                    </a:cubicBezTo>
                    <a:cubicBezTo>
                      <a:pt x="27470" y="55788"/>
                      <a:pt x="27555" y="56413"/>
                      <a:pt x="27612" y="57067"/>
                    </a:cubicBezTo>
                    <a:cubicBezTo>
                      <a:pt x="27811" y="59200"/>
                      <a:pt x="27697" y="61333"/>
                      <a:pt x="27726" y="63494"/>
                    </a:cubicBezTo>
                    <a:cubicBezTo>
                      <a:pt x="27726" y="64376"/>
                      <a:pt x="27840" y="65286"/>
                      <a:pt x="27669" y="66167"/>
                    </a:cubicBezTo>
                    <a:cubicBezTo>
                      <a:pt x="27527" y="66821"/>
                      <a:pt x="27754" y="67504"/>
                      <a:pt x="27754" y="68186"/>
                    </a:cubicBezTo>
                    <a:cubicBezTo>
                      <a:pt x="27783" y="69295"/>
                      <a:pt x="27896" y="70433"/>
                      <a:pt x="27840" y="71542"/>
                    </a:cubicBezTo>
                    <a:cubicBezTo>
                      <a:pt x="27754" y="72964"/>
                      <a:pt x="27896" y="72935"/>
                      <a:pt x="26304" y="73447"/>
                    </a:cubicBezTo>
                    <a:cubicBezTo>
                      <a:pt x="26304" y="71911"/>
                      <a:pt x="26276" y="70461"/>
                      <a:pt x="26332" y="69011"/>
                    </a:cubicBezTo>
                    <a:cubicBezTo>
                      <a:pt x="26332" y="68442"/>
                      <a:pt x="26389" y="67873"/>
                      <a:pt x="26418" y="67276"/>
                    </a:cubicBezTo>
                    <a:cubicBezTo>
                      <a:pt x="26446" y="65627"/>
                      <a:pt x="26332" y="64006"/>
                      <a:pt x="26332" y="62357"/>
                    </a:cubicBezTo>
                    <a:cubicBezTo>
                      <a:pt x="26332" y="61504"/>
                      <a:pt x="26332" y="60650"/>
                      <a:pt x="26361" y="59797"/>
                    </a:cubicBezTo>
                    <a:cubicBezTo>
                      <a:pt x="26389" y="59314"/>
                      <a:pt x="26361" y="58802"/>
                      <a:pt x="26190" y="58319"/>
                    </a:cubicBezTo>
                    <a:cubicBezTo>
                      <a:pt x="26076" y="57920"/>
                      <a:pt x="26076" y="57466"/>
                      <a:pt x="26133" y="57067"/>
                    </a:cubicBezTo>
                    <a:cubicBezTo>
                      <a:pt x="26304" y="55901"/>
                      <a:pt x="26190" y="54764"/>
                      <a:pt x="26162" y="53627"/>
                    </a:cubicBezTo>
                    <a:cubicBezTo>
                      <a:pt x="26076" y="52034"/>
                      <a:pt x="26048" y="50442"/>
                      <a:pt x="26162" y="48821"/>
                    </a:cubicBezTo>
                    <a:cubicBezTo>
                      <a:pt x="26247" y="47484"/>
                      <a:pt x="26190" y="46148"/>
                      <a:pt x="26076" y="44783"/>
                    </a:cubicBezTo>
                    <a:cubicBezTo>
                      <a:pt x="26076" y="44555"/>
                      <a:pt x="26048" y="44356"/>
                      <a:pt x="26048" y="44129"/>
                    </a:cubicBezTo>
                    <a:cubicBezTo>
                      <a:pt x="26076" y="43617"/>
                      <a:pt x="26133" y="43588"/>
                      <a:pt x="26645" y="43560"/>
                    </a:cubicBezTo>
                    <a:cubicBezTo>
                      <a:pt x="26800" y="43549"/>
                      <a:pt x="26924" y="43542"/>
                      <a:pt x="27025" y="43542"/>
                    </a:cubicBezTo>
                    <a:close/>
                    <a:moveTo>
                      <a:pt x="25138" y="43503"/>
                    </a:moveTo>
                    <a:cubicBezTo>
                      <a:pt x="25167" y="44072"/>
                      <a:pt x="25280" y="44612"/>
                      <a:pt x="25223" y="45181"/>
                    </a:cubicBezTo>
                    <a:cubicBezTo>
                      <a:pt x="25167" y="46062"/>
                      <a:pt x="25223" y="46915"/>
                      <a:pt x="25252" y="47797"/>
                    </a:cubicBezTo>
                    <a:cubicBezTo>
                      <a:pt x="25252" y="49788"/>
                      <a:pt x="25422" y="51778"/>
                      <a:pt x="25280" y="53797"/>
                    </a:cubicBezTo>
                    <a:cubicBezTo>
                      <a:pt x="25195" y="54992"/>
                      <a:pt x="25309" y="56214"/>
                      <a:pt x="25422" y="57437"/>
                    </a:cubicBezTo>
                    <a:cubicBezTo>
                      <a:pt x="25479" y="58262"/>
                      <a:pt x="25394" y="59115"/>
                      <a:pt x="25422" y="59968"/>
                    </a:cubicBezTo>
                    <a:cubicBezTo>
                      <a:pt x="25479" y="61589"/>
                      <a:pt x="25508" y="63210"/>
                      <a:pt x="25451" y="64831"/>
                    </a:cubicBezTo>
                    <a:cubicBezTo>
                      <a:pt x="25366" y="66537"/>
                      <a:pt x="25479" y="68243"/>
                      <a:pt x="25508" y="69949"/>
                    </a:cubicBezTo>
                    <a:cubicBezTo>
                      <a:pt x="25508" y="70802"/>
                      <a:pt x="25309" y="71627"/>
                      <a:pt x="25309" y="72480"/>
                    </a:cubicBezTo>
                    <a:cubicBezTo>
                      <a:pt x="25309" y="72850"/>
                      <a:pt x="25337" y="73191"/>
                      <a:pt x="25366" y="73532"/>
                    </a:cubicBezTo>
                    <a:cubicBezTo>
                      <a:pt x="25366" y="73987"/>
                      <a:pt x="25195" y="74243"/>
                      <a:pt x="24797" y="74357"/>
                    </a:cubicBezTo>
                    <a:cubicBezTo>
                      <a:pt x="24541" y="74442"/>
                      <a:pt x="24313" y="74528"/>
                      <a:pt x="24001" y="74641"/>
                    </a:cubicBezTo>
                    <a:cubicBezTo>
                      <a:pt x="23887" y="74044"/>
                      <a:pt x="23944" y="73532"/>
                      <a:pt x="24001" y="73049"/>
                    </a:cubicBezTo>
                    <a:cubicBezTo>
                      <a:pt x="24057" y="72196"/>
                      <a:pt x="24029" y="71343"/>
                      <a:pt x="24001" y="70490"/>
                    </a:cubicBezTo>
                    <a:cubicBezTo>
                      <a:pt x="23944" y="69210"/>
                      <a:pt x="24171" y="67902"/>
                      <a:pt x="24086" y="66594"/>
                    </a:cubicBezTo>
                    <a:cubicBezTo>
                      <a:pt x="24029" y="65058"/>
                      <a:pt x="24086" y="63494"/>
                      <a:pt x="23887" y="61958"/>
                    </a:cubicBezTo>
                    <a:cubicBezTo>
                      <a:pt x="23773" y="61304"/>
                      <a:pt x="23802" y="60650"/>
                      <a:pt x="23802" y="59996"/>
                    </a:cubicBezTo>
                    <a:cubicBezTo>
                      <a:pt x="23802" y="59143"/>
                      <a:pt x="23745" y="58262"/>
                      <a:pt x="23830" y="57380"/>
                    </a:cubicBezTo>
                    <a:cubicBezTo>
                      <a:pt x="23915" y="56413"/>
                      <a:pt x="23887" y="55446"/>
                      <a:pt x="23858" y="54480"/>
                    </a:cubicBezTo>
                    <a:cubicBezTo>
                      <a:pt x="23802" y="53627"/>
                      <a:pt x="23858" y="52773"/>
                      <a:pt x="23716" y="51920"/>
                    </a:cubicBezTo>
                    <a:cubicBezTo>
                      <a:pt x="23688" y="51664"/>
                      <a:pt x="23688" y="51380"/>
                      <a:pt x="23716" y="51096"/>
                    </a:cubicBezTo>
                    <a:cubicBezTo>
                      <a:pt x="23830" y="49674"/>
                      <a:pt x="23830" y="48252"/>
                      <a:pt x="23830" y="46830"/>
                    </a:cubicBezTo>
                    <a:cubicBezTo>
                      <a:pt x="23830" y="46119"/>
                      <a:pt x="23773" y="45380"/>
                      <a:pt x="23716" y="44669"/>
                    </a:cubicBezTo>
                    <a:cubicBezTo>
                      <a:pt x="23659" y="43645"/>
                      <a:pt x="23688" y="43617"/>
                      <a:pt x="24683" y="43532"/>
                    </a:cubicBezTo>
                    <a:cubicBezTo>
                      <a:pt x="24825" y="43532"/>
                      <a:pt x="24939" y="43503"/>
                      <a:pt x="25138" y="43503"/>
                    </a:cubicBezTo>
                    <a:close/>
                    <a:moveTo>
                      <a:pt x="21965" y="43522"/>
                    </a:moveTo>
                    <a:cubicBezTo>
                      <a:pt x="22203" y="43522"/>
                      <a:pt x="22448" y="43580"/>
                      <a:pt x="22693" y="43702"/>
                    </a:cubicBezTo>
                    <a:cubicBezTo>
                      <a:pt x="22892" y="43816"/>
                      <a:pt x="22835" y="44015"/>
                      <a:pt x="22863" y="44214"/>
                    </a:cubicBezTo>
                    <a:cubicBezTo>
                      <a:pt x="22977" y="45067"/>
                      <a:pt x="22778" y="45892"/>
                      <a:pt x="22835" y="46745"/>
                    </a:cubicBezTo>
                    <a:cubicBezTo>
                      <a:pt x="22920" y="48309"/>
                      <a:pt x="22977" y="49901"/>
                      <a:pt x="23005" y="51465"/>
                    </a:cubicBezTo>
                    <a:cubicBezTo>
                      <a:pt x="23005" y="52574"/>
                      <a:pt x="22920" y="53712"/>
                      <a:pt x="22920" y="54821"/>
                    </a:cubicBezTo>
                    <a:cubicBezTo>
                      <a:pt x="22920" y="55702"/>
                      <a:pt x="23034" y="56556"/>
                      <a:pt x="23062" y="57409"/>
                    </a:cubicBezTo>
                    <a:cubicBezTo>
                      <a:pt x="23091" y="58575"/>
                      <a:pt x="23148" y="59712"/>
                      <a:pt x="23119" y="60849"/>
                    </a:cubicBezTo>
                    <a:cubicBezTo>
                      <a:pt x="23005" y="63494"/>
                      <a:pt x="23062" y="66110"/>
                      <a:pt x="23062" y="68726"/>
                    </a:cubicBezTo>
                    <a:cubicBezTo>
                      <a:pt x="23062" y="69949"/>
                      <a:pt x="23261" y="71172"/>
                      <a:pt x="23119" y="72395"/>
                    </a:cubicBezTo>
                    <a:cubicBezTo>
                      <a:pt x="23034" y="73163"/>
                      <a:pt x="23034" y="73987"/>
                      <a:pt x="23062" y="74783"/>
                    </a:cubicBezTo>
                    <a:cubicBezTo>
                      <a:pt x="23091" y="75096"/>
                      <a:pt x="22977" y="75210"/>
                      <a:pt x="22693" y="75324"/>
                    </a:cubicBezTo>
                    <a:cubicBezTo>
                      <a:pt x="22380" y="75409"/>
                      <a:pt x="22095" y="75580"/>
                      <a:pt x="21754" y="75722"/>
                    </a:cubicBezTo>
                    <a:cubicBezTo>
                      <a:pt x="21527" y="73930"/>
                      <a:pt x="21754" y="72224"/>
                      <a:pt x="21697" y="70546"/>
                    </a:cubicBezTo>
                    <a:cubicBezTo>
                      <a:pt x="21640" y="68755"/>
                      <a:pt x="21754" y="66992"/>
                      <a:pt x="21640" y="65200"/>
                    </a:cubicBezTo>
                    <a:cubicBezTo>
                      <a:pt x="21555" y="63864"/>
                      <a:pt x="21498" y="62527"/>
                      <a:pt x="21441" y="61162"/>
                    </a:cubicBezTo>
                    <a:cubicBezTo>
                      <a:pt x="21413" y="60309"/>
                      <a:pt x="21470" y="59428"/>
                      <a:pt x="21413" y="58546"/>
                    </a:cubicBezTo>
                    <a:cubicBezTo>
                      <a:pt x="21356" y="57295"/>
                      <a:pt x="21555" y="56044"/>
                      <a:pt x="21441" y="54792"/>
                    </a:cubicBezTo>
                    <a:cubicBezTo>
                      <a:pt x="21384" y="53939"/>
                      <a:pt x="21441" y="53058"/>
                      <a:pt x="21299" y="52176"/>
                    </a:cubicBezTo>
                    <a:cubicBezTo>
                      <a:pt x="21271" y="51920"/>
                      <a:pt x="21299" y="51636"/>
                      <a:pt x="21299" y="51352"/>
                    </a:cubicBezTo>
                    <a:cubicBezTo>
                      <a:pt x="21356" y="49958"/>
                      <a:pt x="21413" y="48536"/>
                      <a:pt x="21413" y="47115"/>
                    </a:cubicBezTo>
                    <a:cubicBezTo>
                      <a:pt x="21441" y="46404"/>
                      <a:pt x="21384" y="45693"/>
                      <a:pt x="21328" y="45010"/>
                    </a:cubicBezTo>
                    <a:cubicBezTo>
                      <a:pt x="21299" y="44754"/>
                      <a:pt x="21271" y="44498"/>
                      <a:pt x="21328" y="44271"/>
                    </a:cubicBezTo>
                    <a:cubicBezTo>
                      <a:pt x="21384" y="44043"/>
                      <a:pt x="21242" y="43674"/>
                      <a:pt x="21527" y="43588"/>
                    </a:cubicBezTo>
                    <a:cubicBezTo>
                      <a:pt x="21669" y="43545"/>
                      <a:pt x="21816" y="43522"/>
                      <a:pt x="21965" y="43522"/>
                    </a:cubicBezTo>
                    <a:close/>
                    <a:moveTo>
                      <a:pt x="19391" y="43557"/>
                    </a:moveTo>
                    <a:cubicBezTo>
                      <a:pt x="19410" y="43557"/>
                      <a:pt x="19430" y="43558"/>
                      <a:pt x="19451" y="43560"/>
                    </a:cubicBezTo>
                    <a:cubicBezTo>
                      <a:pt x="19792" y="43588"/>
                      <a:pt x="20105" y="43588"/>
                      <a:pt x="20418" y="43617"/>
                    </a:cubicBezTo>
                    <a:cubicBezTo>
                      <a:pt x="20503" y="44868"/>
                      <a:pt x="20332" y="46062"/>
                      <a:pt x="20418" y="47228"/>
                    </a:cubicBezTo>
                    <a:cubicBezTo>
                      <a:pt x="20531" y="48536"/>
                      <a:pt x="20446" y="49844"/>
                      <a:pt x="20588" y="51124"/>
                    </a:cubicBezTo>
                    <a:cubicBezTo>
                      <a:pt x="20674" y="52148"/>
                      <a:pt x="20560" y="53172"/>
                      <a:pt x="20531" y="54195"/>
                    </a:cubicBezTo>
                    <a:cubicBezTo>
                      <a:pt x="20474" y="55418"/>
                      <a:pt x="20588" y="56612"/>
                      <a:pt x="20645" y="57835"/>
                    </a:cubicBezTo>
                    <a:cubicBezTo>
                      <a:pt x="20702" y="58916"/>
                      <a:pt x="20730" y="60025"/>
                      <a:pt x="20702" y="61134"/>
                    </a:cubicBezTo>
                    <a:cubicBezTo>
                      <a:pt x="20702" y="61930"/>
                      <a:pt x="20730" y="62726"/>
                      <a:pt x="20702" y="63523"/>
                    </a:cubicBezTo>
                    <a:cubicBezTo>
                      <a:pt x="20702" y="64148"/>
                      <a:pt x="20730" y="64774"/>
                      <a:pt x="20674" y="65399"/>
                    </a:cubicBezTo>
                    <a:cubicBezTo>
                      <a:pt x="20588" y="66508"/>
                      <a:pt x="20787" y="67646"/>
                      <a:pt x="20730" y="68755"/>
                    </a:cubicBezTo>
                    <a:cubicBezTo>
                      <a:pt x="20645" y="70035"/>
                      <a:pt x="20844" y="71286"/>
                      <a:pt x="20730" y="72565"/>
                    </a:cubicBezTo>
                    <a:cubicBezTo>
                      <a:pt x="20645" y="73219"/>
                      <a:pt x="20816" y="73959"/>
                      <a:pt x="20816" y="74641"/>
                    </a:cubicBezTo>
                    <a:cubicBezTo>
                      <a:pt x="20816" y="74897"/>
                      <a:pt x="20759" y="75153"/>
                      <a:pt x="20816" y="75381"/>
                    </a:cubicBezTo>
                    <a:cubicBezTo>
                      <a:pt x="20958" y="76092"/>
                      <a:pt x="20560" y="76376"/>
                      <a:pt x="20019" y="76632"/>
                    </a:cubicBezTo>
                    <a:cubicBezTo>
                      <a:pt x="19792" y="76717"/>
                      <a:pt x="19593" y="76859"/>
                      <a:pt x="19394" y="76973"/>
                    </a:cubicBezTo>
                    <a:cubicBezTo>
                      <a:pt x="19195" y="76859"/>
                      <a:pt x="19223" y="76689"/>
                      <a:pt x="19223" y="76490"/>
                    </a:cubicBezTo>
                    <a:cubicBezTo>
                      <a:pt x="19195" y="75637"/>
                      <a:pt x="19110" y="74755"/>
                      <a:pt x="19166" y="73873"/>
                    </a:cubicBezTo>
                    <a:cubicBezTo>
                      <a:pt x="19337" y="71570"/>
                      <a:pt x="19252" y="69238"/>
                      <a:pt x="19337" y="66906"/>
                    </a:cubicBezTo>
                    <a:cubicBezTo>
                      <a:pt x="19394" y="65513"/>
                      <a:pt x="19223" y="64120"/>
                      <a:pt x="19166" y="62726"/>
                    </a:cubicBezTo>
                    <a:cubicBezTo>
                      <a:pt x="19138" y="61731"/>
                      <a:pt x="18996" y="60736"/>
                      <a:pt x="19110" y="59740"/>
                    </a:cubicBezTo>
                    <a:cubicBezTo>
                      <a:pt x="19166" y="59371"/>
                      <a:pt x="19053" y="59058"/>
                      <a:pt x="19053" y="58688"/>
                    </a:cubicBezTo>
                    <a:cubicBezTo>
                      <a:pt x="19166" y="56527"/>
                      <a:pt x="19138" y="54337"/>
                      <a:pt x="18967" y="52176"/>
                    </a:cubicBezTo>
                    <a:cubicBezTo>
                      <a:pt x="18910" y="51437"/>
                      <a:pt x="18967" y="50669"/>
                      <a:pt x="19024" y="49930"/>
                    </a:cubicBezTo>
                    <a:cubicBezTo>
                      <a:pt x="19138" y="48337"/>
                      <a:pt x="19081" y="46745"/>
                      <a:pt x="18996" y="45152"/>
                    </a:cubicBezTo>
                    <a:cubicBezTo>
                      <a:pt x="18967" y="44754"/>
                      <a:pt x="18967" y="44356"/>
                      <a:pt x="19024" y="43930"/>
                    </a:cubicBezTo>
                    <a:cubicBezTo>
                      <a:pt x="19051" y="43719"/>
                      <a:pt x="19150" y="43557"/>
                      <a:pt x="19391" y="43557"/>
                    </a:cubicBezTo>
                    <a:close/>
                    <a:moveTo>
                      <a:pt x="17750" y="43581"/>
                    </a:moveTo>
                    <a:cubicBezTo>
                      <a:pt x="18114" y="43581"/>
                      <a:pt x="18114" y="43675"/>
                      <a:pt x="18114" y="44157"/>
                    </a:cubicBezTo>
                    <a:cubicBezTo>
                      <a:pt x="18086" y="45295"/>
                      <a:pt x="18057" y="46461"/>
                      <a:pt x="18086" y="47598"/>
                    </a:cubicBezTo>
                    <a:cubicBezTo>
                      <a:pt x="18114" y="49077"/>
                      <a:pt x="18228" y="50527"/>
                      <a:pt x="18256" y="52006"/>
                    </a:cubicBezTo>
                    <a:cubicBezTo>
                      <a:pt x="18256" y="53427"/>
                      <a:pt x="18143" y="54849"/>
                      <a:pt x="18114" y="56271"/>
                    </a:cubicBezTo>
                    <a:cubicBezTo>
                      <a:pt x="18086" y="56925"/>
                      <a:pt x="18143" y="57579"/>
                      <a:pt x="18114" y="58205"/>
                    </a:cubicBezTo>
                    <a:cubicBezTo>
                      <a:pt x="18086" y="59513"/>
                      <a:pt x="18285" y="60793"/>
                      <a:pt x="18200" y="62101"/>
                    </a:cubicBezTo>
                    <a:cubicBezTo>
                      <a:pt x="18143" y="63238"/>
                      <a:pt x="18228" y="64376"/>
                      <a:pt x="18228" y="65542"/>
                    </a:cubicBezTo>
                    <a:cubicBezTo>
                      <a:pt x="18228" y="66764"/>
                      <a:pt x="18370" y="67987"/>
                      <a:pt x="18342" y="69210"/>
                    </a:cubicBezTo>
                    <a:cubicBezTo>
                      <a:pt x="18313" y="70376"/>
                      <a:pt x="18370" y="71542"/>
                      <a:pt x="18313" y="72708"/>
                    </a:cubicBezTo>
                    <a:cubicBezTo>
                      <a:pt x="18285" y="73106"/>
                      <a:pt x="18370" y="73504"/>
                      <a:pt x="18427" y="73902"/>
                    </a:cubicBezTo>
                    <a:cubicBezTo>
                      <a:pt x="18512" y="74983"/>
                      <a:pt x="18228" y="76092"/>
                      <a:pt x="18342" y="77172"/>
                    </a:cubicBezTo>
                    <a:cubicBezTo>
                      <a:pt x="18370" y="77314"/>
                      <a:pt x="18370" y="77456"/>
                      <a:pt x="18228" y="77513"/>
                    </a:cubicBezTo>
                    <a:cubicBezTo>
                      <a:pt x="17887" y="77656"/>
                      <a:pt x="17602" y="77997"/>
                      <a:pt x="17176" y="78111"/>
                    </a:cubicBezTo>
                    <a:cubicBezTo>
                      <a:pt x="17119" y="66594"/>
                      <a:pt x="17091" y="55162"/>
                      <a:pt x="17062" y="43702"/>
                    </a:cubicBezTo>
                    <a:cubicBezTo>
                      <a:pt x="17204" y="43601"/>
                      <a:pt x="17317" y="43586"/>
                      <a:pt x="17412" y="43586"/>
                    </a:cubicBezTo>
                    <a:cubicBezTo>
                      <a:pt x="17450" y="43586"/>
                      <a:pt x="17485" y="43588"/>
                      <a:pt x="17517" y="43588"/>
                    </a:cubicBezTo>
                    <a:cubicBezTo>
                      <a:pt x="17608" y="43584"/>
                      <a:pt x="17685" y="43581"/>
                      <a:pt x="17750" y="43581"/>
                    </a:cubicBezTo>
                    <a:close/>
                    <a:moveTo>
                      <a:pt x="13188" y="43512"/>
                    </a:moveTo>
                    <a:cubicBezTo>
                      <a:pt x="14062" y="43512"/>
                      <a:pt x="14936" y="43560"/>
                      <a:pt x="15811" y="43560"/>
                    </a:cubicBezTo>
                    <a:cubicBezTo>
                      <a:pt x="16067" y="43560"/>
                      <a:pt x="16152" y="43645"/>
                      <a:pt x="16181" y="43901"/>
                    </a:cubicBezTo>
                    <a:cubicBezTo>
                      <a:pt x="16181" y="45067"/>
                      <a:pt x="16266" y="46205"/>
                      <a:pt x="16266" y="47342"/>
                    </a:cubicBezTo>
                    <a:cubicBezTo>
                      <a:pt x="16294" y="49105"/>
                      <a:pt x="16266" y="50840"/>
                      <a:pt x="16237" y="52574"/>
                    </a:cubicBezTo>
                    <a:cubicBezTo>
                      <a:pt x="16237" y="53740"/>
                      <a:pt x="16152" y="54906"/>
                      <a:pt x="16152" y="56072"/>
                    </a:cubicBezTo>
                    <a:cubicBezTo>
                      <a:pt x="16124" y="56783"/>
                      <a:pt x="16181" y="57466"/>
                      <a:pt x="16266" y="58148"/>
                    </a:cubicBezTo>
                    <a:cubicBezTo>
                      <a:pt x="16323" y="58575"/>
                      <a:pt x="16294" y="59001"/>
                      <a:pt x="16266" y="59428"/>
                    </a:cubicBezTo>
                    <a:cubicBezTo>
                      <a:pt x="16209" y="60622"/>
                      <a:pt x="16351" y="61816"/>
                      <a:pt x="16237" y="63039"/>
                    </a:cubicBezTo>
                    <a:cubicBezTo>
                      <a:pt x="16181" y="63864"/>
                      <a:pt x="16266" y="64717"/>
                      <a:pt x="16266" y="65570"/>
                    </a:cubicBezTo>
                    <a:cubicBezTo>
                      <a:pt x="16266" y="67390"/>
                      <a:pt x="16266" y="69238"/>
                      <a:pt x="16237" y="71058"/>
                    </a:cubicBezTo>
                    <a:cubicBezTo>
                      <a:pt x="16237" y="72736"/>
                      <a:pt x="16152" y="74385"/>
                      <a:pt x="16152" y="76063"/>
                    </a:cubicBezTo>
                    <a:cubicBezTo>
                      <a:pt x="16152" y="76490"/>
                      <a:pt x="16237" y="76916"/>
                      <a:pt x="16266" y="77314"/>
                    </a:cubicBezTo>
                    <a:cubicBezTo>
                      <a:pt x="16294" y="77599"/>
                      <a:pt x="16351" y="77883"/>
                      <a:pt x="16181" y="78196"/>
                    </a:cubicBezTo>
                    <a:cubicBezTo>
                      <a:pt x="15612" y="77911"/>
                      <a:pt x="15043" y="77599"/>
                      <a:pt x="14474" y="77314"/>
                    </a:cubicBezTo>
                    <a:cubicBezTo>
                      <a:pt x="12512" y="76291"/>
                      <a:pt x="10579" y="75295"/>
                      <a:pt x="8531" y="74442"/>
                    </a:cubicBezTo>
                    <a:cubicBezTo>
                      <a:pt x="7820" y="74129"/>
                      <a:pt x="7138" y="73703"/>
                      <a:pt x="6398" y="73362"/>
                    </a:cubicBezTo>
                    <a:cubicBezTo>
                      <a:pt x="5460" y="72935"/>
                      <a:pt x="4522" y="72537"/>
                      <a:pt x="3583" y="72167"/>
                    </a:cubicBezTo>
                    <a:cubicBezTo>
                      <a:pt x="3299" y="72054"/>
                      <a:pt x="3213" y="71911"/>
                      <a:pt x="3242" y="71599"/>
                    </a:cubicBezTo>
                    <a:cubicBezTo>
                      <a:pt x="3441" y="69722"/>
                      <a:pt x="3441" y="67873"/>
                      <a:pt x="3356" y="65997"/>
                    </a:cubicBezTo>
                    <a:cubicBezTo>
                      <a:pt x="3299" y="64831"/>
                      <a:pt x="3356" y="63693"/>
                      <a:pt x="3356" y="62527"/>
                    </a:cubicBezTo>
                    <a:cubicBezTo>
                      <a:pt x="3327" y="61674"/>
                      <a:pt x="3299" y="60821"/>
                      <a:pt x="3270" y="59968"/>
                    </a:cubicBezTo>
                    <a:cubicBezTo>
                      <a:pt x="3242" y="58859"/>
                      <a:pt x="3327" y="57721"/>
                      <a:pt x="3299" y="56612"/>
                    </a:cubicBezTo>
                    <a:cubicBezTo>
                      <a:pt x="3213" y="55276"/>
                      <a:pt x="3128" y="53939"/>
                      <a:pt x="3185" y="52603"/>
                    </a:cubicBezTo>
                    <a:cubicBezTo>
                      <a:pt x="3242" y="51551"/>
                      <a:pt x="3299" y="50499"/>
                      <a:pt x="3327" y="49446"/>
                    </a:cubicBezTo>
                    <a:cubicBezTo>
                      <a:pt x="3356" y="48764"/>
                      <a:pt x="3384" y="48110"/>
                      <a:pt x="3356" y="47427"/>
                    </a:cubicBezTo>
                    <a:cubicBezTo>
                      <a:pt x="3270" y="46347"/>
                      <a:pt x="3299" y="45266"/>
                      <a:pt x="3327" y="44214"/>
                    </a:cubicBezTo>
                    <a:cubicBezTo>
                      <a:pt x="3327" y="43702"/>
                      <a:pt x="3356" y="43731"/>
                      <a:pt x="3896" y="43674"/>
                    </a:cubicBezTo>
                    <a:cubicBezTo>
                      <a:pt x="4501" y="43622"/>
                      <a:pt x="5102" y="43608"/>
                      <a:pt x="5702" y="43608"/>
                    </a:cubicBezTo>
                    <a:cubicBezTo>
                      <a:pt x="6460" y="43608"/>
                      <a:pt x="7217" y="43631"/>
                      <a:pt x="7977" y="43631"/>
                    </a:cubicBezTo>
                    <a:cubicBezTo>
                      <a:pt x="8285" y="43631"/>
                      <a:pt x="8592" y="43627"/>
                      <a:pt x="8901" y="43617"/>
                    </a:cubicBezTo>
                    <a:cubicBezTo>
                      <a:pt x="10038" y="43588"/>
                      <a:pt x="11176" y="43617"/>
                      <a:pt x="12313" y="43532"/>
                    </a:cubicBezTo>
                    <a:cubicBezTo>
                      <a:pt x="12605" y="43517"/>
                      <a:pt x="12896" y="43512"/>
                      <a:pt x="13188" y="43512"/>
                    </a:cubicBezTo>
                    <a:close/>
                    <a:moveTo>
                      <a:pt x="16666" y="0"/>
                    </a:moveTo>
                    <a:cubicBezTo>
                      <a:pt x="16417" y="0"/>
                      <a:pt x="16158" y="80"/>
                      <a:pt x="15925" y="251"/>
                    </a:cubicBezTo>
                    <a:cubicBezTo>
                      <a:pt x="15527" y="535"/>
                      <a:pt x="15327" y="876"/>
                      <a:pt x="15327" y="1331"/>
                    </a:cubicBezTo>
                    <a:cubicBezTo>
                      <a:pt x="15356" y="1587"/>
                      <a:pt x="15271" y="1786"/>
                      <a:pt x="15072" y="1900"/>
                    </a:cubicBezTo>
                    <a:cubicBezTo>
                      <a:pt x="14474" y="2241"/>
                      <a:pt x="14048" y="2810"/>
                      <a:pt x="13479" y="3151"/>
                    </a:cubicBezTo>
                    <a:cubicBezTo>
                      <a:pt x="12768" y="3578"/>
                      <a:pt x="12199" y="4204"/>
                      <a:pt x="11545" y="4687"/>
                    </a:cubicBezTo>
                    <a:cubicBezTo>
                      <a:pt x="10607" y="5369"/>
                      <a:pt x="9782" y="6166"/>
                      <a:pt x="8844" y="6820"/>
                    </a:cubicBezTo>
                    <a:cubicBezTo>
                      <a:pt x="7849" y="7502"/>
                      <a:pt x="6967" y="8327"/>
                      <a:pt x="6057" y="9095"/>
                    </a:cubicBezTo>
                    <a:cubicBezTo>
                      <a:pt x="5659" y="9436"/>
                      <a:pt x="5261" y="9777"/>
                      <a:pt x="4834" y="10062"/>
                    </a:cubicBezTo>
                    <a:cubicBezTo>
                      <a:pt x="4522" y="10261"/>
                      <a:pt x="4209" y="10460"/>
                      <a:pt x="3924" y="10716"/>
                    </a:cubicBezTo>
                    <a:cubicBezTo>
                      <a:pt x="3217" y="11350"/>
                      <a:pt x="2446" y="11712"/>
                      <a:pt x="1522" y="11712"/>
                    </a:cubicBezTo>
                    <a:cubicBezTo>
                      <a:pt x="1370" y="11712"/>
                      <a:pt x="1213" y="11703"/>
                      <a:pt x="1052" y="11682"/>
                    </a:cubicBezTo>
                    <a:cubicBezTo>
                      <a:pt x="902" y="11658"/>
                      <a:pt x="773" y="11646"/>
                      <a:pt x="661" y="11646"/>
                    </a:cubicBezTo>
                    <a:cubicBezTo>
                      <a:pt x="118" y="11646"/>
                      <a:pt x="0" y="11946"/>
                      <a:pt x="0" y="12678"/>
                    </a:cubicBezTo>
                    <a:cubicBezTo>
                      <a:pt x="29" y="12848"/>
                      <a:pt x="29" y="13019"/>
                      <a:pt x="29" y="13190"/>
                    </a:cubicBezTo>
                    <a:cubicBezTo>
                      <a:pt x="29" y="13701"/>
                      <a:pt x="114" y="13815"/>
                      <a:pt x="626" y="13844"/>
                    </a:cubicBezTo>
                    <a:cubicBezTo>
                      <a:pt x="907" y="13864"/>
                      <a:pt x="1203" y="13884"/>
                      <a:pt x="1503" y="13884"/>
                    </a:cubicBezTo>
                    <a:cubicBezTo>
                      <a:pt x="1627" y="13884"/>
                      <a:pt x="1752" y="13880"/>
                      <a:pt x="1877" y="13872"/>
                    </a:cubicBezTo>
                    <a:cubicBezTo>
                      <a:pt x="1910" y="13870"/>
                      <a:pt x="1941" y="13869"/>
                      <a:pt x="1970" y="13869"/>
                    </a:cubicBezTo>
                    <a:cubicBezTo>
                      <a:pt x="2293" y="13869"/>
                      <a:pt x="2386" y="14014"/>
                      <a:pt x="2360" y="14327"/>
                    </a:cubicBezTo>
                    <a:cubicBezTo>
                      <a:pt x="2360" y="14498"/>
                      <a:pt x="2389" y="14640"/>
                      <a:pt x="2389" y="14782"/>
                    </a:cubicBezTo>
                    <a:cubicBezTo>
                      <a:pt x="2446" y="16545"/>
                      <a:pt x="2218" y="18280"/>
                      <a:pt x="2360" y="20043"/>
                    </a:cubicBezTo>
                    <a:cubicBezTo>
                      <a:pt x="2474" y="21237"/>
                      <a:pt x="2360" y="22488"/>
                      <a:pt x="2360" y="23711"/>
                    </a:cubicBezTo>
                    <a:cubicBezTo>
                      <a:pt x="2360" y="24792"/>
                      <a:pt x="2389" y="25901"/>
                      <a:pt x="2389" y="27010"/>
                    </a:cubicBezTo>
                    <a:cubicBezTo>
                      <a:pt x="2417" y="28176"/>
                      <a:pt x="2275" y="29342"/>
                      <a:pt x="2360" y="30508"/>
                    </a:cubicBezTo>
                    <a:cubicBezTo>
                      <a:pt x="2417" y="31048"/>
                      <a:pt x="2275" y="31560"/>
                      <a:pt x="2304" y="32100"/>
                    </a:cubicBezTo>
                    <a:cubicBezTo>
                      <a:pt x="2389" y="33209"/>
                      <a:pt x="2474" y="34346"/>
                      <a:pt x="2417" y="35456"/>
                    </a:cubicBezTo>
                    <a:cubicBezTo>
                      <a:pt x="2275" y="37475"/>
                      <a:pt x="2446" y="39465"/>
                      <a:pt x="2389" y="41456"/>
                    </a:cubicBezTo>
                    <a:cubicBezTo>
                      <a:pt x="2332" y="43475"/>
                      <a:pt x="2474" y="45494"/>
                      <a:pt x="2389" y="47541"/>
                    </a:cubicBezTo>
                    <a:cubicBezTo>
                      <a:pt x="2275" y="50470"/>
                      <a:pt x="2531" y="53371"/>
                      <a:pt x="2417" y="56300"/>
                    </a:cubicBezTo>
                    <a:cubicBezTo>
                      <a:pt x="2360" y="57920"/>
                      <a:pt x="2531" y="59541"/>
                      <a:pt x="2446" y="61162"/>
                    </a:cubicBezTo>
                    <a:cubicBezTo>
                      <a:pt x="2417" y="62669"/>
                      <a:pt x="2474" y="64148"/>
                      <a:pt x="2474" y="65655"/>
                    </a:cubicBezTo>
                    <a:cubicBezTo>
                      <a:pt x="2446" y="66878"/>
                      <a:pt x="2275" y="68101"/>
                      <a:pt x="2389" y="69324"/>
                    </a:cubicBezTo>
                    <a:cubicBezTo>
                      <a:pt x="2389" y="70205"/>
                      <a:pt x="2417" y="71058"/>
                      <a:pt x="2389" y="71940"/>
                    </a:cubicBezTo>
                    <a:cubicBezTo>
                      <a:pt x="2389" y="72309"/>
                      <a:pt x="2503" y="72537"/>
                      <a:pt x="2844" y="72708"/>
                    </a:cubicBezTo>
                    <a:cubicBezTo>
                      <a:pt x="4180" y="73248"/>
                      <a:pt x="5318" y="74101"/>
                      <a:pt x="6683" y="74613"/>
                    </a:cubicBezTo>
                    <a:cubicBezTo>
                      <a:pt x="7706" y="74983"/>
                      <a:pt x="8645" y="75580"/>
                      <a:pt x="9640" y="76035"/>
                    </a:cubicBezTo>
                    <a:cubicBezTo>
                      <a:pt x="10977" y="76689"/>
                      <a:pt x="12313" y="77371"/>
                      <a:pt x="13735" y="77940"/>
                    </a:cubicBezTo>
                    <a:cubicBezTo>
                      <a:pt x="14588" y="78281"/>
                      <a:pt x="15441" y="78736"/>
                      <a:pt x="16294" y="79163"/>
                    </a:cubicBezTo>
                    <a:cubicBezTo>
                      <a:pt x="16452" y="79222"/>
                      <a:pt x="16610" y="79308"/>
                      <a:pt x="16777" y="79308"/>
                    </a:cubicBezTo>
                    <a:cubicBezTo>
                      <a:pt x="16851" y="79308"/>
                      <a:pt x="16927" y="79292"/>
                      <a:pt x="17005" y="79248"/>
                    </a:cubicBezTo>
                    <a:cubicBezTo>
                      <a:pt x="17460" y="78964"/>
                      <a:pt x="18029" y="78878"/>
                      <a:pt x="18484" y="78566"/>
                    </a:cubicBezTo>
                    <a:cubicBezTo>
                      <a:pt x="19792" y="77684"/>
                      <a:pt x="21271" y="77172"/>
                      <a:pt x="22636" y="76461"/>
                    </a:cubicBezTo>
                    <a:cubicBezTo>
                      <a:pt x="23290" y="76120"/>
                      <a:pt x="23972" y="75892"/>
                      <a:pt x="24626" y="75580"/>
                    </a:cubicBezTo>
                    <a:cubicBezTo>
                      <a:pt x="25053" y="75381"/>
                      <a:pt x="25422" y="75011"/>
                      <a:pt x="25849" y="74869"/>
                    </a:cubicBezTo>
                    <a:cubicBezTo>
                      <a:pt x="27441" y="74272"/>
                      <a:pt x="28892" y="73418"/>
                      <a:pt x="30399" y="72679"/>
                    </a:cubicBezTo>
                    <a:cubicBezTo>
                      <a:pt x="30712" y="72509"/>
                      <a:pt x="30968" y="72281"/>
                      <a:pt x="30968" y="71883"/>
                    </a:cubicBezTo>
                    <a:cubicBezTo>
                      <a:pt x="30911" y="70575"/>
                      <a:pt x="30911" y="69267"/>
                      <a:pt x="31024" y="67987"/>
                    </a:cubicBezTo>
                    <a:cubicBezTo>
                      <a:pt x="31110" y="66821"/>
                      <a:pt x="30939" y="65684"/>
                      <a:pt x="30939" y="64518"/>
                    </a:cubicBezTo>
                    <a:cubicBezTo>
                      <a:pt x="30911" y="62101"/>
                      <a:pt x="30797" y="59655"/>
                      <a:pt x="30911" y="57238"/>
                    </a:cubicBezTo>
                    <a:cubicBezTo>
                      <a:pt x="30968" y="55987"/>
                      <a:pt x="30769" y="54736"/>
                      <a:pt x="30854" y="53484"/>
                    </a:cubicBezTo>
                    <a:cubicBezTo>
                      <a:pt x="30968" y="51437"/>
                      <a:pt x="30968" y="49389"/>
                      <a:pt x="30882" y="47342"/>
                    </a:cubicBezTo>
                    <a:cubicBezTo>
                      <a:pt x="30854" y="45977"/>
                      <a:pt x="30911" y="44641"/>
                      <a:pt x="30911" y="43276"/>
                    </a:cubicBezTo>
                    <a:cubicBezTo>
                      <a:pt x="30882" y="41257"/>
                      <a:pt x="30939" y="39238"/>
                      <a:pt x="30939" y="37219"/>
                    </a:cubicBezTo>
                    <a:cubicBezTo>
                      <a:pt x="30968" y="35967"/>
                      <a:pt x="30825" y="34716"/>
                      <a:pt x="30939" y="33465"/>
                    </a:cubicBezTo>
                    <a:cubicBezTo>
                      <a:pt x="30996" y="32669"/>
                      <a:pt x="31053" y="31844"/>
                      <a:pt x="30996" y="31076"/>
                    </a:cubicBezTo>
                    <a:cubicBezTo>
                      <a:pt x="30939" y="30479"/>
                      <a:pt x="30968" y="29910"/>
                      <a:pt x="30996" y="29342"/>
                    </a:cubicBezTo>
                    <a:cubicBezTo>
                      <a:pt x="30996" y="29199"/>
                      <a:pt x="31053" y="29029"/>
                      <a:pt x="31024" y="28887"/>
                    </a:cubicBezTo>
                    <a:cubicBezTo>
                      <a:pt x="30882" y="27891"/>
                      <a:pt x="30911" y="26839"/>
                      <a:pt x="30911" y="25815"/>
                    </a:cubicBezTo>
                    <a:cubicBezTo>
                      <a:pt x="30939" y="24820"/>
                      <a:pt x="30939" y="23825"/>
                      <a:pt x="30939" y="22830"/>
                    </a:cubicBezTo>
                    <a:cubicBezTo>
                      <a:pt x="30939" y="21692"/>
                      <a:pt x="30911" y="20583"/>
                      <a:pt x="30939" y="19446"/>
                    </a:cubicBezTo>
                    <a:cubicBezTo>
                      <a:pt x="30968" y="18593"/>
                      <a:pt x="31024" y="17768"/>
                      <a:pt x="30968" y="16915"/>
                    </a:cubicBezTo>
                    <a:cubicBezTo>
                      <a:pt x="30882" y="16033"/>
                      <a:pt x="30854" y="15152"/>
                      <a:pt x="30939" y="14270"/>
                    </a:cubicBezTo>
                    <a:cubicBezTo>
                      <a:pt x="30966" y="13980"/>
                      <a:pt x="31016" y="13812"/>
                      <a:pt x="31342" y="13812"/>
                    </a:cubicBezTo>
                    <a:cubicBezTo>
                      <a:pt x="31367" y="13812"/>
                      <a:pt x="31394" y="13813"/>
                      <a:pt x="31423" y="13815"/>
                    </a:cubicBezTo>
                    <a:cubicBezTo>
                      <a:pt x="31509" y="13821"/>
                      <a:pt x="31595" y="13823"/>
                      <a:pt x="31681" y="13823"/>
                    </a:cubicBezTo>
                    <a:cubicBezTo>
                      <a:pt x="32041" y="13823"/>
                      <a:pt x="32391" y="13781"/>
                      <a:pt x="32759" y="13758"/>
                    </a:cubicBezTo>
                    <a:cubicBezTo>
                      <a:pt x="33157" y="13758"/>
                      <a:pt x="33299" y="13559"/>
                      <a:pt x="33299" y="13218"/>
                    </a:cubicBezTo>
                    <a:cubicBezTo>
                      <a:pt x="33299" y="12905"/>
                      <a:pt x="33328" y="12621"/>
                      <a:pt x="33299" y="12308"/>
                    </a:cubicBezTo>
                    <a:cubicBezTo>
                      <a:pt x="33299" y="11796"/>
                      <a:pt x="33157" y="11626"/>
                      <a:pt x="32645" y="11597"/>
                    </a:cubicBezTo>
                    <a:cubicBezTo>
                      <a:pt x="32432" y="11583"/>
                      <a:pt x="32219" y="11583"/>
                      <a:pt x="32006" y="11583"/>
                    </a:cubicBezTo>
                    <a:cubicBezTo>
                      <a:pt x="31792" y="11583"/>
                      <a:pt x="31579" y="11583"/>
                      <a:pt x="31366" y="11569"/>
                    </a:cubicBezTo>
                    <a:cubicBezTo>
                      <a:pt x="31309" y="11569"/>
                      <a:pt x="31249" y="11572"/>
                      <a:pt x="31189" y="11572"/>
                    </a:cubicBezTo>
                    <a:cubicBezTo>
                      <a:pt x="31069" y="11572"/>
                      <a:pt x="30949" y="11559"/>
                      <a:pt x="30854" y="11483"/>
                    </a:cubicBezTo>
                    <a:cubicBezTo>
                      <a:pt x="29915" y="10659"/>
                      <a:pt x="28835" y="10062"/>
                      <a:pt x="27868" y="9322"/>
                    </a:cubicBezTo>
                    <a:cubicBezTo>
                      <a:pt x="25650" y="7616"/>
                      <a:pt x="23460" y="5910"/>
                      <a:pt x="21242" y="4175"/>
                    </a:cubicBezTo>
                    <a:cubicBezTo>
                      <a:pt x="20247" y="3407"/>
                      <a:pt x="19195" y="2725"/>
                      <a:pt x="18285" y="1872"/>
                    </a:cubicBezTo>
                    <a:cubicBezTo>
                      <a:pt x="18000" y="1644"/>
                      <a:pt x="17858" y="1388"/>
                      <a:pt x="17801" y="1019"/>
                    </a:cubicBezTo>
                    <a:cubicBezTo>
                      <a:pt x="17704" y="376"/>
                      <a:pt x="17207" y="0"/>
                      <a:pt x="166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257;p82">
                <a:extLst>
                  <a:ext uri="{FF2B5EF4-FFF2-40B4-BE49-F238E27FC236}">
                    <a16:creationId xmlns:a16="http://schemas.microsoft.com/office/drawing/2014/main" id="{B028E175-54DB-F416-8370-78E2CEE1DD54}"/>
                  </a:ext>
                </a:extLst>
              </p:cNvPr>
              <p:cNvSpPr/>
              <p:nvPr/>
            </p:nvSpPr>
            <p:spPr>
              <a:xfrm>
                <a:off x="6448833" y="3406692"/>
                <a:ext cx="404176" cy="490652"/>
              </a:xfrm>
              <a:custGeom>
                <a:avLst/>
                <a:gdLst/>
                <a:ahLst/>
                <a:cxnLst/>
                <a:rect l="l" t="t" r="r" b="b"/>
                <a:pathLst>
                  <a:path w="9044" h="10979" extrusionOk="0">
                    <a:moveTo>
                      <a:pt x="4492" y="1"/>
                    </a:moveTo>
                    <a:cubicBezTo>
                      <a:pt x="4448" y="1"/>
                      <a:pt x="4402" y="10"/>
                      <a:pt x="4351" y="30"/>
                    </a:cubicBezTo>
                    <a:cubicBezTo>
                      <a:pt x="3953" y="258"/>
                      <a:pt x="3555" y="457"/>
                      <a:pt x="3157" y="656"/>
                    </a:cubicBezTo>
                    <a:cubicBezTo>
                      <a:pt x="2958" y="741"/>
                      <a:pt x="2873" y="855"/>
                      <a:pt x="2986" y="1083"/>
                    </a:cubicBezTo>
                    <a:cubicBezTo>
                      <a:pt x="3072" y="1310"/>
                      <a:pt x="3185" y="1538"/>
                      <a:pt x="3271" y="1765"/>
                    </a:cubicBezTo>
                    <a:cubicBezTo>
                      <a:pt x="3612" y="2533"/>
                      <a:pt x="3811" y="3329"/>
                      <a:pt x="3811" y="4182"/>
                    </a:cubicBezTo>
                    <a:cubicBezTo>
                      <a:pt x="3811" y="4588"/>
                      <a:pt x="3791" y="4673"/>
                      <a:pt x="3498" y="4673"/>
                    </a:cubicBezTo>
                    <a:cubicBezTo>
                      <a:pt x="3442" y="4673"/>
                      <a:pt x="3377" y="4670"/>
                      <a:pt x="3299" y="4666"/>
                    </a:cubicBezTo>
                    <a:cubicBezTo>
                      <a:pt x="3128" y="4637"/>
                      <a:pt x="2958" y="4609"/>
                      <a:pt x="2787" y="4552"/>
                    </a:cubicBezTo>
                    <a:cubicBezTo>
                      <a:pt x="2304" y="4467"/>
                      <a:pt x="1849" y="4239"/>
                      <a:pt x="1365" y="4040"/>
                    </a:cubicBezTo>
                    <a:cubicBezTo>
                      <a:pt x="1129" y="3939"/>
                      <a:pt x="977" y="3878"/>
                      <a:pt x="866" y="3878"/>
                    </a:cubicBezTo>
                    <a:cubicBezTo>
                      <a:pt x="697" y="3878"/>
                      <a:pt x="621" y="4020"/>
                      <a:pt x="484" y="4381"/>
                    </a:cubicBezTo>
                    <a:cubicBezTo>
                      <a:pt x="342" y="4723"/>
                      <a:pt x="0" y="5035"/>
                      <a:pt x="0" y="5377"/>
                    </a:cubicBezTo>
                    <a:cubicBezTo>
                      <a:pt x="0" y="5718"/>
                      <a:pt x="313" y="6087"/>
                      <a:pt x="484" y="6457"/>
                    </a:cubicBezTo>
                    <a:cubicBezTo>
                      <a:pt x="512" y="6486"/>
                      <a:pt x="512" y="6542"/>
                      <a:pt x="541" y="6571"/>
                    </a:cubicBezTo>
                    <a:cubicBezTo>
                      <a:pt x="620" y="6808"/>
                      <a:pt x="740" y="6921"/>
                      <a:pt x="910" y="6921"/>
                    </a:cubicBezTo>
                    <a:cubicBezTo>
                      <a:pt x="985" y="6921"/>
                      <a:pt x="1070" y="6899"/>
                      <a:pt x="1166" y="6855"/>
                    </a:cubicBezTo>
                    <a:cubicBezTo>
                      <a:pt x="1394" y="6742"/>
                      <a:pt x="1593" y="6656"/>
                      <a:pt x="1792" y="6571"/>
                    </a:cubicBezTo>
                    <a:cubicBezTo>
                      <a:pt x="2275" y="6372"/>
                      <a:pt x="2787" y="6230"/>
                      <a:pt x="3299" y="6144"/>
                    </a:cubicBezTo>
                    <a:cubicBezTo>
                      <a:pt x="3358" y="6135"/>
                      <a:pt x="3412" y="6131"/>
                      <a:pt x="3461" y="6131"/>
                    </a:cubicBezTo>
                    <a:cubicBezTo>
                      <a:pt x="3718" y="6131"/>
                      <a:pt x="3835" y="6260"/>
                      <a:pt x="3811" y="6571"/>
                    </a:cubicBezTo>
                    <a:cubicBezTo>
                      <a:pt x="3783" y="7083"/>
                      <a:pt x="3754" y="7566"/>
                      <a:pt x="3640" y="8078"/>
                    </a:cubicBezTo>
                    <a:cubicBezTo>
                      <a:pt x="3498" y="8618"/>
                      <a:pt x="3299" y="9130"/>
                      <a:pt x="3043" y="9614"/>
                    </a:cubicBezTo>
                    <a:cubicBezTo>
                      <a:pt x="2873" y="9983"/>
                      <a:pt x="2958" y="10182"/>
                      <a:pt x="3328" y="10296"/>
                    </a:cubicBezTo>
                    <a:cubicBezTo>
                      <a:pt x="3754" y="10438"/>
                      <a:pt x="4152" y="10637"/>
                      <a:pt x="4465" y="10979"/>
                    </a:cubicBezTo>
                    <a:cubicBezTo>
                      <a:pt x="4749" y="10723"/>
                      <a:pt x="5062" y="10524"/>
                      <a:pt x="5375" y="10381"/>
                    </a:cubicBezTo>
                    <a:cubicBezTo>
                      <a:pt x="6114" y="10097"/>
                      <a:pt x="6114" y="10069"/>
                      <a:pt x="5802" y="9386"/>
                    </a:cubicBezTo>
                    <a:cubicBezTo>
                      <a:pt x="5745" y="9272"/>
                      <a:pt x="5688" y="9159"/>
                      <a:pt x="5631" y="9045"/>
                    </a:cubicBezTo>
                    <a:cubicBezTo>
                      <a:pt x="5318" y="8277"/>
                      <a:pt x="5119" y="7452"/>
                      <a:pt x="5147" y="6628"/>
                    </a:cubicBezTo>
                    <a:cubicBezTo>
                      <a:pt x="5147" y="6264"/>
                      <a:pt x="5166" y="6155"/>
                      <a:pt x="5406" y="6155"/>
                    </a:cubicBezTo>
                    <a:cubicBezTo>
                      <a:pt x="5466" y="6155"/>
                      <a:pt x="5540" y="6161"/>
                      <a:pt x="5631" y="6173"/>
                    </a:cubicBezTo>
                    <a:cubicBezTo>
                      <a:pt x="6171" y="6258"/>
                      <a:pt x="6711" y="6429"/>
                      <a:pt x="7223" y="6656"/>
                    </a:cubicBezTo>
                    <a:cubicBezTo>
                      <a:pt x="7605" y="6830"/>
                      <a:pt x="7831" y="6932"/>
                      <a:pt x="7996" y="6932"/>
                    </a:cubicBezTo>
                    <a:cubicBezTo>
                      <a:pt x="8237" y="6932"/>
                      <a:pt x="8347" y="6713"/>
                      <a:pt x="8617" y="6173"/>
                    </a:cubicBezTo>
                    <a:cubicBezTo>
                      <a:pt x="8702" y="6002"/>
                      <a:pt x="8816" y="5832"/>
                      <a:pt x="8930" y="5661"/>
                    </a:cubicBezTo>
                    <a:cubicBezTo>
                      <a:pt x="8986" y="5547"/>
                      <a:pt x="9043" y="5433"/>
                      <a:pt x="8958" y="5320"/>
                    </a:cubicBezTo>
                    <a:cubicBezTo>
                      <a:pt x="8674" y="4950"/>
                      <a:pt x="8531" y="4523"/>
                      <a:pt x="8332" y="4125"/>
                    </a:cubicBezTo>
                    <a:cubicBezTo>
                      <a:pt x="8273" y="3986"/>
                      <a:pt x="8185" y="3916"/>
                      <a:pt x="8070" y="3916"/>
                    </a:cubicBezTo>
                    <a:cubicBezTo>
                      <a:pt x="8020" y="3916"/>
                      <a:pt x="7966" y="3929"/>
                      <a:pt x="7906" y="3955"/>
                    </a:cubicBezTo>
                    <a:cubicBezTo>
                      <a:pt x="7678" y="4068"/>
                      <a:pt x="7451" y="4154"/>
                      <a:pt x="7223" y="4268"/>
                    </a:cubicBezTo>
                    <a:cubicBezTo>
                      <a:pt x="6711" y="4495"/>
                      <a:pt x="6171" y="4637"/>
                      <a:pt x="5631" y="4723"/>
                    </a:cubicBezTo>
                    <a:cubicBezTo>
                      <a:pt x="5527" y="4736"/>
                      <a:pt x="5445" y="4744"/>
                      <a:pt x="5381" y="4744"/>
                    </a:cubicBezTo>
                    <a:cubicBezTo>
                      <a:pt x="5164" y="4744"/>
                      <a:pt x="5147" y="4647"/>
                      <a:pt x="5147" y="4296"/>
                    </a:cubicBezTo>
                    <a:cubicBezTo>
                      <a:pt x="5147" y="3784"/>
                      <a:pt x="5204" y="3301"/>
                      <a:pt x="5318" y="2789"/>
                    </a:cubicBezTo>
                    <a:cubicBezTo>
                      <a:pt x="5460" y="2249"/>
                      <a:pt x="5688" y="1708"/>
                      <a:pt x="5944" y="1196"/>
                    </a:cubicBezTo>
                    <a:cubicBezTo>
                      <a:pt x="6057" y="884"/>
                      <a:pt x="6001" y="713"/>
                      <a:pt x="5716" y="599"/>
                    </a:cubicBezTo>
                    <a:cubicBezTo>
                      <a:pt x="5347" y="457"/>
                      <a:pt x="5005" y="315"/>
                      <a:pt x="4693" y="87"/>
                    </a:cubicBezTo>
                    <a:cubicBezTo>
                      <a:pt x="4637" y="32"/>
                      <a:pt x="4570" y="1"/>
                      <a:pt x="44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258;p82">
                <a:extLst>
                  <a:ext uri="{FF2B5EF4-FFF2-40B4-BE49-F238E27FC236}">
                    <a16:creationId xmlns:a16="http://schemas.microsoft.com/office/drawing/2014/main" id="{9E411848-9089-6EF0-5A65-555FCBC7BA9E}"/>
                  </a:ext>
                </a:extLst>
              </p:cNvPr>
              <p:cNvSpPr/>
              <p:nvPr/>
            </p:nvSpPr>
            <p:spPr>
              <a:xfrm>
                <a:off x="7062658" y="2019001"/>
                <a:ext cx="406724" cy="489311"/>
              </a:xfrm>
              <a:custGeom>
                <a:avLst/>
                <a:gdLst/>
                <a:ahLst/>
                <a:cxnLst/>
                <a:rect l="l" t="t" r="r" b="b"/>
                <a:pathLst>
                  <a:path w="9101" h="10949" extrusionOk="0">
                    <a:moveTo>
                      <a:pt x="4579" y="0"/>
                    </a:moveTo>
                    <a:cubicBezTo>
                      <a:pt x="4237" y="0"/>
                      <a:pt x="3896" y="285"/>
                      <a:pt x="3555" y="455"/>
                    </a:cubicBezTo>
                    <a:cubicBezTo>
                      <a:pt x="2929" y="740"/>
                      <a:pt x="2901" y="768"/>
                      <a:pt x="3214" y="1394"/>
                    </a:cubicBezTo>
                    <a:cubicBezTo>
                      <a:pt x="3526" y="2133"/>
                      <a:pt x="3782" y="2901"/>
                      <a:pt x="3839" y="3697"/>
                    </a:cubicBezTo>
                    <a:cubicBezTo>
                      <a:pt x="3898" y="4404"/>
                      <a:pt x="3889" y="4650"/>
                      <a:pt x="3541" y="4650"/>
                    </a:cubicBezTo>
                    <a:cubicBezTo>
                      <a:pt x="3385" y="4650"/>
                      <a:pt x="3160" y="4601"/>
                      <a:pt x="2844" y="4522"/>
                    </a:cubicBezTo>
                    <a:cubicBezTo>
                      <a:pt x="2304" y="4379"/>
                      <a:pt x="1792" y="4180"/>
                      <a:pt x="1308" y="3953"/>
                    </a:cubicBezTo>
                    <a:cubicBezTo>
                      <a:pt x="1186" y="3907"/>
                      <a:pt x="1063" y="3852"/>
                      <a:pt x="953" y="3852"/>
                    </a:cubicBezTo>
                    <a:cubicBezTo>
                      <a:pt x="860" y="3852"/>
                      <a:pt x="777" y="3892"/>
                      <a:pt x="711" y="4010"/>
                    </a:cubicBezTo>
                    <a:cubicBezTo>
                      <a:pt x="484" y="4436"/>
                      <a:pt x="342" y="4891"/>
                      <a:pt x="57" y="5289"/>
                    </a:cubicBezTo>
                    <a:cubicBezTo>
                      <a:pt x="0" y="5375"/>
                      <a:pt x="57" y="5488"/>
                      <a:pt x="114" y="5574"/>
                    </a:cubicBezTo>
                    <a:cubicBezTo>
                      <a:pt x="342" y="5887"/>
                      <a:pt x="484" y="6228"/>
                      <a:pt x="626" y="6569"/>
                    </a:cubicBezTo>
                    <a:cubicBezTo>
                      <a:pt x="702" y="6797"/>
                      <a:pt x="828" y="6898"/>
                      <a:pt x="997" y="6898"/>
                    </a:cubicBezTo>
                    <a:cubicBezTo>
                      <a:pt x="1081" y="6898"/>
                      <a:pt x="1176" y="6872"/>
                      <a:pt x="1280" y="6825"/>
                    </a:cubicBezTo>
                    <a:cubicBezTo>
                      <a:pt x="1451" y="6740"/>
                      <a:pt x="1650" y="6654"/>
                      <a:pt x="1820" y="6569"/>
                    </a:cubicBezTo>
                    <a:cubicBezTo>
                      <a:pt x="2304" y="6342"/>
                      <a:pt x="2816" y="6199"/>
                      <a:pt x="3327" y="6114"/>
                    </a:cubicBezTo>
                    <a:cubicBezTo>
                      <a:pt x="3415" y="6104"/>
                      <a:pt x="3489" y="6099"/>
                      <a:pt x="3552" y="6099"/>
                    </a:cubicBezTo>
                    <a:cubicBezTo>
                      <a:pt x="3857" y="6099"/>
                      <a:pt x="3896" y="6230"/>
                      <a:pt x="3896" y="6654"/>
                    </a:cubicBezTo>
                    <a:cubicBezTo>
                      <a:pt x="3896" y="6711"/>
                      <a:pt x="3868" y="6797"/>
                      <a:pt x="3868" y="6882"/>
                    </a:cubicBezTo>
                    <a:cubicBezTo>
                      <a:pt x="3839" y="7820"/>
                      <a:pt x="3526" y="8673"/>
                      <a:pt x="3128" y="9526"/>
                    </a:cubicBezTo>
                    <a:cubicBezTo>
                      <a:pt x="2929" y="10010"/>
                      <a:pt x="2958" y="10095"/>
                      <a:pt x="3441" y="10294"/>
                    </a:cubicBezTo>
                    <a:cubicBezTo>
                      <a:pt x="3811" y="10436"/>
                      <a:pt x="4209" y="10607"/>
                      <a:pt x="4522" y="10948"/>
                    </a:cubicBezTo>
                    <a:cubicBezTo>
                      <a:pt x="4863" y="10664"/>
                      <a:pt x="5204" y="10465"/>
                      <a:pt x="5574" y="10323"/>
                    </a:cubicBezTo>
                    <a:cubicBezTo>
                      <a:pt x="6171" y="10095"/>
                      <a:pt x="6171" y="10038"/>
                      <a:pt x="5915" y="9441"/>
                    </a:cubicBezTo>
                    <a:cubicBezTo>
                      <a:pt x="5858" y="9299"/>
                      <a:pt x="5773" y="9157"/>
                      <a:pt x="5716" y="9015"/>
                    </a:cubicBezTo>
                    <a:cubicBezTo>
                      <a:pt x="5375" y="8247"/>
                      <a:pt x="5233" y="7451"/>
                      <a:pt x="5204" y="6597"/>
                    </a:cubicBezTo>
                    <a:cubicBezTo>
                      <a:pt x="5180" y="6229"/>
                      <a:pt x="5240" y="6136"/>
                      <a:pt x="5514" y="6136"/>
                    </a:cubicBezTo>
                    <a:cubicBezTo>
                      <a:pt x="5557" y="6136"/>
                      <a:pt x="5605" y="6139"/>
                      <a:pt x="5659" y="6142"/>
                    </a:cubicBezTo>
                    <a:cubicBezTo>
                      <a:pt x="5858" y="6171"/>
                      <a:pt x="6029" y="6228"/>
                      <a:pt x="6200" y="6256"/>
                    </a:cubicBezTo>
                    <a:cubicBezTo>
                      <a:pt x="6768" y="6370"/>
                      <a:pt x="7280" y="6597"/>
                      <a:pt x="7792" y="6853"/>
                    </a:cubicBezTo>
                    <a:cubicBezTo>
                      <a:pt x="7913" y="6909"/>
                      <a:pt x="8016" y="6938"/>
                      <a:pt x="8104" y="6938"/>
                    </a:cubicBezTo>
                    <a:cubicBezTo>
                      <a:pt x="8286" y="6938"/>
                      <a:pt x="8407" y="6818"/>
                      <a:pt x="8503" y="6569"/>
                    </a:cubicBezTo>
                    <a:cubicBezTo>
                      <a:pt x="8617" y="6199"/>
                      <a:pt x="8958" y="5858"/>
                      <a:pt x="9015" y="5488"/>
                    </a:cubicBezTo>
                    <a:cubicBezTo>
                      <a:pt x="9100" y="5090"/>
                      <a:pt x="8673" y="4778"/>
                      <a:pt x="8531" y="4379"/>
                    </a:cubicBezTo>
                    <a:cubicBezTo>
                      <a:pt x="8394" y="4019"/>
                      <a:pt x="8329" y="3876"/>
                      <a:pt x="8174" y="3876"/>
                    </a:cubicBezTo>
                    <a:cubicBezTo>
                      <a:pt x="8072" y="3876"/>
                      <a:pt x="7932" y="3937"/>
                      <a:pt x="7707" y="4038"/>
                    </a:cubicBezTo>
                    <a:cubicBezTo>
                      <a:pt x="7195" y="4294"/>
                      <a:pt x="6654" y="4493"/>
                      <a:pt x="6086" y="4635"/>
                    </a:cubicBezTo>
                    <a:cubicBezTo>
                      <a:pt x="5845" y="4692"/>
                      <a:pt x="5665" y="4725"/>
                      <a:pt x="5533" y="4725"/>
                    </a:cubicBezTo>
                    <a:cubicBezTo>
                      <a:pt x="5198" y="4725"/>
                      <a:pt x="5171" y="4508"/>
                      <a:pt x="5233" y="3896"/>
                    </a:cubicBezTo>
                    <a:cubicBezTo>
                      <a:pt x="5290" y="3014"/>
                      <a:pt x="5517" y="2190"/>
                      <a:pt x="5915" y="1365"/>
                    </a:cubicBezTo>
                    <a:cubicBezTo>
                      <a:pt x="6200" y="768"/>
                      <a:pt x="6171" y="740"/>
                      <a:pt x="5574" y="484"/>
                    </a:cubicBezTo>
                    <a:cubicBezTo>
                      <a:pt x="5233" y="313"/>
                      <a:pt x="4920" y="0"/>
                      <a:pt x="45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1090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" name="Google Shape;1361;p58"/>
          <p:cNvGrpSpPr/>
          <p:nvPr/>
        </p:nvGrpSpPr>
        <p:grpSpPr>
          <a:xfrm>
            <a:off x="2699899" y="1984731"/>
            <a:ext cx="420276" cy="2073504"/>
            <a:chOff x="2699899" y="1984731"/>
            <a:chExt cx="420276" cy="2073504"/>
          </a:xfrm>
        </p:grpSpPr>
        <p:sp>
          <p:nvSpPr>
            <p:cNvPr id="1362" name="Google Shape;1362;p58"/>
            <p:cNvSpPr/>
            <p:nvPr/>
          </p:nvSpPr>
          <p:spPr>
            <a:xfrm>
              <a:off x="3025163" y="1984731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8"/>
            <p:cNvSpPr/>
            <p:nvPr/>
          </p:nvSpPr>
          <p:spPr>
            <a:xfrm>
              <a:off x="3025163" y="2942019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8"/>
            <p:cNvSpPr/>
            <p:nvPr/>
          </p:nvSpPr>
          <p:spPr>
            <a:xfrm>
              <a:off x="3025163" y="3938856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8"/>
            <p:cNvSpPr/>
            <p:nvPr/>
          </p:nvSpPr>
          <p:spPr>
            <a:xfrm>
              <a:off x="2862827" y="2030050"/>
              <a:ext cx="17119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8"/>
            <p:cNvSpPr/>
            <p:nvPr/>
          </p:nvSpPr>
          <p:spPr>
            <a:xfrm>
              <a:off x="2862827" y="3984851"/>
              <a:ext cx="17119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8"/>
            <p:cNvSpPr/>
            <p:nvPr/>
          </p:nvSpPr>
          <p:spPr>
            <a:xfrm>
              <a:off x="2699899" y="2993225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8"/>
            <p:cNvSpPr/>
            <p:nvPr/>
          </p:nvSpPr>
          <p:spPr>
            <a:xfrm rot="5400000">
              <a:off x="1903391" y="2998566"/>
              <a:ext cx="1943729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58"/>
          <p:cNvGrpSpPr/>
          <p:nvPr/>
        </p:nvGrpSpPr>
        <p:grpSpPr>
          <a:xfrm>
            <a:off x="4481625" y="3616491"/>
            <a:ext cx="476225" cy="779892"/>
            <a:chOff x="4481625" y="3616491"/>
            <a:chExt cx="476225" cy="779892"/>
          </a:xfrm>
        </p:grpSpPr>
        <p:sp>
          <p:nvSpPr>
            <p:cNvPr id="1370" name="Google Shape;1370;p58"/>
            <p:cNvSpPr/>
            <p:nvPr/>
          </p:nvSpPr>
          <p:spPr>
            <a:xfrm>
              <a:off x="4862838" y="3616491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8"/>
            <p:cNvSpPr/>
            <p:nvPr/>
          </p:nvSpPr>
          <p:spPr>
            <a:xfrm>
              <a:off x="4862838" y="4277004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8"/>
            <p:cNvSpPr/>
            <p:nvPr/>
          </p:nvSpPr>
          <p:spPr>
            <a:xfrm>
              <a:off x="4627276" y="3659399"/>
              <a:ext cx="2684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8"/>
            <p:cNvSpPr/>
            <p:nvPr/>
          </p:nvSpPr>
          <p:spPr>
            <a:xfrm>
              <a:off x="4627276" y="4327935"/>
              <a:ext cx="2684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8"/>
            <p:cNvSpPr/>
            <p:nvPr/>
          </p:nvSpPr>
          <p:spPr>
            <a:xfrm rot="5400000">
              <a:off x="4297300" y="3986069"/>
              <a:ext cx="684074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8"/>
            <p:cNvSpPr/>
            <p:nvPr/>
          </p:nvSpPr>
          <p:spPr>
            <a:xfrm>
              <a:off x="4481625" y="3993650"/>
              <a:ext cx="17119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58"/>
          <p:cNvGrpSpPr/>
          <p:nvPr/>
        </p:nvGrpSpPr>
        <p:grpSpPr>
          <a:xfrm>
            <a:off x="4481629" y="2951768"/>
            <a:ext cx="476221" cy="119379"/>
            <a:chOff x="4481629" y="2951768"/>
            <a:chExt cx="476221" cy="119379"/>
          </a:xfrm>
        </p:grpSpPr>
        <p:sp>
          <p:nvSpPr>
            <p:cNvPr id="1377" name="Google Shape;1377;p58"/>
            <p:cNvSpPr/>
            <p:nvPr/>
          </p:nvSpPr>
          <p:spPr>
            <a:xfrm>
              <a:off x="4862838" y="2951768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8"/>
            <p:cNvSpPr/>
            <p:nvPr/>
          </p:nvSpPr>
          <p:spPr>
            <a:xfrm>
              <a:off x="4481629" y="2993725"/>
              <a:ext cx="414249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58"/>
          <p:cNvSpPr/>
          <p:nvPr/>
        </p:nvSpPr>
        <p:spPr>
          <a:xfrm>
            <a:off x="4957872" y="1630907"/>
            <a:ext cx="141000" cy="14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58"/>
          <p:cNvSpPr/>
          <p:nvPr/>
        </p:nvSpPr>
        <p:spPr>
          <a:xfrm>
            <a:off x="4957860" y="2292995"/>
            <a:ext cx="141000" cy="14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58"/>
          <p:cNvSpPr txBox="1">
            <a:spLocks noGrp="1"/>
          </p:cNvSpPr>
          <p:nvPr>
            <p:ph type="title"/>
          </p:nvPr>
        </p:nvSpPr>
        <p:spPr>
          <a:xfrm>
            <a:off x="197817" y="487461"/>
            <a:ext cx="6126643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Zašto je standard život (pogotovo higijena, zdravstvo) bio gori u srednjem vijeku dok je u Rimskom carstvu bio bolji?</a:t>
            </a:r>
            <a:endParaRPr sz="1800" dirty="0"/>
          </a:p>
        </p:txBody>
      </p:sp>
      <p:sp>
        <p:nvSpPr>
          <p:cNvPr id="1382" name="Google Shape;1382;p58"/>
          <p:cNvSpPr/>
          <p:nvPr/>
        </p:nvSpPr>
        <p:spPr>
          <a:xfrm>
            <a:off x="3120164" y="2728870"/>
            <a:ext cx="1382339" cy="545046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Invazije</a:t>
            </a:r>
            <a:r>
              <a:rPr lang="en-US" sz="1600" dirty="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barbara</a:t>
            </a:r>
            <a:endParaRPr sz="1600" dirty="0">
              <a:solidFill>
                <a:schemeClr val="dk1"/>
              </a:solidFill>
              <a:latin typeface="Rakkas"/>
              <a:ea typeface="Rakkas"/>
              <a:cs typeface="Rakkas"/>
              <a:sym typeface="Rakkas"/>
            </a:endParaRPr>
          </a:p>
        </p:txBody>
      </p:sp>
      <p:sp>
        <p:nvSpPr>
          <p:cNvPr id="1383" name="Google Shape;1383;p58"/>
          <p:cNvSpPr/>
          <p:nvPr/>
        </p:nvSpPr>
        <p:spPr>
          <a:xfrm>
            <a:off x="3120164" y="1771901"/>
            <a:ext cx="1382339" cy="545046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chemeClr val="tx1"/>
                </a:solidFill>
                <a:latin typeface="Rakkas" panose="020B0604020202020204" charset="-78"/>
                <a:ea typeface="Roboto"/>
                <a:cs typeface="Rakkas" panose="020B0604020202020204" charset="-78"/>
                <a:sym typeface="Roboto"/>
              </a:rPr>
              <a:t>Ekonomska</a:t>
            </a:r>
            <a:r>
              <a:rPr lang="en-US" sz="1000" b="1" dirty="0">
                <a:solidFill>
                  <a:schemeClr val="tx1"/>
                </a:solidFill>
                <a:latin typeface="Rakkas" panose="020B0604020202020204" charset="-78"/>
                <a:ea typeface="Roboto"/>
                <a:cs typeface="Rakkas" panose="020B0604020202020204" charset="-78"/>
                <a:sym typeface="Roboto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Rakkas" panose="020B0604020202020204" charset="-78"/>
                <a:ea typeface="Roboto"/>
                <a:cs typeface="Rakkas" panose="020B0604020202020204" charset="-78"/>
                <a:sym typeface="Roboto"/>
              </a:rPr>
              <a:t>i</a:t>
            </a:r>
            <a:r>
              <a:rPr lang="en-US" sz="1000" b="1" dirty="0">
                <a:solidFill>
                  <a:schemeClr val="tx1"/>
                </a:solidFill>
                <a:latin typeface="Rakkas" panose="020B0604020202020204" charset="-78"/>
                <a:ea typeface="Roboto"/>
                <a:cs typeface="Rakkas" panose="020B0604020202020204" charset="-78"/>
                <a:sym typeface="Roboto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Rakkas" panose="020B0604020202020204" charset="-78"/>
                <a:ea typeface="Roboto"/>
                <a:cs typeface="Rakkas" panose="020B0604020202020204" charset="-78"/>
                <a:sym typeface="Roboto"/>
              </a:rPr>
              <a:t>politička</a:t>
            </a:r>
            <a:r>
              <a:rPr lang="en-US" sz="1000" b="1" dirty="0">
                <a:solidFill>
                  <a:schemeClr val="tx1"/>
                </a:solidFill>
                <a:latin typeface="Rakkas" panose="020B0604020202020204" charset="-78"/>
                <a:ea typeface="Roboto"/>
                <a:cs typeface="Rakkas" panose="020B0604020202020204" charset="-78"/>
                <a:sym typeface="Roboto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Rakkas" panose="020B0604020202020204" charset="-78"/>
                <a:ea typeface="Roboto"/>
                <a:cs typeface="Rakkas" panose="020B0604020202020204" charset="-78"/>
                <a:sym typeface="Roboto"/>
              </a:rPr>
              <a:t>nestabilnos</a:t>
            </a:r>
            <a:r>
              <a:rPr lang="hr-HR" sz="1000" b="1" dirty="0">
                <a:solidFill>
                  <a:schemeClr val="tx1"/>
                </a:solidFill>
                <a:latin typeface="Rakkas" panose="020B0604020202020204" charset="-78"/>
                <a:ea typeface="Roboto"/>
                <a:cs typeface="Rakkas" panose="020B0604020202020204" charset="-78"/>
                <a:sym typeface="Roboto"/>
              </a:rPr>
              <a:t>t</a:t>
            </a:r>
            <a:endParaRPr sz="1000" b="1" dirty="0">
              <a:solidFill>
                <a:schemeClr val="tx1"/>
              </a:solidFill>
              <a:latin typeface="Rakkas" panose="020B0604020202020204" charset="-78"/>
              <a:ea typeface="Roboto"/>
              <a:cs typeface="Rakkas" panose="020B0604020202020204" charset="-78"/>
              <a:sym typeface="Roboto"/>
            </a:endParaRPr>
          </a:p>
        </p:txBody>
      </p:sp>
      <p:sp>
        <p:nvSpPr>
          <p:cNvPr id="1384" name="Google Shape;1384;p58"/>
          <p:cNvSpPr/>
          <p:nvPr/>
        </p:nvSpPr>
        <p:spPr>
          <a:xfrm>
            <a:off x="3120164" y="3726025"/>
            <a:ext cx="1382339" cy="545046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Kulturne</a:t>
            </a:r>
            <a:r>
              <a:rPr lang="en-US" sz="1100" dirty="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i</a:t>
            </a:r>
            <a:r>
              <a:rPr lang="en-US" sz="1100" dirty="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društvene</a:t>
            </a:r>
            <a:r>
              <a:rPr lang="en-US" sz="1100" dirty="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promjene</a:t>
            </a:r>
            <a:endParaRPr sz="1100" dirty="0">
              <a:solidFill>
                <a:schemeClr val="dk1"/>
              </a:solidFill>
              <a:latin typeface="Rakkas"/>
              <a:ea typeface="Rakkas"/>
              <a:cs typeface="Rakkas"/>
              <a:sym typeface="Rakkas"/>
            </a:endParaRPr>
          </a:p>
        </p:txBody>
      </p:sp>
      <p:sp>
        <p:nvSpPr>
          <p:cNvPr id="1385" name="Google Shape;1385;p58"/>
          <p:cNvSpPr/>
          <p:nvPr/>
        </p:nvSpPr>
        <p:spPr>
          <a:xfrm>
            <a:off x="4949016" y="1366750"/>
            <a:ext cx="3365670" cy="619172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58"/>
          <p:cNvSpPr/>
          <p:nvPr/>
        </p:nvSpPr>
        <p:spPr>
          <a:xfrm>
            <a:off x="4949014" y="2033218"/>
            <a:ext cx="3365670" cy="576804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58"/>
          <p:cNvSpPr/>
          <p:nvPr/>
        </p:nvSpPr>
        <p:spPr>
          <a:xfrm>
            <a:off x="4949014" y="3336342"/>
            <a:ext cx="3365670" cy="576804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58"/>
          <p:cNvSpPr/>
          <p:nvPr/>
        </p:nvSpPr>
        <p:spPr>
          <a:xfrm>
            <a:off x="4949014" y="4011919"/>
            <a:ext cx="3365670" cy="576804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58"/>
          <p:cNvSpPr/>
          <p:nvPr/>
        </p:nvSpPr>
        <p:spPr>
          <a:xfrm>
            <a:off x="4949014" y="2681648"/>
            <a:ext cx="3365670" cy="576804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58"/>
          <p:cNvSpPr txBox="1">
            <a:spLocks noGrp="1"/>
          </p:cNvSpPr>
          <p:nvPr>
            <p:ph type="subTitle" idx="4294967295"/>
          </p:nvPr>
        </p:nvSpPr>
        <p:spPr>
          <a:xfrm>
            <a:off x="5193412" y="1447967"/>
            <a:ext cx="30027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dirty="0">
                <a:solidFill>
                  <a:schemeClr val="accent1"/>
                </a:solidFill>
              </a:rPr>
              <a:t>Pad </a:t>
            </a:r>
            <a:r>
              <a:rPr lang="en-US" sz="1000" dirty="0" err="1">
                <a:solidFill>
                  <a:schemeClr val="accent1"/>
                </a:solidFill>
              </a:rPr>
              <a:t>Zapadnog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Rimskog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Carstva</a:t>
            </a:r>
            <a:r>
              <a:rPr lang="en-US" sz="1000" dirty="0">
                <a:solidFill>
                  <a:schemeClr val="accent1"/>
                </a:solidFill>
              </a:rPr>
              <a:t> u 5. </a:t>
            </a:r>
            <a:r>
              <a:rPr lang="en-US" sz="1000" dirty="0" err="1">
                <a:solidFill>
                  <a:schemeClr val="accent1"/>
                </a:solidFill>
              </a:rPr>
              <a:t>stoljeću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doveo</a:t>
            </a:r>
            <a:r>
              <a:rPr lang="en-US" sz="1000" dirty="0">
                <a:solidFill>
                  <a:schemeClr val="accent1"/>
                </a:solidFill>
              </a:rPr>
              <a:t> je do </a:t>
            </a:r>
            <a:r>
              <a:rPr lang="en-US" sz="1000" dirty="0" err="1">
                <a:solidFill>
                  <a:schemeClr val="accent1"/>
                </a:solidFill>
              </a:rPr>
              <a:t>značajnog</a:t>
            </a:r>
            <a:r>
              <a:rPr lang="en-US" sz="1000" dirty="0">
                <a:solidFill>
                  <a:schemeClr val="accent1"/>
                </a:solidFill>
              </a:rPr>
              <a:t> pada </a:t>
            </a:r>
            <a:r>
              <a:rPr lang="en-US" sz="1000" dirty="0" err="1">
                <a:solidFill>
                  <a:schemeClr val="accent1"/>
                </a:solidFill>
              </a:rPr>
              <a:t>ekonomske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stabilnosti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i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političke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centralizacije</a:t>
            </a:r>
            <a:endParaRPr sz="1000" dirty="0">
              <a:solidFill>
                <a:schemeClr val="accent1"/>
              </a:solidFill>
            </a:endParaRPr>
          </a:p>
        </p:txBody>
      </p:sp>
      <p:sp>
        <p:nvSpPr>
          <p:cNvPr id="1391" name="Google Shape;1391;p58"/>
          <p:cNvSpPr txBox="1">
            <a:spLocks noGrp="1"/>
          </p:cNvSpPr>
          <p:nvPr>
            <p:ph type="subTitle" idx="4294967295"/>
          </p:nvPr>
        </p:nvSpPr>
        <p:spPr>
          <a:xfrm>
            <a:off x="5193412" y="2109661"/>
            <a:ext cx="30027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-HR" sz="1000" dirty="0">
                <a:solidFill>
                  <a:schemeClr val="accent1"/>
                </a:solidFill>
              </a:rPr>
              <a:t>S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raspadom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Rimskog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Carstva</a:t>
            </a:r>
            <a:r>
              <a:rPr lang="en-US" sz="1000" dirty="0">
                <a:solidFill>
                  <a:schemeClr val="accent1"/>
                </a:solidFill>
              </a:rPr>
              <a:t>, </a:t>
            </a:r>
            <a:r>
              <a:rPr lang="en-US" sz="1000" dirty="0" err="1">
                <a:solidFill>
                  <a:schemeClr val="accent1"/>
                </a:solidFill>
              </a:rPr>
              <a:t>ekonomski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fokus</a:t>
            </a:r>
            <a:r>
              <a:rPr lang="en-US" sz="1000" dirty="0">
                <a:solidFill>
                  <a:schemeClr val="accent1"/>
                </a:solidFill>
              </a:rPr>
              <a:t> se </a:t>
            </a:r>
            <a:r>
              <a:rPr lang="en-US" sz="1000" dirty="0" err="1">
                <a:solidFill>
                  <a:schemeClr val="accent1"/>
                </a:solidFill>
              </a:rPr>
              <a:t>pomaknuo</a:t>
            </a:r>
            <a:r>
              <a:rPr lang="en-US" sz="1000" dirty="0">
                <a:solidFill>
                  <a:schemeClr val="accent1"/>
                </a:solidFill>
              </a:rPr>
              <a:t> s </a:t>
            </a:r>
            <a:r>
              <a:rPr lang="en-US" sz="1000" dirty="0" err="1">
                <a:solidFill>
                  <a:schemeClr val="accent1"/>
                </a:solidFill>
              </a:rPr>
              <a:t>velikih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urbanih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središta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na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manja</a:t>
            </a:r>
            <a:r>
              <a:rPr lang="en-US" sz="1000" dirty="0">
                <a:solidFill>
                  <a:schemeClr val="accent1"/>
                </a:solidFill>
              </a:rPr>
              <a:t>, </a:t>
            </a:r>
            <a:r>
              <a:rPr lang="en-US" sz="1000" dirty="0" err="1">
                <a:solidFill>
                  <a:schemeClr val="accent1"/>
                </a:solidFill>
              </a:rPr>
              <a:t>samoodrživa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feudalna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imanja</a:t>
            </a:r>
            <a:r>
              <a:rPr lang="en-US" sz="1000" dirty="0">
                <a:solidFill>
                  <a:schemeClr val="accent1"/>
                </a:solidFill>
              </a:rPr>
              <a:t>.</a:t>
            </a:r>
            <a:endParaRPr sz="1000" dirty="0">
              <a:solidFill>
                <a:schemeClr val="accent1"/>
              </a:solidFill>
            </a:endParaRPr>
          </a:p>
        </p:txBody>
      </p:sp>
      <p:sp>
        <p:nvSpPr>
          <p:cNvPr id="1392" name="Google Shape;1392;p58"/>
          <p:cNvSpPr txBox="1">
            <a:spLocks noGrp="1"/>
          </p:cNvSpPr>
          <p:nvPr>
            <p:ph type="subTitle" idx="4294967295"/>
          </p:nvPr>
        </p:nvSpPr>
        <p:spPr>
          <a:xfrm>
            <a:off x="5161588" y="2778918"/>
            <a:ext cx="3034523" cy="4888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 dirty="0" err="1">
                <a:solidFill>
                  <a:schemeClr val="accent1"/>
                </a:solidFill>
              </a:rPr>
              <a:t>Te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su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invazije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rezultirale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uništenjem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gradova</a:t>
            </a:r>
            <a:r>
              <a:rPr lang="en-US" sz="1000" dirty="0">
                <a:solidFill>
                  <a:schemeClr val="accent1"/>
                </a:solidFill>
              </a:rPr>
              <a:t>, </a:t>
            </a:r>
            <a:r>
              <a:rPr lang="en-US" sz="1000" dirty="0" err="1">
                <a:solidFill>
                  <a:schemeClr val="accent1"/>
                </a:solidFill>
              </a:rPr>
              <a:t>infrastrukture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i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industrijskih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središta</a:t>
            </a:r>
            <a:r>
              <a:rPr lang="en-US" sz="1000" dirty="0">
                <a:solidFill>
                  <a:schemeClr val="accent1"/>
                </a:solidFill>
              </a:rPr>
              <a:t>, </a:t>
            </a:r>
            <a:r>
              <a:rPr lang="en-US" sz="1000" dirty="0" err="1">
                <a:solidFill>
                  <a:schemeClr val="accent1"/>
                </a:solidFill>
              </a:rPr>
              <a:t>što</a:t>
            </a:r>
            <a:r>
              <a:rPr lang="en-US" sz="1000" dirty="0">
                <a:solidFill>
                  <a:schemeClr val="accent1"/>
                </a:solidFill>
              </a:rPr>
              <a:t> je </a:t>
            </a:r>
            <a:r>
              <a:rPr lang="en-US" sz="1000" dirty="0" err="1">
                <a:solidFill>
                  <a:schemeClr val="accent1"/>
                </a:solidFill>
              </a:rPr>
              <a:t>dovelo</a:t>
            </a:r>
            <a:r>
              <a:rPr lang="en-US" sz="1000" dirty="0">
                <a:solidFill>
                  <a:schemeClr val="accent1"/>
                </a:solidFill>
              </a:rPr>
              <a:t> do </a:t>
            </a:r>
            <a:r>
              <a:rPr lang="en-US" sz="1000" dirty="0" err="1">
                <a:solidFill>
                  <a:schemeClr val="accent1"/>
                </a:solidFill>
              </a:rPr>
              <a:t>gubitka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tehnološkog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znanj</a:t>
            </a:r>
            <a:r>
              <a:rPr lang="hr-HR" sz="1000" dirty="0">
                <a:solidFill>
                  <a:schemeClr val="accent1"/>
                </a:solidFill>
              </a:rPr>
              <a:t>a</a:t>
            </a:r>
            <a:endParaRPr sz="1000" dirty="0">
              <a:solidFill>
                <a:schemeClr val="accent1"/>
              </a:solidFill>
            </a:endParaRPr>
          </a:p>
        </p:txBody>
      </p:sp>
      <p:sp>
        <p:nvSpPr>
          <p:cNvPr id="1393" name="Google Shape;1393;p58"/>
          <p:cNvSpPr txBox="1">
            <a:spLocks noGrp="1"/>
          </p:cNvSpPr>
          <p:nvPr>
            <p:ph type="subTitle" idx="4294967295"/>
          </p:nvPr>
        </p:nvSpPr>
        <p:spPr>
          <a:xfrm>
            <a:off x="5161588" y="3369281"/>
            <a:ext cx="30027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 err="1">
                <a:solidFill>
                  <a:schemeClr val="accent1"/>
                </a:solidFill>
              </a:rPr>
              <a:t>Kultura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i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vrijednosti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srednjovjekovnog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društva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značajno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su</a:t>
            </a:r>
            <a:r>
              <a:rPr lang="en-US" sz="1050" dirty="0">
                <a:solidFill>
                  <a:schemeClr val="accent1"/>
                </a:solidFill>
              </a:rPr>
              <a:t> se </a:t>
            </a:r>
            <a:r>
              <a:rPr lang="en-US" sz="1050" dirty="0" err="1">
                <a:solidFill>
                  <a:schemeClr val="accent1"/>
                </a:solidFill>
              </a:rPr>
              <a:t>razlikovale</a:t>
            </a:r>
            <a:r>
              <a:rPr lang="en-US" sz="1050" dirty="0">
                <a:solidFill>
                  <a:schemeClr val="accent1"/>
                </a:solidFill>
              </a:rPr>
              <a:t> od </a:t>
            </a:r>
            <a:r>
              <a:rPr lang="en-US" sz="1050" dirty="0" err="1">
                <a:solidFill>
                  <a:schemeClr val="accent1"/>
                </a:solidFill>
              </a:rPr>
              <a:t>onih</a:t>
            </a:r>
            <a:r>
              <a:rPr lang="en-US" sz="1050" dirty="0">
                <a:solidFill>
                  <a:schemeClr val="accent1"/>
                </a:solidFill>
              </a:rPr>
              <a:t> u </a:t>
            </a:r>
            <a:r>
              <a:rPr lang="en-US" sz="1050" dirty="0" err="1">
                <a:solidFill>
                  <a:schemeClr val="accent1"/>
                </a:solidFill>
              </a:rPr>
              <a:t>Rimskom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Carstvu</a:t>
            </a:r>
            <a:endParaRPr sz="1050" dirty="0">
              <a:solidFill>
                <a:schemeClr val="accent1"/>
              </a:solidFill>
            </a:endParaRPr>
          </a:p>
        </p:txBody>
      </p:sp>
      <p:sp>
        <p:nvSpPr>
          <p:cNvPr id="1394" name="Google Shape;1394;p58"/>
          <p:cNvSpPr txBox="1">
            <a:spLocks noGrp="1"/>
          </p:cNvSpPr>
          <p:nvPr>
            <p:ph type="subTitle" idx="4294967295"/>
          </p:nvPr>
        </p:nvSpPr>
        <p:spPr>
          <a:xfrm>
            <a:off x="5161588" y="4060670"/>
            <a:ext cx="30027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 err="1">
                <a:solidFill>
                  <a:schemeClr val="accent1"/>
                </a:solidFill>
              </a:rPr>
              <a:t>Važno</a:t>
            </a:r>
            <a:r>
              <a:rPr lang="en-US" sz="1050" dirty="0">
                <a:solidFill>
                  <a:schemeClr val="accent1"/>
                </a:solidFill>
              </a:rPr>
              <a:t> je </a:t>
            </a:r>
            <a:r>
              <a:rPr lang="en-US" sz="1050" dirty="0" err="1">
                <a:solidFill>
                  <a:schemeClr val="accent1"/>
                </a:solidFill>
              </a:rPr>
              <a:t>napomenuti</a:t>
            </a:r>
            <a:r>
              <a:rPr lang="en-US" sz="1050" dirty="0">
                <a:solidFill>
                  <a:schemeClr val="accent1"/>
                </a:solidFill>
              </a:rPr>
              <a:t> da, </a:t>
            </a:r>
            <a:r>
              <a:rPr lang="en-US" sz="1050" dirty="0" err="1">
                <a:solidFill>
                  <a:schemeClr val="accent1"/>
                </a:solidFill>
              </a:rPr>
              <a:t>iako</a:t>
            </a:r>
            <a:r>
              <a:rPr lang="en-US" sz="1050" dirty="0">
                <a:solidFill>
                  <a:schemeClr val="accent1"/>
                </a:solidFill>
              </a:rPr>
              <a:t> se pad </a:t>
            </a:r>
            <a:r>
              <a:rPr lang="en-US" sz="1050" dirty="0" err="1">
                <a:solidFill>
                  <a:schemeClr val="accent1"/>
                </a:solidFill>
              </a:rPr>
              <a:t>određenih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tehnologija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dogodio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tijekom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srednjeg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vijeka</a:t>
            </a:r>
            <a:r>
              <a:rPr lang="en-US" sz="1050" dirty="0">
                <a:solidFill>
                  <a:schemeClr val="accent1"/>
                </a:solidFill>
              </a:rPr>
              <a:t>, to </a:t>
            </a:r>
            <a:r>
              <a:rPr lang="en-US" sz="1050" dirty="0" err="1">
                <a:solidFill>
                  <a:schemeClr val="accent1"/>
                </a:solidFill>
              </a:rPr>
              <a:t>nije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bila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potpuna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r>
              <a:rPr lang="en-US" sz="1050" dirty="0" err="1">
                <a:solidFill>
                  <a:schemeClr val="accent1"/>
                </a:solidFill>
              </a:rPr>
              <a:t>regresija</a:t>
            </a:r>
            <a:r>
              <a:rPr lang="en-US" sz="1050" dirty="0">
                <a:solidFill>
                  <a:schemeClr val="accent1"/>
                </a:solidFill>
              </a:rPr>
              <a:t>.</a:t>
            </a:r>
            <a:endParaRPr sz="1050" dirty="0">
              <a:solidFill>
                <a:schemeClr val="accent1"/>
              </a:solidFill>
            </a:endParaRPr>
          </a:p>
        </p:txBody>
      </p:sp>
      <p:sp>
        <p:nvSpPr>
          <p:cNvPr id="1395" name="Google Shape;1395;p58"/>
          <p:cNvSpPr/>
          <p:nvPr/>
        </p:nvSpPr>
        <p:spPr>
          <a:xfrm>
            <a:off x="3120164" y="2878245"/>
            <a:ext cx="246300" cy="24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58"/>
          <p:cNvSpPr/>
          <p:nvPr/>
        </p:nvSpPr>
        <p:spPr>
          <a:xfrm>
            <a:off x="3120139" y="1973925"/>
            <a:ext cx="141000" cy="14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58"/>
          <p:cNvSpPr/>
          <p:nvPr/>
        </p:nvSpPr>
        <p:spPr>
          <a:xfrm rot="10800000" flipH="1">
            <a:off x="3120139" y="3928040"/>
            <a:ext cx="141000" cy="14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58"/>
          <p:cNvSpPr/>
          <p:nvPr/>
        </p:nvSpPr>
        <p:spPr>
          <a:xfrm>
            <a:off x="829315" y="2710075"/>
            <a:ext cx="1896027" cy="545046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tx1"/>
                </a:solidFill>
                <a:latin typeface="Rakkas" panose="020B0604020202020204" charset="-78"/>
                <a:ea typeface="Roboto"/>
                <a:cs typeface="Rakkas" panose="020B0604020202020204" charset="-78"/>
                <a:sym typeface="Roboto"/>
              </a:rPr>
              <a:t>Čimbenici</a:t>
            </a:r>
            <a:endParaRPr sz="2000" b="1" dirty="0">
              <a:solidFill>
                <a:schemeClr val="tx1"/>
              </a:solidFill>
              <a:latin typeface="Rakkas" panose="020B0604020202020204" charset="-78"/>
              <a:ea typeface="Roboto"/>
              <a:cs typeface="Rakkas" panose="020B0604020202020204" charset="-78"/>
              <a:sym typeface="Roboto"/>
            </a:endParaRPr>
          </a:p>
        </p:txBody>
      </p:sp>
      <p:grpSp>
        <p:nvGrpSpPr>
          <p:cNvPr id="1399" name="Google Shape;1399;p58"/>
          <p:cNvGrpSpPr/>
          <p:nvPr/>
        </p:nvGrpSpPr>
        <p:grpSpPr>
          <a:xfrm>
            <a:off x="4487438" y="1641719"/>
            <a:ext cx="470412" cy="779892"/>
            <a:chOff x="4487438" y="1641719"/>
            <a:chExt cx="470412" cy="779892"/>
          </a:xfrm>
        </p:grpSpPr>
        <p:sp>
          <p:nvSpPr>
            <p:cNvPr id="1400" name="Google Shape;1400;p58"/>
            <p:cNvSpPr/>
            <p:nvPr/>
          </p:nvSpPr>
          <p:spPr>
            <a:xfrm>
              <a:off x="4487438" y="2023099"/>
              <a:ext cx="17119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8"/>
            <p:cNvSpPr/>
            <p:nvPr/>
          </p:nvSpPr>
          <p:spPr>
            <a:xfrm rot="5400000">
              <a:off x="4303113" y="2015519"/>
              <a:ext cx="684074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8"/>
            <p:cNvSpPr/>
            <p:nvPr/>
          </p:nvSpPr>
          <p:spPr>
            <a:xfrm>
              <a:off x="4862838" y="1641719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8"/>
            <p:cNvSpPr/>
            <p:nvPr/>
          </p:nvSpPr>
          <p:spPr>
            <a:xfrm>
              <a:off x="4862838" y="2302231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8"/>
            <p:cNvSpPr/>
            <p:nvPr/>
          </p:nvSpPr>
          <p:spPr>
            <a:xfrm>
              <a:off x="4627276" y="1687350"/>
              <a:ext cx="2684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8"/>
            <p:cNvSpPr/>
            <p:nvPr/>
          </p:nvSpPr>
          <p:spPr>
            <a:xfrm>
              <a:off x="4627276" y="2355886"/>
              <a:ext cx="268416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08;p76">
            <a:extLst>
              <a:ext uri="{FF2B5EF4-FFF2-40B4-BE49-F238E27FC236}">
                <a16:creationId xmlns:a16="http://schemas.microsoft.com/office/drawing/2014/main" id="{9B3DC09C-8B6A-D1AC-4DF8-A0ADDC7764A7}"/>
              </a:ext>
            </a:extLst>
          </p:cNvPr>
          <p:cNvSpPr/>
          <p:nvPr/>
        </p:nvSpPr>
        <p:spPr>
          <a:xfrm>
            <a:off x="485775" y="1498407"/>
            <a:ext cx="4086225" cy="3105593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76"/>
          <p:cNvSpPr txBox="1">
            <a:spLocks noGrp="1"/>
          </p:cNvSpPr>
          <p:nvPr>
            <p:ph type="title"/>
          </p:nvPr>
        </p:nvSpPr>
        <p:spPr>
          <a:xfrm>
            <a:off x="718500" y="539500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Higijena srednjovjekovne Europe</a:t>
            </a:r>
            <a:endParaRPr dirty="0"/>
          </a:p>
        </p:txBody>
      </p:sp>
      <p:sp>
        <p:nvSpPr>
          <p:cNvPr id="2698" name="Google Shape;2698;p76"/>
          <p:cNvSpPr/>
          <p:nvPr/>
        </p:nvSpPr>
        <p:spPr>
          <a:xfrm>
            <a:off x="5712321" y="1175564"/>
            <a:ext cx="1351939" cy="197676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9" name="Google Shape;2699;p76"/>
          <p:cNvSpPr/>
          <p:nvPr/>
        </p:nvSpPr>
        <p:spPr>
          <a:xfrm flipH="1">
            <a:off x="1864274" y="1183277"/>
            <a:ext cx="1351939" cy="197676"/>
          </a:xfrm>
          <a:custGeom>
            <a:avLst/>
            <a:gdLst/>
            <a:ahLst/>
            <a:cxnLst/>
            <a:rect l="l" t="t" r="r" b="b"/>
            <a:pathLst>
              <a:path w="30990" h="4531" extrusionOk="0">
                <a:moveTo>
                  <a:pt x="23848" y="3571"/>
                </a:moveTo>
                <a:cubicBezTo>
                  <a:pt x="23768" y="3651"/>
                  <a:pt x="23675" y="3705"/>
                  <a:pt x="23582" y="3758"/>
                </a:cubicBezTo>
                <a:cubicBezTo>
                  <a:pt x="23262" y="3984"/>
                  <a:pt x="23262" y="3984"/>
                  <a:pt x="22836" y="3891"/>
                </a:cubicBezTo>
                <a:cubicBezTo>
                  <a:pt x="22796" y="3784"/>
                  <a:pt x="22876" y="3718"/>
                  <a:pt x="22942" y="3651"/>
                </a:cubicBezTo>
                <a:cubicBezTo>
                  <a:pt x="23102" y="3451"/>
                  <a:pt x="23342" y="3385"/>
                  <a:pt x="23568" y="3291"/>
                </a:cubicBezTo>
                <a:cubicBezTo>
                  <a:pt x="23715" y="3238"/>
                  <a:pt x="23862" y="3212"/>
                  <a:pt x="24075" y="3305"/>
                </a:cubicBezTo>
                <a:cubicBezTo>
                  <a:pt x="23981" y="3411"/>
                  <a:pt x="23928" y="3505"/>
                  <a:pt x="23848" y="3571"/>
                </a:cubicBezTo>
                <a:close/>
                <a:moveTo>
                  <a:pt x="13390" y="1027"/>
                </a:moveTo>
                <a:cubicBezTo>
                  <a:pt x="13270" y="1346"/>
                  <a:pt x="13137" y="1653"/>
                  <a:pt x="12950" y="1933"/>
                </a:cubicBezTo>
                <a:cubicBezTo>
                  <a:pt x="12843" y="1879"/>
                  <a:pt x="12830" y="1799"/>
                  <a:pt x="12857" y="1719"/>
                </a:cubicBezTo>
                <a:cubicBezTo>
                  <a:pt x="12963" y="1386"/>
                  <a:pt x="13083" y="1053"/>
                  <a:pt x="13376" y="747"/>
                </a:cubicBezTo>
                <a:cubicBezTo>
                  <a:pt x="13390" y="880"/>
                  <a:pt x="13416" y="960"/>
                  <a:pt x="13390" y="1027"/>
                </a:cubicBezTo>
                <a:close/>
                <a:moveTo>
                  <a:pt x="30856" y="1240"/>
                </a:moveTo>
                <a:cubicBezTo>
                  <a:pt x="30789" y="907"/>
                  <a:pt x="30656" y="600"/>
                  <a:pt x="30336" y="387"/>
                </a:cubicBezTo>
                <a:cubicBezTo>
                  <a:pt x="29950" y="147"/>
                  <a:pt x="29284" y="1"/>
                  <a:pt x="28871" y="494"/>
                </a:cubicBezTo>
                <a:cubicBezTo>
                  <a:pt x="28818" y="560"/>
                  <a:pt x="28751" y="627"/>
                  <a:pt x="28671" y="694"/>
                </a:cubicBezTo>
                <a:cubicBezTo>
                  <a:pt x="28405" y="960"/>
                  <a:pt x="28391" y="1280"/>
                  <a:pt x="28445" y="1613"/>
                </a:cubicBezTo>
                <a:cubicBezTo>
                  <a:pt x="28485" y="1799"/>
                  <a:pt x="28605" y="1906"/>
                  <a:pt x="28778" y="1946"/>
                </a:cubicBezTo>
                <a:cubicBezTo>
                  <a:pt x="28964" y="1986"/>
                  <a:pt x="29137" y="1973"/>
                  <a:pt x="29311" y="1919"/>
                </a:cubicBezTo>
                <a:cubicBezTo>
                  <a:pt x="29497" y="1866"/>
                  <a:pt x="29590" y="1759"/>
                  <a:pt x="29590" y="1560"/>
                </a:cubicBezTo>
                <a:cubicBezTo>
                  <a:pt x="29590" y="1466"/>
                  <a:pt x="29577" y="1373"/>
                  <a:pt x="29537" y="1280"/>
                </a:cubicBezTo>
                <a:cubicBezTo>
                  <a:pt x="29497" y="1200"/>
                  <a:pt x="29417" y="1147"/>
                  <a:pt x="29364" y="1080"/>
                </a:cubicBezTo>
                <a:cubicBezTo>
                  <a:pt x="29550" y="800"/>
                  <a:pt x="29590" y="787"/>
                  <a:pt x="29977" y="907"/>
                </a:cubicBezTo>
                <a:cubicBezTo>
                  <a:pt x="29963" y="1120"/>
                  <a:pt x="29963" y="1333"/>
                  <a:pt x="29923" y="1546"/>
                </a:cubicBezTo>
                <a:cubicBezTo>
                  <a:pt x="29870" y="2039"/>
                  <a:pt x="29670" y="2439"/>
                  <a:pt x="29244" y="2705"/>
                </a:cubicBezTo>
                <a:cubicBezTo>
                  <a:pt x="29111" y="2785"/>
                  <a:pt x="28978" y="2839"/>
                  <a:pt x="28844" y="2918"/>
                </a:cubicBezTo>
                <a:cubicBezTo>
                  <a:pt x="28644" y="3025"/>
                  <a:pt x="28418" y="3038"/>
                  <a:pt x="28218" y="3105"/>
                </a:cubicBezTo>
                <a:cubicBezTo>
                  <a:pt x="27992" y="3185"/>
                  <a:pt x="27765" y="3198"/>
                  <a:pt x="27525" y="3185"/>
                </a:cubicBezTo>
                <a:cubicBezTo>
                  <a:pt x="27206" y="3172"/>
                  <a:pt x="26899" y="3158"/>
                  <a:pt x="26579" y="3158"/>
                </a:cubicBezTo>
                <a:cubicBezTo>
                  <a:pt x="26166" y="3158"/>
                  <a:pt x="25753" y="3092"/>
                  <a:pt x="25354" y="3012"/>
                </a:cubicBezTo>
                <a:cubicBezTo>
                  <a:pt x="25247" y="2985"/>
                  <a:pt x="25154" y="2932"/>
                  <a:pt x="25047" y="2892"/>
                </a:cubicBezTo>
                <a:cubicBezTo>
                  <a:pt x="25047" y="2719"/>
                  <a:pt x="25047" y="2572"/>
                  <a:pt x="25034" y="2426"/>
                </a:cubicBezTo>
                <a:cubicBezTo>
                  <a:pt x="24994" y="2159"/>
                  <a:pt x="24967" y="1879"/>
                  <a:pt x="24754" y="1706"/>
                </a:cubicBezTo>
                <a:cubicBezTo>
                  <a:pt x="24448" y="1453"/>
                  <a:pt x="24155" y="1186"/>
                  <a:pt x="23742" y="1093"/>
                </a:cubicBezTo>
                <a:cubicBezTo>
                  <a:pt x="23648" y="1080"/>
                  <a:pt x="23555" y="1053"/>
                  <a:pt x="23462" y="1013"/>
                </a:cubicBezTo>
                <a:cubicBezTo>
                  <a:pt x="23049" y="867"/>
                  <a:pt x="22636" y="867"/>
                  <a:pt x="22210" y="987"/>
                </a:cubicBezTo>
                <a:cubicBezTo>
                  <a:pt x="22103" y="1013"/>
                  <a:pt x="21983" y="1053"/>
                  <a:pt x="21890" y="1027"/>
                </a:cubicBezTo>
                <a:cubicBezTo>
                  <a:pt x="21597" y="947"/>
                  <a:pt x="21330" y="1013"/>
                  <a:pt x="21050" y="1093"/>
                </a:cubicBezTo>
                <a:cubicBezTo>
                  <a:pt x="20851" y="1147"/>
                  <a:pt x="20651" y="1200"/>
                  <a:pt x="20451" y="1266"/>
                </a:cubicBezTo>
                <a:cubicBezTo>
                  <a:pt x="20224" y="1333"/>
                  <a:pt x="19985" y="1413"/>
                  <a:pt x="19758" y="1520"/>
                </a:cubicBezTo>
                <a:cubicBezTo>
                  <a:pt x="19012" y="1853"/>
                  <a:pt x="18266" y="2199"/>
                  <a:pt x="17480" y="2452"/>
                </a:cubicBezTo>
                <a:cubicBezTo>
                  <a:pt x="17200" y="2532"/>
                  <a:pt x="16920" y="2599"/>
                  <a:pt x="16641" y="2665"/>
                </a:cubicBezTo>
                <a:cubicBezTo>
                  <a:pt x="16361" y="2719"/>
                  <a:pt x="16081" y="2772"/>
                  <a:pt x="15788" y="2825"/>
                </a:cubicBezTo>
                <a:cubicBezTo>
                  <a:pt x="15628" y="2852"/>
                  <a:pt x="15468" y="2878"/>
                  <a:pt x="15308" y="2878"/>
                </a:cubicBezTo>
                <a:cubicBezTo>
                  <a:pt x="15082" y="2892"/>
                  <a:pt x="14869" y="2878"/>
                  <a:pt x="14642" y="2905"/>
                </a:cubicBezTo>
                <a:cubicBezTo>
                  <a:pt x="14429" y="2918"/>
                  <a:pt x="14216" y="2839"/>
                  <a:pt x="13989" y="2865"/>
                </a:cubicBezTo>
                <a:cubicBezTo>
                  <a:pt x="13803" y="2878"/>
                  <a:pt x="13603" y="2785"/>
                  <a:pt x="13483" y="2612"/>
                </a:cubicBezTo>
                <a:cubicBezTo>
                  <a:pt x="13510" y="2559"/>
                  <a:pt x="13523" y="2532"/>
                  <a:pt x="13536" y="2519"/>
                </a:cubicBezTo>
                <a:cubicBezTo>
                  <a:pt x="13869" y="2226"/>
                  <a:pt x="14096" y="1879"/>
                  <a:pt x="14176" y="1440"/>
                </a:cubicBezTo>
                <a:cubicBezTo>
                  <a:pt x="14189" y="1386"/>
                  <a:pt x="14216" y="1333"/>
                  <a:pt x="14242" y="1293"/>
                </a:cubicBezTo>
                <a:cubicBezTo>
                  <a:pt x="14282" y="1200"/>
                  <a:pt x="14269" y="1107"/>
                  <a:pt x="14242" y="1013"/>
                </a:cubicBezTo>
                <a:cubicBezTo>
                  <a:pt x="14162" y="680"/>
                  <a:pt x="14003" y="440"/>
                  <a:pt x="13670" y="307"/>
                </a:cubicBezTo>
                <a:cubicBezTo>
                  <a:pt x="13416" y="201"/>
                  <a:pt x="13350" y="187"/>
                  <a:pt x="13150" y="360"/>
                </a:cubicBezTo>
                <a:cubicBezTo>
                  <a:pt x="12830" y="640"/>
                  <a:pt x="12657" y="1000"/>
                  <a:pt x="12510" y="1386"/>
                </a:cubicBezTo>
                <a:cubicBezTo>
                  <a:pt x="12430" y="1599"/>
                  <a:pt x="12391" y="1813"/>
                  <a:pt x="12470" y="2039"/>
                </a:cubicBezTo>
                <a:cubicBezTo>
                  <a:pt x="12484" y="2106"/>
                  <a:pt x="12484" y="2186"/>
                  <a:pt x="12484" y="2252"/>
                </a:cubicBezTo>
                <a:cubicBezTo>
                  <a:pt x="12444" y="2292"/>
                  <a:pt x="12417" y="2306"/>
                  <a:pt x="12391" y="2319"/>
                </a:cubicBezTo>
                <a:cubicBezTo>
                  <a:pt x="11898" y="2505"/>
                  <a:pt x="11405" y="2705"/>
                  <a:pt x="10898" y="2878"/>
                </a:cubicBezTo>
                <a:cubicBezTo>
                  <a:pt x="10539" y="2998"/>
                  <a:pt x="10166" y="3105"/>
                  <a:pt x="9779" y="3118"/>
                </a:cubicBezTo>
                <a:cubicBezTo>
                  <a:pt x="9273" y="3118"/>
                  <a:pt x="8767" y="3132"/>
                  <a:pt x="8260" y="3145"/>
                </a:cubicBezTo>
                <a:cubicBezTo>
                  <a:pt x="8180" y="3145"/>
                  <a:pt x="8114" y="3132"/>
                  <a:pt x="8047" y="3118"/>
                </a:cubicBezTo>
                <a:cubicBezTo>
                  <a:pt x="7754" y="3038"/>
                  <a:pt x="7448" y="3038"/>
                  <a:pt x="7155" y="3038"/>
                </a:cubicBezTo>
                <a:cubicBezTo>
                  <a:pt x="7008" y="3038"/>
                  <a:pt x="6875" y="3038"/>
                  <a:pt x="6742" y="3012"/>
                </a:cubicBezTo>
                <a:cubicBezTo>
                  <a:pt x="6275" y="2892"/>
                  <a:pt x="5809" y="2785"/>
                  <a:pt x="5356" y="2612"/>
                </a:cubicBezTo>
                <a:cubicBezTo>
                  <a:pt x="5076" y="2492"/>
                  <a:pt x="4783" y="2399"/>
                  <a:pt x="4530" y="2252"/>
                </a:cubicBezTo>
                <a:cubicBezTo>
                  <a:pt x="4210" y="2066"/>
                  <a:pt x="3890" y="1866"/>
                  <a:pt x="3624" y="1613"/>
                </a:cubicBezTo>
                <a:cubicBezTo>
                  <a:pt x="3278" y="1320"/>
                  <a:pt x="2918" y="1053"/>
                  <a:pt x="2478" y="907"/>
                </a:cubicBezTo>
                <a:cubicBezTo>
                  <a:pt x="2318" y="840"/>
                  <a:pt x="2172" y="800"/>
                  <a:pt x="1999" y="800"/>
                </a:cubicBezTo>
                <a:cubicBezTo>
                  <a:pt x="1732" y="773"/>
                  <a:pt x="1492" y="867"/>
                  <a:pt x="1239" y="907"/>
                </a:cubicBezTo>
                <a:cubicBezTo>
                  <a:pt x="999" y="960"/>
                  <a:pt x="813" y="1067"/>
                  <a:pt x="613" y="1213"/>
                </a:cubicBezTo>
                <a:cubicBezTo>
                  <a:pt x="453" y="1333"/>
                  <a:pt x="387" y="1520"/>
                  <a:pt x="267" y="1653"/>
                </a:cubicBezTo>
                <a:cubicBezTo>
                  <a:pt x="14" y="1933"/>
                  <a:pt x="0" y="2252"/>
                  <a:pt x="40" y="2585"/>
                </a:cubicBezTo>
                <a:cubicBezTo>
                  <a:pt x="80" y="3012"/>
                  <a:pt x="413" y="3278"/>
                  <a:pt x="826" y="3265"/>
                </a:cubicBezTo>
                <a:cubicBezTo>
                  <a:pt x="999" y="3252"/>
                  <a:pt x="1173" y="3238"/>
                  <a:pt x="1359" y="3278"/>
                </a:cubicBezTo>
                <a:cubicBezTo>
                  <a:pt x="1506" y="3305"/>
                  <a:pt x="1652" y="3291"/>
                  <a:pt x="1812" y="3291"/>
                </a:cubicBezTo>
                <a:cubicBezTo>
                  <a:pt x="2159" y="3265"/>
                  <a:pt x="2398" y="3012"/>
                  <a:pt x="2385" y="2665"/>
                </a:cubicBezTo>
                <a:cubicBezTo>
                  <a:pt x="2385" y="2559"/>
                  <a:pt x="2372" y="2439"/>
                  <a:pt x="2332" y="2346"/>
                </a:cubicBezTo>
                <a:cubicBezTo>
                  <a:pt x="2292" y="2172"/>
                  <a:pt x="2198" y="2026"/>
                  <a:pt x="2025" y="1986"/>
                </a:cubicBezTo>
                <a:cubicBezTo>
                  <a:pt x="1892" y="1959"/>
                  <a:pt x="1759" y="1973"/>
                  <a:pt x="1612" y="1973"/>
                </a:cubicBezTo>
                <a:cubicBezTo>
                  <a:pt x="1506" y="1986"/>
                  <a:pt x="1452" y="2052"/>
                  <a:pt x="1426" y="2159"/>
                </a:cubicBezTo>
                <a:cubicBezTo>
                  <a:pt x="1399" y="2319"/>
                  <a:pt x="1426" y="2492"/>
                  <a:pt x="1346" y="2652"/>
                </a:cubicBezTo>
                <a:cubicBezTo>
                  <a:pt x="1226" y="2692"/>
                  <a:pt x="1106" y="2745"/>
                  <a:pt x="986" y="2799"/>
                </a:cubicBezTo>
                <a:cubicBezTo>
                  <a:pt x="933" y="2745"/>
                  <a:pt x="866" y="2705"/>
                  <a:pt x="840" y="2652"/>
                </a:cubicBezTo>
                <a:cubicBezTo>
                  <a:pt x="760" y="2492"/>
                  <a:pt x="693" y="2319"/>
                  <a:pt x="653" y="2159"/>
                </a:cubicBezTo>
                <a:cubicBezTo>
                  <a:pt x="626" y="2066"/>
                  <a:pt x="626" y="1959"/>
                  <a:pt x="640" y="1866"/>
                </a:cubicBezTo>
                <a:cubicBezTo>
                  <a:pt x="640" y="1813"/>
                  <a:pt x="666" y="1746"/>
                  <a:pt x="706" y="1733"/>
                </a:cubicBezTo>
                <a:cubicBezTo>
                  <a:pt x="893" y="1639"/>
                  <a:pt x="1079" y="1520"/>
                  <a:pt x="1266" y="1493"/>
                </a:cubicBezTo>
                <a:cubicBezTo>
                  <a:pt x="1506" y="1466"/>
                  <a:pt x="1759" y="1480"/>
                  <a:pt x="1985" y="1613"/>
                </a:cubicBezTo>
                <a:cubicBezTo>
                  <a:pt x="2159" y="1706"/>
                  <a:pt x="2345" y="1759"/>
                  <a:pt x="2518" y="1839"/>
                </a:cubicBezTo>
                <a:cubicBezTo>
                  <a:pt x="2891" y="2026"/>
                  <a:pt x="3291" y="2186"/>
                  <a:pt x="3637" y="2439"/>
                </a:cubicBezTo>
                <a:cubicBezTo>
                  <a:pt x="3904" y="2639"/>
                  <a:pt x="4184" y="2825"/>
                  <a:pt x="4477" y="2972"/>
                </a:cubicBezTo>
                <a:cubicBezTo>
                  <a:pt x="4890" y="3185"/>
                  <a:pt x="5303" y="3398"/>
                  <a:pt x="5769" y="3491"/>
                </a:cubicBezTo>
                <a:cubicBezTo>
                  <a:pt x="6129" y="3571"/>
                  <a:pt x="6502" y="3558"/>
                  <a:pt x="6848" y="3705"/>
                </a:cubicBezTo>
                <a:cubicBezTo>
                  <a:pt x="6968" y="3744"/>
                  <a:pt x="7088" y="3798"/>
                  <a:pt x="7208" y="3798"/>
                </a:cubicBezTo>
                <a:cubicBezTo>
                  <a:pt x="7474" y="3798"/>
                  <a:pt x="7714" y="3864"/>
                  <a:pt x="7981" y="3931"/>
                </a:cubicBezTo>
                <a:cubicBezTo>
                  <a:pt x="8074" y="3944"/>
                  <a:pt x="8167" y="3944"/>
                  <a:pt x="8260" y="3944"/>
                </a:cubicBezTo>
                <a:cubicBezTo>
                  <a:pt x="8847" y="3944"/>
                  <a:pt x="9446" y="3958"/>
                  <a:pt x="10032" y="3944"/>
                </a:cubicBezTo>
                <a:cubicBezTo>
                  <a:pt x="10325" y="3931"/>
                  <a:pt x="10605" y="3864"/>
                  <a:pt x="10885" y="3824"/>
                </a:cubicBezTo>
                <a:cubicBezTo>
                  <a:pt x="10952" y="3824"/>
                  <a:pt x="11018" y="3798"/>
                  <a:pt x="11085" y="3784"/>
                </a:cubicBezTo>
                <a:cubicBezTo>
                  <a:pt x="11498" y="3758"/>
                  <a:pt x="11871" y="3638"/>
                  <a:pt x="12217" y="3451"/>
                </a:cubicBezTo>
                <a:cubicBezTo>
                  <a:pt x="12271" y="3425"/>
                  <a:pt x="12324" y="3385"/>
                  <a:pt x="12364" y="3385"/>
                </a:cubicBezTo>
                <a:cubicBezTo>
                  <a:pt x="12550" y="3371"/>
                  <a:pt x="12684" y="3291"/>
                  <a:pt x="12817" y="3198"/>
                </a:cubicBezTo>
                <a:cubicBezTo>
                  <a:pt x="12910" y="3132"/>
                  <a:pt x="13017" y="3092"/>
                  <a:pt x="13097" y="3052"/>
                </a:cubicBezTo>
                <a:cubicBezTo>
                  <a:pt x="13376" y="3198"/>
                  <a:pt x="13643" y="3345"/>
                  <a:pt x="13909" y="3491"/>
                </a:cubicBezTo>
                <a:cubicBezTo>
                  <a:pt x="14003" y="3545"/>
                  <a:pt x="14109" y="3598"/>
                  <a:pt x="14216" y="3611"/>
                </a:cubicBezTo>
                <a:cubicBezTo>
                  <a:pt x="14762" y="3651"/>
                  <a:pt x="15308" y="3744"/>
                  <a:pt x="15854" y="3571"/>
                </a:cubicBezTo>
                <a:cubicBezTo>
                  <a:pt x="15908" y="3558"/>
                  <a:pt x="15988" y="3545"/>
                  <a:pt x="16054" y="3558"/>
                </a:cubicBezTo>
                <a:cubicBezTo>
                  <a:pt x="16281" y="3571"/>
                  <a:pt x="16481" y="3505"/>
                  <a:pt x="16694" y="3438"/>
                </a:cubicBezTo>
                <a:cubicBezTo>
                  <a:pt x="16934" y="3371"/>
                  <a:pt x="17160" y="3291"/>
                  <a:pt x="17400" y="3238"/>
                </a:cubicBezTo>
                <a:cubicBezTo>
                  <a:pt x="17653" y="3172"/>
                  <a:pt x="17880" y="3105"/>
                  <a:pt x="18079" y="2945"/>
                </a:cubicBezTo>
                <a:cubicBezTo>
                  <a:pt x="18133" y="2905"/>
                  <a:pt x="18199" y="2878"/>
                  <a:pt x="18266" y="2865"/>
                </a:cubicBezTo>
                <a:cubicBezTo>
                  <a:pt x="18532" y="2812"/>
                  <a:pt x="18759" y="2679"/>
                  <a:pt x="18985" y="2559"/>
                </a:cubicBezTo>
                <a:cubicBezTo>
                  <a:pt x="19385" y="2359"/>
                  <a:pt x="19811" y="2279"/>
                  <a:pt x="20251" y="2212"/>
                </a:cubicBezTo>
                <a:cubicBezTo>
                  <a:pt x="20451" y="2186"/>
                  <a:pt x="20651" y="2159"/>
                  <a:pt x="20851" y="2092"/>
                </a:cubicBezTo>
                <a:cubicBezTo>
                  <a:pt x="21130" y="1999"/>
                  <a:pt x="21410" y="1946"/>
                  <a:pt x="21703" y="1959"/>
                </a:cubicBezTo>
                <a:cubicBezTo>
                  <a:pt x="21916" y="1986"/>
                  <a:pt x="22130" y="1959"/>
                  <a:pt x="22343" y="1879"/>
                </a:cubicBezTo>
                <a:cubicBezTo>
                  <a:pt x="22569" y="1799"/>
                  <a:pt x="22809" y="1799"/>
                  <a:pt x="23036" y="1893"/>
                </a:cubicBezTo>
                <a:cubicBezTo>
                  <a:pt x="23195" y="1959"/>
                  <a:pt x="23369" y="2012"/>
                  <a:pt x="23515" y="2106"/>
                </a:cubicBezTo>
                <a:cubicBezTo>
                  <a:pt x="23768" y="2239"/>
                  <a:pt x="23968" y="2412"/>
                  <a:pt x="24115" y="2732"/>
                </a:cubicBezTo>
                <a:cubicBezTo>
                  <a:pt x="23968" y="2759"/>
                  <a:pt x="23888" y="2785"/>
                  <a:pt x="23795" y="2772"/>
                </a:cubicBezTo>
                <a:cubicBezTo>
                  <a:pt x="23262" y="2745"/>
                  <a:pt x="22836" y="2945"/>
                  <a:pt x="22449" y="3305"/>
                </a:cubicBezTo>
                <a:cubicBezTo>
                  <a:pt x="22289" y="3465"/>
                  <a:pt x="22210" y="3625"/>
                  <a:pt x="22223" y="3851"/>
                </a:cubicBezTo>
                <a:cubicBezTo>
                  <a:pt x="22236" y="4144"/>
                  <a:pt x="22396" y="4331"/>
                  <a:pt x="22702" y="4357"/>
                </a:cubicBezTo>
                <a:cubicBezTo>
                  <a:pt x="22889" y="4384"/>
                  <a:pt x="23075" y="4397"/>
                  <a:pt x="23275" y="4424"/>
                </a:cubicBezTo>
                <a:cubicBezTo>
                  <a:pt x="23888" y="4531"/>
                  <a:pt x="24368" y="4277"/>
                  <a:pt x="24741" y="3798"/>
                </a:cubicBezTo>
                <a:cubicBezTo>
                  <a:pt x="24768" y="3771"/>
                  <a:pt x="24781" y="3731"/>
                  <a:pt x="24807" y="3705"/>
                </a:cubicBezTo>
                <a:cubicBezTo>
                  <a:pt x="24861" y="3638"/>
                  <a:pt x="24914" y="3585"/>
                  <a:pt x="24981" y="3505"/>
                </a:cubicBezTo>
                <a:cubicBezTo>
                  <a:pt x="25234" y="3571"/>
                  <a:pt x="25500" y="3598"/>
                  <a:pt x="25740" y="3691"/>
                </a:cubicBezTo>
                <a:cubicBezTo>
                  <a:pt x="25900" y="3758"/>
                  <a:pt x="26047" y="3811"/>
                  <a:pt x="26206" y="3824"/>
                </a:cubicBezTo>
                <a:cubicBezTo>
                  <a:pt x="27032" y="3851"/>
                  <a:pt x="27858" y="3878"/>
                  <a:pt x="28684" y="3904"/>
                </a:cubicBezTo>
                <a:cubicBezTo>
                  <a:pt x="28791" y="3904"/>
                  <a:pt x="28898" y="3878"/>
                  <a:pt x="29004" y="3864"/>
                </a:cubicBezTo>
                <a:cubicBezTo>
                  <a:pt x="29404" y="3798"/>
                  <a:pt x="29764" y="3625"/>
                  <a:pt x="30110" y="3425"/>
                </a:cubicBezTo>
                <a:cubicBezTo>
                  <a:pt x="30430" y="3225"/>
                  <a:pt x="30656" y="2932"/>
                  <a:pt x="30843" y="2612"/>
                </a:cubicBezTo>
                <a:cubicBezTo>
                  <a:pt x="30909" y="2505"/>
                  <a:pt x="30923" y="2346"/>
                  <a:pt x="30936" y="2212"/>
                </a:cubicBezTo>
                <a:cubicBezTo>
                  <a:pt x="30989" y="1879"/>
                  <a:pt x="30909" y="1560"/>
                  <a:pt x="30856" y="12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0" name="Google Shape;2700;p76"/>
          <p:cNvSpPr txBox="1">
            <a:spLocks noGrp="1"/>
          </p:cNvSpPr>
          <p:nvPr>
            <p:ph type="title" idx="4294967295"/>
          </p:nvPr>
        </p:nvSpPr>
        <p:spPr>
          <a:xfrm>
            <a:off x="3267895" y="1016835"/>
            <a:ext cx="2389184" cy="481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Različiti primjeri</a:t>
            </a:r>
            <a:endParaRPr sz="2400" dirty="0"/>
          </a:p>
        </p:txBody>
      </p:sp>
      <p:sp>
        <p:nvSpPr>
          <p:cNvPr id="2712" name="Google Shape;2712;p76"/>
          <p:cNvSpPr txBox="1"/>
          <p:nvPr/>
        </p:nvSpPr>
        <p:spPr>
          <a:xfrm>
            <a:off x="6048669" y="1695310"/>
            <a:ext cx="16128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14" name="Google Shape;2714;p76"/>
          <p:cNvSpPr txBox="1"/>
          <p:nvPr/>
        </p:nvSpPr>
        <p:spPr>
          <a:xfrm>
            <a:off x="596107" y="1967207"/>
            <a:ext cx="3773361" cy="223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WC u srednjem vijeku </a:t>
            </a:r>
            <a:r>
              <a:rPr lang="hr-HR" sz="1200" b="1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je bila privilegija</a:t>
            </a:r>
            <a:r>
              <a:rPr lang="hr-HR" sz="1200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samo najbogatiji su mogli priuštit kupaonice unutar svojih kuća. </a:t>
            </a: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b="1" i="1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Nije bilo vodovoda ni kanalizacije</a:t>
            </a:r>
            <a:r>
              <a:rPr lang="hr-HR" sz="1200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pa se otpad jednostavno odlagao na otvoreno. </a:t>
            </a: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To je bilo nehigijensko i često je dovodilo </a:t>
            </a:r>
            <a:r>
              <a:rPr lang="hr-HR" sz="1200" b="1" i="1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do širenja bolesti</a:t>
            </a:r>
            <a:r>
              <a:rPr lang="hr-HR" sz="1200" i="1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. </a:t>
            </a: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Većinski su koristili </a:t>
            </a:r>
            <a:r>
              <a:rPr lang="hr-HR" sz="1200" b="1" i="1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posude ili su imali rupe </a:t>
            </a:r>
            <a:r>
              <a:rPr lang="hr-HR" sz="1200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unutar kuće koje bi praznili. </a:t>
            </a: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WC papir nije postojao sve do 1857.  umjesto njega </a:t>
            </a:r>
            <a:r>
              <a:rPr lang="hr-HR" sz="1200" b="1" i="1" dirty="0">
                <a:solidFill>
                  <a:schemeClr val="accent1"/>
                </a:solidFill>
                <a:latin typeface="Alegreya Sans"/>
                <a:ea typeface="Alegreya Sans"/>
                <a:cs typeface="Alegreya Sans"/>
                <a:sym typeface="Alegreya Sans"/>
              </a:rPr>
              <a:t>koriste lišće, krpe i vodu.</a:t>
            </a:r>
            <a:endParaRPr sz="1200" b="1" i="1" dirty="0">
              <a:solidFill>
                <a:schemeClr val="accen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15" name="Google Shape;2715;p76"/>
          <p:cNvSpPr txBox="1"/>
          <p:nvPr/>
        </p:nvSpPr>
        <p:spPr>
          <a:xfrm>
            <a:off x="4988475" y="2664050"/>
            <a:ext cx="16593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" name="Google Shape;2708;p76">
            <a:extLst>
              <a:ext uri="{FF2B5EF4-FFF2-40B4-BE49-F238E27FC236}">
                <a16:creationId xmlns:a16="http://schemas.microsoft.com/office/drawing/2014/main" id="{E06995CC-EB39-86F9-271A-F6F1269C4F8B}"/>
              </a:ext>
            </a:extLst>
          </p:cNvPr>
          <p:cNvSpPr/>
          <p:nvPr/>
        </p:nvSpPr>
        <p:spPr>
          <a:xfrm>
            <a:off x="4543949" y="1612295"/>
            <a:ext cx="3688681" cy="2877815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Cheerio and Gardi Loo! Words of Warning Prompted By Medieval Human Waste  Disposal | Ancient Origins">
            <a:extLst>
              <a:ext uri="{FF2B5EF4-FFF2-40B4-BE49-F238E27FC236}">
                <a16:creationId xmlns:a16="http://schemas.microsoft.com/office/drawing/2014/main" id="{50BFB14A-F277-C31C-BA13-C461FB724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-3497" r="24964" b="39886"/>
          <a:stretch/>
        </p:blipFill>
        <p:spPr bwMode="auto">
          <a:xfrm>
            <a:off x="4815612" y="1903681"/>
            <a:ext cx="3154450" cy="219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3477;p89">
            <a:extLst>
              <a:ext uri="{FF2B5EF4-FFF2-40B4-BE49-F238E27FC236}">
                <a16:creationId xmlns:a16="http://schemas.microsoft.com/office/drawing/2014/main" id="{A4F38D5B-3C53-C0B3-68C1-FD2CD2E175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150" y="1373240"/>
            <a:ext cx="3811480" cy="3498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8116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ilets in a Medieval Castle - World History Encyclopedia">
            <a:extLst>
              <a:ext uri="{FF2B5EF4-FFF2-40B4-BE49-F238E27FC236}">
                <a16:creationId xmlns:a16="http://schemas.microsoft.com/office/drawing/2014/main" id="{C540A6FD-10E9-088F-2DA5-FA2E8205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00" y="877775"/>
            <a:ext cx="2719556" cy="33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2" name="Google Shape;3352;p86"/>
          <p:cNvPicPr preferRelativeResize="0"/>
          <p:nvPr/>
        </p:nvPicPr>
        <p:blipFill rotWithShape="1">
          <a:blip r:embed="rId4">
            <a:alphaModFix/>
          </a:blip>
          <a:srcRect l="17347" r="11760"/>
          <a:stretch/>
        </p:blipFill>
        <p:spPr>
          <a:xfrm>
            <a:off x="4779169" y="185738"/>
            <a:ext cx="3580137" cy="4750593"/>
          </a:xfrm>
          <a:prstGeom prst="rect">
            <a:avLst/>
          </a:prstGeom>
          <a:noFill/>
          <a:ln>
            <a:noFill/>
          </a:ln>
        </p:spPr>
      </p:pic>
      <p:sp>
        <p:nvSpPr>
          <p:cNvPr id="3355" name="Google Shape;3355;p86"/>
          <p:cNvSpPr/>
          <p:nvPr/>
        </p:nvSpPr>
        <p:spPr>
          <a:xfrm rot="5400000">
            <a:off x="7227844" y="629767"/>
            <a:ext cx="993571" cy="1069327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" name="Google Shape;2714;p76">
            <a:extLst>
              <a:ext uri="{FF2B5EF4-FFF2-40B4-BE49-F238E27FC236}">
                <a16:creationId xmlns:a16="http://schemas.microsoft.com/office/drawing/2014/main" id="{D9B68432-87D0-07FB-4C25-F1D4976008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2717" y="1928018"/>
            <a:ext cx="3714750" cy="321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Zahodi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dvorca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obično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su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bili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ugrađeni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u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zid</a:t>
            </a:r>
            <a:r>
              <a:rPr lang="hr-HR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ine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, a sav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otpad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padao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je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ispod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iu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jarak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dvorca</a:t>
            </a:r>
            <a:endParaRPr lang="hr-HR" sz="1400" b="1" i="1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400" b="1" i="1" dirty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hr-HR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ekada  bi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otpad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hr-HR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išao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izravno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u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rijeku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,</a:t>
            </a:r>
            <a:endParaRPr lang="hr-HR" sz="1400" b="1" i="1" dirty="0">
              <a:solidFill>
                <a:schemeClr val="tx1">
                  <a:lumMod val="50000"/>
                </a:schemeClr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17145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Srednjovjekovni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dvorci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u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Europi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bili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su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opremljeni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privatnim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zahodima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poznatim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kao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'garderobes</a:t>
            </a:r>
            <a:r>
              <a:rPr lang="hr-HR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k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oji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su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obično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imali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kamena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sjedala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iznad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visokih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rupa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s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odvodom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 u </a:t>
            </a: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opkope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400" b="1" i="1" dirty="0">
              <a:solidFill>
                <a:schemeClr val="tx1">
                  <a:lumMod val="50000"/>
                </a:schemeClr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" name="Google Shape;2697;p76">
            <a:extLst>
              <a:ext uri="{FF2B5EF4-FFF2-40B4-BE49-F238E27FC236}">
                <a16:creationId xmlns:a16="http://schemas.microsoft.com/office/drawing/2014/main" id="{68865DFB-CD53-4684-E130-69FE884EBB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4431"/>
            <a:ext cx="4043363" cy="4300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Higijena srednjovjekovne Europe</a:t>
            </a:r>
            <a:endParaRPr dirty="0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84"/>
          <p:cNvSpPr txBox="1">
            <a:spLocks noGrp="1"/>
          </p:cNvSpPr>
          <p:nvPr>
            <p:ph type="title"/>
          </p:nvPr>
        </p:nvSpPr>
        <p:spPr>
          <a:xfrm>
            <a:off x="318450" y="570786"/>
            <a:ext cx="7707000" cy="3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Higijena </a:t>
            </a:r>
            <a:r>
              <a:rPr lang="hr-HR" dirty="0" err="1"/>
              <a:t>srenjovjekovne</a:t>
            </a:r>
            <a:r>
              <a:rPr lang="hr-HR" dirty="0"/>
              <a:t> Europe</a:t>
            </a:r>
            <a:endParaRPr dirty="0"/>
          </a:p>
        </p:txBody>
      </p:sp>
      <p:sp>
        <p:nvSpPr>
          <p:cNvPr id="3308" name="Google Shape;3308;p84"/>
          <p:cNvSpPr/>
          <p:nvPr/>
        </p:nvSpPr>
        <p:spPr>
          <a:xfrm>
            <a:off x="1324525" y="1423750"/>
            <a:ext cx="6570371" cy="569014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9" name="Google Shape;3309;p84"/>
          <p:cNvSpPr txBox="1"/>
          <p:nvPr/>
        </p:nvSpPr>
        <p:spPr>
          <a:xfrm>
            <a:off x="1741144" y="1529755"/>
            <a:ext cx="55410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lt1"/>
                </a:solidFill>
                <a:latin typeface="Rakkas"/>
                <a:ea typeface="Rakkas"/>
                <a:cs typeface="Rakkas"/>
                <a:sym typeface="Rakkas"/>
              </a:rPr>
              <a:t>Dentalna higijena</a:t>
            </a:r>
            <a:endParaRPr sz="2400" dirty="0">
              <a:solidFill>
                <a:schemeClr val="lt1"/>
              </a:solidFill>
              <a:latin typeface="Rakkas"/>
              <a:ea typeface="Rakkas"/>
              <a:cs typeface="Rakkas"/>
              <a:sym typeface="Rakkas"/>
            </a:endParaRPr>
          </a:p>
        </p:txBody>
      </p:sp>
      <p:sp>
        <p:nvSpPr>
          <p:cNvPr id="3310" name="Google Shape;3310;p84"/>
          <p:cNvSpPr/>
          <p:nvPr/>
        </p:nvSpPr>
        <p:spPr>
          <a:xfrm>
            <a:off x="1198086" y="2404602"/>
            <a:ext cx="2133661" cy="62772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84"/>
          <p:cNvSpPr txBox="1">
            <a:spLocks noGrp="1"/>
          </p:cNvSpPr>
          <p:nvPr>
            <p:ph type="title" idx="4294967295"/>
          </p:nvPr>
        </p:nvSpPr>
        <p:spPr>
          <a:xfrm>
            <a:off x="1048151" y="2635817"/>
            <a:ext cx="2575999" cy="3006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Četkice</a:t>
            </a:r>
            <a:endParaRPr sz="2400" dirty="0"/>
          </a:p>
        </p:txBody>
      </p:sp>
      <p:sp>
        <p:nvSpPr>
          <p:cNvPr id="3312" name="Google Shape;3312;p84"/>
          <p:cNvSpPr/>
          <p:nvPr/>
        </p:nvSpPr>
        <p:spPr>
          <a:xfrm>
            <a:off x="3505061" y="2404602"/>
            <a:ext cx="2133661" cy="62772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13" name="Google Shape;3313;p84"/>
          <p:cNvSpPr txBox="1">
            <a:spLocks noGrp="1"/>
          </p:cNvSpPr>
          <p:nvPr>
            <p:ph type="title" idx="4294967295"/>
          </p:nvPr>
        </p:nvSpPr>
        <p:spPr>
          <a:xfrm>
            <a:off x="3559611" y="2489577"/>
            <a:ext cx="2025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Miris</a:t>
            </a:r>
            <a:endParaRPr sz="2400" dirty="0"/>
          </a:p>
        </p:txBody>
      </p:sp>
      <p:sp>
        <p:nvSpPr>
          <p:cNvPr id="3314" name="Google Shape;3314;p84"/>
          <p:cNvSpPr/>
          <p:nvPr/>
        </p:nvSpPr>
        <p:spPr>
          <a:xfrm>
            <a:off x="5812036" y="2404602"/>
            <a:ext cx="2133661" cy="62772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84"/>
          <p:cNvSpPr txBox="1">
            <a:spLocks noGrp="1"/>
          </p:cNvSpPr>
          <p:nvPr>
            <p:ph type="title" idx="4294967295"/>
          </p:nvPr>
        </p:nvSpPr>
        <p:spPr>
          <a:xfrm>
            <a:off x="5866586" y="2489577"/>
            <a:ext cx="2025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Karijesi</a:t>
            </a:r>
            <a:endParaRPr sz="2400" dirty="0"/>
          </a:p>
        </p:txBody>
      </p:sp>
      <p:sp>
        <p:nvSpPr>
          <p:cNvPr id="3316" name="Google Shape;3316;p84"/>
          <p:cNvSpPr/>
          <p:nvPr/>
        </p:nvSpPr>
        <p:spPr>
          <a:xfrm>
            <a:off x="1198088" y="3189150"/>
            <a:ext cx="2133661" cy="129175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84"/>
          <p:cNvSpPr/>
          <p:nvPr/>
        </p:nvSpPr>
        <p:spPr>
          <a:xfrm>
            <a:off x="3505170" y="3189150"/>
            <a:ext cx="2133661" cy="129175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84"/>
          <p:cNvSpPr/>
          <p:nvPr/>
        </p:nvSpPr>
        <p:spPr>
          <a:xfrm>
            <a:off x="5812252" y="3189150"/>
            <a:ext cx="2133661" cy="1291759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84"/>
          <p:cNvSpPr txBox="1">
            <a:spLocks noGrp="1"/>
          </p:cNvSpPr>
          <p:nvPr>
            <p:ph type="subTitle" idx="4294967295"/>
          </p:nvPr>
        </p:nvSpPr>
        <p:spPr>
          <a:xfrm>
            <a:off x="1184606" y="3307549"/>
            <a:ext cx="2187768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Iako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nisu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imali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četkice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za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zube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koristili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su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platnene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krpe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za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čišćenje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zuba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što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je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možda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pomoglo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u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uklanjanju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naslaga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20" name="Google Shape;3320;p84"/>
          <p:cNvSpPr txBox="1">
            <a:spLocks noGrp="1"/>
          </p:cNvSpPr>
          <p:nvPr>
            <p:ph type="subTitle" idx="4294967295"/>
          </p:nvPr>
        </p:nvSpPr>
        <p:spPr>
          <a:xfrm>
            <a:off x="5954600" y="3346384"/>
            <a:ext cx="18957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Kad bi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ljudi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imali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problema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zubima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zub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 bi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samo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iščupao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lokalni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brijač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— bez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anestetika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!</a:t>
            </a:r>
            <a:endParaRPr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21" name="Google Shape;3321;p84"/>
          <p:cNvSpPr txBox="1">
            <a:spLocks noGrp="1"/>
          </p:cNvSpPr>
          <p:nvPr>
            <p:ph type="subTitle" idx="4294967295"/>
          </p:nvPr>
        </p:nvSpPr>
        <p:spPr>
          <a:xfrm>
            <a:off x="3645636" y="3191250"/>
            <a:ext cx="18957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/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Sastojci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poput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kadulje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ružmarina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papra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metvice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cimeta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, mace,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klinčića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peršina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korišteni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su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kako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bi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dah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imao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ugodniji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miris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322" name="Google Shape;3322;p84"/>
          <p:cNvGrpSpPr/>
          <p:nvPr/>
        </p:nvGrpSpPr>
        <p:grpSpPr>
          <a:xfrm>
            <a:off x="2204981" y="1991214"/>
            <a:ext cx="4733817" cy="420276"/>
            <a:chOff x="2204981" y="1991214"/>
            <a:chExt cx="4733817" cy="420276"/>
          </a:xfrm>
        </p:grpSpPr>
        <p:sp>
          <p:nvSpPr>
            <p:cNvPr id="3323" name="Google Shape;3323;p84"/>
            <p:cNvSpPr/>
            <p:nvPr/>
          </p:nvSpPr>
          <p:spPr>
            <a:xfrm rot="5400000">
              <a:off x="6831603" y="230429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4"/>
            <p:cNvSpPr/>
            <p:nvPr/>
          </p:nvSpPr>
          <p:spPr>
            <a:xfrm rot="5400000">
              <a:off x="4523828" y="230429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4"/>
            <p:cNvSpPr/>
            <p:nvPr/>
          </p:nvSpPr>
          <p:spPr>
            <a:xfrm rot="5400000">
              <a:off x="2217165" y="230429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4"/>
            <p:cNvSpPr/>
            <p:nvPr/>
          </p:nvSpPr>
          <p:spPr>
            <a:xfrm rot="5400000">
              <a:off x="6794182" y="2226040"/>
              <a:ext cx="17119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4"/>
            <p:cNvSpPr/>
            <p:nvPr/>
          </p:nvSpPr>
          <p:spPr>
            <a:xfrm rot="5400000">
              <a:off x="2179069" y="2226040"/>
              <a:ext cx="17119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4"/>
            <p:cNvSpPr/>
            <p:nvPr/>
          </p:nvSpPr>
          <p:spPr>
            <a:xfrm rot="5400000">
              <a:off x="4399150" y="2144482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4"/>
            <p:cNvSpPr/>
            <p:nvPr/>
          </p:nvSpPr>
          <p:spPr>
            <a:xfrm rot="10800000">
              <a:off x="2255535" y="2152876"/>
              <a:ext cx="464691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0" name="Google Shape;3330;p84"/>
          <p:cNvGrpSpPr/>
          <p:nvPr/>
        </p:nvGrpSpPr>
        <p:grpSpPr>
          <a:xfrm>
            <a:off x="4512194" y="2973614"/>
            <a:ext cx="119379" cy="420276"/>
            <a:chOff x="4512194" y="2973614"/>
            <a:chExt cx="119379" cy="420276"/>
          </a:xfrm>
        </p:grpSpPr>
        <p:sp>
          <p:nvSpPr>
            <p:cNvPr id="3331" name="Google Shape;3331;p84"/>
            <p:cNvSpPr/>
            <p:nvPr/>
          </p:nvSpPr>
          <p:spPr>
            <a:xfrm rot="5400000">
              <a:off x="4524378" y="328669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4"/>
            <p:cNvSpPr/>
            <p:nvPr/>
          </p:nvSpPr>
          <p:spPr>
            <a:xfrm rot="5400000">
              <a:off x="4399700" y="3126882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3" name="Google Shape;3333;p84"/>
          <p:cNvGrpSpPr/>
          <p:nvPr/>
        </p:nvGrpSpPr>
        <p:grpSpPr>
          <a:xfrm>
            <a:off x="6819169" y="2973614"/>
            <a:ext cx="119379" cy="420276"/>
            <a:chOff x="4512194" y="2973614"/>
            <a:chExt cx="119379" cy="420276"/>
          </a:xfrm>
        </p:grpSpPr>
        <p:sp>
          <p:nvSpPr>
            <p:cNvPr id="3334" name="Google Shape;3334;p84"/>
            <p:cNvSpPr/>
            <p:nvPr/>
          </p:nvSpPr>
          <p:spPr>
            <a:xfrm rot="5400000">
              <a:off x="4524378" y="328669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4"/>
            <p:cNvSpPr/>
            <p:nvPr/>
          </p:nvSpPr>
          <p:spPr>
            <a:xfrm rot="5400000">
              <a:off x="4399700" y="3126882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6" name="Google Shape;3336;p84"/>
          <p:cNvGrpSpPr/>
          <p:nvPr/>
        </p:nvGrpSpPr>
        <p:grpSpPr>
          <a:xfrm>
            <a:off x="2205219" y="2973614"/>
            <a:ext cx="119379" cy="420276"/>
            <a:chOff x="4512194" y="2973614"/>
            <a:chExt cx="119379" cy="420276"/>
          </a:xfrm>
        </p:grpSpPr>
        <p:sp>
          <p:nvSpPr>
            <p:cNvPr id="3337" name="Google Shape;3337;p84"/>
            <p:cNvSpPr/>
            <p:nvPr/>
          </p:nvSpPr>
          <p:spPr>
            <a:xfrm rot="5400000">
              <a:off x="4524378" y="3286695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4"/>
            <p:cNvSpPr/>
            <p:nvPr/>
          </p:nvSpPr>
          <p:spPr>
            <a:xfrm rot="5400000">
              <a:off x="4399700" y="3126882"/>
              <a:ext cx="333935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9"/>
          <p:cNvSpPr txBox="1">
            <a:spLocks noGrp="1"/>
          </p:cNvSpPr>
          <p:nvPr>
            <p:ph type="title"/>
          </p:nvPr>
        </p:nvSpPr>
        <p:spPr>
          <a:xfrm>
            <a:off x="4825946" y="1321005"/>
            <a:ext cx="3723332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Čistoća Vode tijekom srednjeg vijeka</a:t>
            </a:r>
            <a:endParaRPr dirty="0"/>
          </a:p>
        </p:txBody>
      </p:sp>
      <p:sp>
        <p:nvSpPr>
          <p:cNvPr id="1411" name="Google Shape;1411;p59"/>
          <p:cNvSpPr txBox="1">
            <a:spLocks noGrp="1"/>
          </p:cNvSpPr>
          <p:nvPr>
            <p:ph type="subTitle" idx="1"/>
          </p:nvPr>
        </p:nvSpPr>
        <p:spPr>
          <a:xfrm>
            <a:off x="4972416" y="2392512"/>
            <a:ext cx="3923557" cy="13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Voda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je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često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bila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zagađena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životinjskim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izmetom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drugim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zagađivačima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, pa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bi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ljudi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prokuhavali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vodu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prije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nego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što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bi je pili. </a:t>
            </a:r>
            <a:endParaRPr lang="hr-HR" dirty="0">
              <a:solidFill>
                <a:schemeClr val="tx1">
                  <a:lumMod val="50000"/>
                </a:schemeClr>
              </a:solidFill>
              <a:latin typeface="Alegreya Sans" panose="020B0604020202020204" charset="0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hr-HR" dirty="0">
              <a:solidFill>
                <a:schemeClr val="tx1">
                  <a:lumMod val="50000"/>
                </a:schemeClr>
              </a:solidFill>
              <a:latin typeface="Alegreya Sans" panose="020B0604020202020204" charset="0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To 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su radili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kako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bi se 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riješili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sv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ih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štetn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ih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bakterij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ili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parazit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koji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su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možda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bili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prisutni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 u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vodi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legreya Sans" panose="020B0604020202020204" charset="0"/>
              </a:rPr>
              <a:t>.</a:t>
            </a:r>
            <a:endParaRPr dirty="0">
              <a:solidFill>
                <a:schemeClr val="tx1">
                  <a:lumMod val="50000"/>
                </a:schemeClr>
              </a:solidFill>
              <a:latin typeface="Alegreya Sans" panose="020B0604020202020204" charset="0"/>
            </a:endParaRPr>
          </a:p>
        </p:txBody>
      </p:sp>
      <p:sp>
        <p:nvSpPr>
          <p:cNvPr id="1412" name="Google Shape;1412;p59"/>
          <p:cNvSpPr/>
          <p:nvPr/>
        </p:nvSpPr>
        <p:spPr>
          <a:xfrm>
            <a:off x="1486367" y="1640693"/>
            <a:ext cx="1583468" cy="1148953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59"/>
          <p:cNvSpPr/>
          <p:nvPr/>
        </p:nvSpPr>
        <p:spPr>
          <a:xfrm flipH="1">
            <a:off x="3080919" y="1612361"/>
            <a:ext cx="1683583" cy="1221384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59"/>
          <p:cNvSpPr/>
          <p:nvPr/>
        </p:nvSpPr>
        <p:spPr>
          <a:xfrm>
            <a:off x="1460917" y="2976978"/>
            <a:ext cx="1583468" cy="1148782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59"/>
          <p:cNvSpPr/>
          <p:nvPr/>
        </p:nvSpPr>
        <p:spPr>
          <a:xfrm flipH="1">
            <a:off x="3130985" y="2976978"/>
            <a:ext cx="1583468" cy="1221384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59"/>
          <p:cNvSpPr txBox="1">
            <a:spLocks noGrp="1"/>
          </p:cNvSpPr>
          <p:nvPr>
            <p:ph type="title" idx="4294967295"/>
          </p:nvPr>
        </p:nvSpPr>
        <p:spPr>
          <a:xfrm>
            <a:off x="1554768" y="1748445"/>
            <a:ext cx="1446666" cy="9334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/>
              <a:t>U srednjem vijeku su se ljudi najvjerojatnije kupali jedan put tjedno</a:t>
            </a:r>
            <a:endParaRPr sz="1200" dirty="0"/>
          </a:p>
        </p:txBody>
      </p:sp>
      <p:sp>
        <p:nvSpPr>
          <p:cNvPr id="1418" name="Google Shape;1418;p59"/>
          <p:cNvSpPr txBox="1">
            <a:spLocks noGrp="1"/>
          </p:cNvSpPr>
          <p:nvPr>
            <p:ph type="title" idx="4294967295"/>
          </p:nvPr>
        </p:nvSpPr>
        <p:spPr>
          <a:xfrm>
            <a:off x="3131053" y="1836415"/>
            <a:ext cx="15834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/>
              <a:t>Za sapun su koristili ž</a:t>
            </a:r>
            <a:r>
              <a:rPr lang="en-US" sz="1200" dirty="0" err="1"/>
              <a:t>ivotinjske</a:t>
            </a:r>
            <a:r>
              <a:rPr lang="en-US" sz="1200" dirty="0"/>
              <a:t> </a:t>
            </a:r>
            <a:r>
              <a:rPr lang="en-US" sz="1200" dirty="0" err="1"/>
              <a:t>masti</a:t>
            </a:r>
            <a:r>
              <a:rPr lang="en-US" sz="1200" dirty="0"/>
              <a:t> </a:t>
            </a:r>
            <a:r>
              <a:rPr lang="en-US" sz="1200" dirty="0" err="1"/>
              <a:t>namirisan</a:t>
            </a:r>
            <a:r>
              <a:rPr lang="hr-HR" sz="1200" dirty="0"/>
              <a:t>e</a:t>
            </a:r>
            <a:r>
              <a:rPr lang="en-US" sz="1200" dirty="0"/>
              <a:t> </a:t>
            </a:r>
            <a:r>
              <a:rPr lang="en-US" sz="1200" dirty="0" err="1"/>
              <a:t>svježim</a:t>
            </a:r>
            <a:r>
              <a:rPr lang="en-US" sz="1200" dirty="0"/>
              <a:t> </a:t>
            </a:r>
            <a:r>
              <a:rPr lang="en-US" sz="1200" dirty="0" err="1"/>
              <a:t>biljem</a:t>
            </a:r>
            <a:endParaRPr sz="1200" dirty="0"/>
          </a:p>
        </p:txBody>
      </p:sp>
      <p:sp>
        <p:nvSpPr>
          <p:cNvPr id="1419" name="Google Shape;1419;p59"/>
          <p:cNvSpPr txBox="1">
            <a:spLocks noGrp="1"/>
          </p:cNvSpPr>
          <p:nvPr>
            <p:ph type="title" idx="4294967295"/>
          </p:nvPr>
        </p:nvSpPr>
        <p:spPr>
          <a:xfrm>
            <a:off x="1460840" y="3198364"/>
            <a:ext cx="15834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/>
              <a:t>Roba se prala u kadi dodavao se urin ili drvni pepeo, te bi se udarala palicom sve dok nije čisto</a:t>
            </a:r>
            <a:endParaRPr sz="1200" dirty="0"/>
          </a:p>
        </p:txBody>
      </p:sp>
      <p:sp>
        <p:nvSpPr>
          <p:cNvPr id="1420" name="Google Shape;1420;p59"/>
          <p:cNvSpPr txBox="1">
            <a:spLocks noGrp="1"/>
          </p:cNvSpPr>
          <p:nvPr>
            <p:ph type="title" idx="4294967295"/>
          </p:nvPr>
        </p:nvSpPr>
        <p:spPr>
          <a:xfrm>
            <a:off x="3130840" y="2708577"/>
            <a:ext cx="1594697" cy="20000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/>
              <a:t>Ljudi</a:t>
            </a:r>
            <a:r>
              <a:rPr lang="en-US" sz="1200" dirty="0"/>
              <a:t> bi </a:t>
            </a:r>
            <a:r>
              <a:rPr lang="en-US" sz="1200" dirty="0" err="1"/>
              <a:t>hranu</a:t>
            </a:r>
            <a:r>
              <a:rPr lang="en-US" sz="1200" dirty="0"/>
              <a:t> </a:t>
            </a:r>
            <a:r>
              <a:rPr lang="en-US" sz="1200" dirty="0" err="1"/>
              <a:t>čuvali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hladnim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tamnim</a:t>
            </a:r>
            <a:r>
              <a:rPr lang="en-US" sz="1200" dirty="0"/>
              <a:t> </a:t>
            </a:r>
            <a:r>
              <a:rPr lang="en-US" sz="1200" dirty="0" err="1"/>
              <a:t>mjestima</a:t>
            </a:r>
            <a:r>
              <a:rPr lang="en-US" sz="1200" dirty="0"/>
              <a:t> </a:t>
            </a:r>
            <a:r>
              <a:rPr lang="en-US" sz="1200" dirty="0" err="1"/>
              <a:t>kako</a:t>
            </a:r>
            <a:r>
              <a:rPr lang="en-US" sz="1200" dirty="0"/>
              <a:t> bi </a:t>
            </a:r>
            <a:r>
              <a:rPr lang="en-US" sz="1200" dirty="0" err="1"/>
              <a:t>spriječili</a:t>
            </a:r>
            <a:r>
              <a:rPr lang="en-US" sz="1200" dirty="0"/>
              <a:t> </a:t>
            </a:r>
            <a:r>
              <a:rPr lang="en-US" sz="1200" dirty="0" err="1"/>
              <a:t>kvarenje</a:t>
            </a:r>
            <a:r>
              <a:rPr lang="en-US" sz="1200" dirty="0"/>
              <a:t>,  </a:t>
            </a:r>
            <a:r>
              <a:rPr lang="en-US" sz="1200" dirty="0" err="1"/>
              <a:t>također</a:t>
            </a:r>
            <a:r>
              <a:rPr lang="en-US" sz="1200" dirty="0"/>
              <a:t> bi </a:t>
            </a:r>
            <a:r>
              <a:rPr lang="en-US" sz="1200" dirty="0" err="1"/>
              <a:t>koristili</a:t>
            </a:r>
            <a:r>
              <a:rPr lang="en-US" sz="1200" dirty="0"/>
              <a:t> </a:t>
            </a:r>
            <a:r>
              <a:rPr lang="en-US" sz="1200" dirty="0" err="1"/>
              <a:t>ocat</a:t>
            </a:r>
            <a:r>
              <a:rPr lang="en-US" sz="1200" dirty="0"/>
              <a:t>, sol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začine</a:t>
            </a:r>
            <a:r>
              <a:rPr lang="en-US" sz="1200" dirty="0"/>
              <a:t> za </a:t>
            </a:r>
            <a:r>
              <a:rPr lang="en-US" sz="1200" dirty="0" err="1"/>
              <a:t>čuvanje</a:t>
            </a:r>
            <a:r>
              <a:rPr lang="en-US" sz="1200" dirty="0"/>
              <a:t> </a:t>
            </a:r>
            <a:r>
              <a:rPr lang="en-US" sz="1200" dirty="0" err="1"/>
              <a:t>hrane</a:t>
            </a:r>
            <a:endParaRPr sz="1200" dirty="0"/>
          </a:p>
        </p:txBody>
      </p:sp>
      <p:sp>
        <p:nvSpPr>
          <p:cNvPr id="1424" name="Google Shape;1424;p59"/>
          <p:cNvSpPr/>
          <p:nvPr/>
        </p:nvSpPr>
        <p:spPr>
          <a:xfrm>
            <a:off x="1873240" y="1017740"/>
            <a:ext cx="2615724" cy="303265"/>
          </a:xfrm>
          <a:custGeom>
            <a:avLst/>
            <a:gdLst/>
            <a:ahLst/>
            <a:cxnLst/>
            <a:rect l="l" t="t" r="r" b="b"/>
            <a:pathLst>
              <a:path w="27087" h="23518" extrusionOk="0">
                <a:moveTo>
                  <a:pt x="27086" y="1"/>
                </a:moveTo>
                <a:lnTo>
                  <a:pt x="27086" y="1736"/>
                </a:lnTo>
                <a:cubicBezTo>
                  <a:pt x="27053" y="4538"/>
                  <a:pt x="26953" y="7373"/>
                  <a:pt x="26919" y="10208"/>
                </a:cubicBezTo>
                <a:cubicBezTo>
                  <a:pt x="26886" y="12510"/>
                  <a:pt x="26886" y="14778"/>
                  <a:pt x="26919" y="17080"/>
                </a:cubicBezTo>
                <a:cubicBezTo>
                  <a:pt x="26919" y="18714"/>
                  <a:pt x="27019" y="20349"/>
                  <a:pt x="27053" y="22017"/>
                </a:cubicBezTo>
                <a:cubicBezTo>
                  <a:pt x="27019" y="22317"/>
                  <a:pt x="27019" y="22651"/>
                  <a:pt x="26953" y="22984"/>
                </a:cubicBezTo>
                <a:lnTo>
                  <a:pt x="25118" y="22984"/>
                </a:lnTo>
                <a:lnTo>
                  <a:pt x="18780" y="23084"/>
                </a:lnTo>
                <a:cubicBezTo>
                  <a:pt x="16745" y="23118"/>
                  <a:pt x="14711" y="23151"/>
                  <a:pt x="12676" y="23184"/>
                </a:cubicBezTo>
                <a:cubicBezTo>
                  <a:pt x="10207" y="23251"/>
                  <a:pt x="7772" y="23318"/>
                  <a:pt x="5304" y="23384"/>
                </a:cubicBezTo>
                <a:lnTo>
                  <a:pt x="400" y="23518"/>
                </a:lnTo>
                <a:cubicBezTo>
                  <a:pt x="300" y="21683"/>
                  <a:pt x="100" y="19982"/>
                  <a:pt x="67" y="18281"/>
                </a:cubicBezTo>
                <a:cubicBezTo>
                  <a:pt x="0" y="15979"/>
                  <a:pt x="34" y="13644"/>
                  <a:pt x="67" y="11309"/>
                </a:cubicBezTo>
                <a:cubicBezTo>
                  <a:pt x="67" y="8674"/>
                  <a:pt x="100" y="6039"/>
                  <a:pt x="134" y="3403"/>
                </a:cubicBezTo>
                <a:cubicBezTo>
                  <a:pt x="134" y="2403"/>
                  <a:pt x="234" y="1402"/>
                  <a:pt x="300" y="301"/>
                </a:cubicBezTo>
                <a:lnTo>
                  <a:pt x="1468" y="301"/>
                </a:lnTo>
                <a:lnTo>
                  <a:pt x="2369" y="301"/>
                </a:lnTo>
                <a:cubicBezTo>
                  <a:pt x="4170" y="301"/>
                  <a:pt x="5938" y="335"/>
                  <a:pt x="7739" y="301"/>
                </a:cubicBezTo>
                <a:cubicBezTo>
                  <a:pt x="10007" y="234"/>
                  <a:pt x="12242" y="134"/>
                  <a:pt x="14511" y="68"/>
                </a:cubicBezTo>
                <a:cubicBezTo>
                  <a:pt x="15711" y="34"/>
                  <a:pt x="16912" y="68"/>
                  <a:pt x="18113" y="68"/>
                </a:cubicBezTo>
                <a:cubicBezTo>
                  <a:pt x="19147" y="68"/>
                  <a:pt x="20181" y="1"/>
                  <a:pt x="21182" y="1"/>
                </a:cubicBezTo>
                <a:cubicBezTo>
                  <a:pt x="23083" y="1"/>
                  <a:pt x="25051" y="1"/>
                  <a:pt x="270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rPr>
              <a:t>Higijenske navike</a:t>
            </a:r>
            <a:endParaRPr sz="1600" dirty="0">
              <a:solidFill>
                <a:schemeClr val="dk1"/>
              </a:solidFill>
              <a:latin typeface="Rakkas"/>
              <a:ea typeface="Rakkas"/>
              <a:cs typeface="Rakkas"/>
              <a:sym typeface="Rakkas"/>
            </a:endParaRP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edieval Style Consulting Toolkit by Slidesgo">
  <a:themeElements>
    <a:clrScheme name="Simple Light">
      <a:dk1>
        <a:srgbClr val="3A1603"/>
      </a:dk1>
      <a:lt1>
        <a:srgbClr val="F6EDE6"/>
      </a:lt1>
      <a:dk2>
        <a:srgbClr val="948578"/>
      </a:dk2>
      <a:lt2>
        <a:srgbClr val="F9F6E8"/>
      </a:lt2>
      <a:accent1>
        <a:srgbClr val="3A1603"/>
      </a:accent1>
      <a:accent2>
        <a:srgbClr val="847F56"/>
      </a:accent2>
      <a:accent3>
        <a:srgbClr val="676242"/>
      </a:accent3>
      <a:accent4>
        <a:srgbClr val="0F0905"/>
      </a:accent4>
      <a:accent5>
        <a:srgbClr val="FFEDA4"/>
      </a:accent5>
      <a:accent6>
        <a:srgbClr val="FFD770"/>
      </a:accent6>
      <a:hlink>
        <a:srgbClr val="94857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15772</TotalTime>
  <Words>1592</Words>
  <Application>Microsoft Office PowerPoint</Application>
  <PresentationFormat>Prikaz na zaslonu (16:9)</PresentationFormat>
  <Paragraphs>179</Paragraphs>
  <Slides>23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4" baseType="lpstr">
      <vt:lpstr>Cinzel</vt:lpstr>
      <vt:lpstr>Alegreya Sans</vt:lpstr>
      <vt:lpstr>Actor</vt:lpstr>
      <vt:lpstr>Rakkas</vt:lpstr>
      <vt:lpstr>Wingdings</vt:lpstr>
      <vt:lpstr>Arial</vt:lpstr>
      <vt:lpstr>Cambria Math</vt:lpstr>
      <vt:lpstr>Blinker SemiBold</vt:lpstr>
      <vt:lpstr>Roboto</vt:lpstr>
      <vt:lpstr>Fira Sans</vt:lpstr>
      <vt:lpstr>Medieval Style Consulting Toolkit by Slidesgo</vt:lpstr>
      <vt:lpstr>ZDRAVSTVO I HIGIJENA SREDNJOVJEKOVNE EUROPE</vt:lpstr>
      <vt:lpstr>Usporedba higijene između srednjeg i starog vijeka</vt:lpstr>
      <vt:lpstr>PowerPoint prezentacija</vt:lpstr>
      <vt:lpstr>Usporedba higijene između srednjeg i starog vijeka</vt:lpstr>
      <vt:lpstr>Zašto je standard život (pogotovo higijena, zdravstvo) bio gori u srednjem vijeku dok je u Rimskom carstvu bio bolji?</vt:lpstr>
      <vt:lpstr>Higijena srednjovjekovne Europe</vt:lpstr>
      <vt:lpstr>Higijena srednjovjekovne Europe</vt:lpstr>
      <vt:lpstr>Higijena srenjovjekovne Europe</vt:lpstr>
      <vt:lpstr>Čistoća Vode tijekom srednjeg vijeka</vt:lpstr>
      <vt:lpstr>PowerPoint prezentacija</vt:lpstr>
      <vt:lpstr>Ženska higijena</vt:lpstr>
      <vt:lpstr>Medicina tijekom srednjeg vijeka</vt:lpstr>
      <vt:lpstr>Medicinska teorija u srednjem vijeku</vt:lpstr>
      <vt:lpstr>Doktori tijekom srednjeg vijeka</vt:lpstr>
      <vt:lpstr>Najčešće  bolesti tijekom  srednjeg vijeka</vt:lpstr>
      <vt:lpstr>UTJECAJ CRKVE</vt:lpstr>
      <vt:lpstr>Arapski utjecaj</vt:lpstr>
      <vt:lpstr>KRIVNJA</vt:lpstr>
      <vt:lpstr>CRNA KUGA</vt:lpstr>
      <vt:lpstr>75 000 000 - 200 000 000</vt:lpstr>
      <vt:lpstr>Centrovi širenja bolesti</vt:lpstr>
      <vt:lpstr>Najveće epidemije tijekom srednjeg vijeka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ZDRAVSTVO I HIGIJENA SREDNJOVJEKOVNE EUROPE</dc:title>
  <dc:creator>Marko Mustapić</dc:creator>
  <cp:lastModifiedBy>Marko Mustapić</cp:lastModifiedBy>
  <cp:revision>11</cp:revision>
  <dcterms:modified xsi:type="dcterms:W3CDTF">2023-10-14T19:47:36Z</dcterms:modified>
</cp:coreProperties>
</file>