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8" r:id="rId3"/>
    <p:sldId id="262" r:id="rId4"/>
    <p:sldId id="263" r:id="rId5"/>
    <p:sldId id="259" r:id="rId6"/>
    <p:sldId id="260" r:id="rId7"/>
    <p:sldId id="261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4D8D6-5BA3-11F8-B78F-81C1E5138494}" v="818" dt="2023-11-29T19:09:15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 Jelavić" userId="S::dina.jelavic@skole.hr::6917c6a6-265e-498d-851d-0e95c9645bee" providerId="AD" clId="Web-{9524D8D6-5BA3-11F8-B78F-81C1E5138494}"/>
    <pc:docChg chg="addSld delSld modSld sldOrd addMainMaster delMainMaster">
      <pc:chgData name="Dina Jelavić" userId="S::dina.jelavic@skole.hr::6917c6a6-265e-498d-851d-0e95c9645bee" providerId="AD" clId="Web-{9524D8D6-5BA3-11F8-B78F-81C1E5138494}" dt="2023-11-29T19:09:15.859" v="824" actId="20577"/>
      <pc:docMkLst>
        <pc:docMk/>
      </pc:docMkLst>
      <pc:sldChg chg="addSp modSp mod setBg modClrScheme setClrOvrMap chgLayout">
        <pc:chgData name="Dina Jelavić" userId="S::dina.jelavic@skole.hr::6917c6a6-265e-498d-851d-0e95c9645bee" providerId="AD" clId="Web-{9524D8D6-5BA3-11F8-B78F-81C1E5138494}" dt="2023-11-29T17:46:00.688" v="37"/>
        <pc:sldMkLst>
          <pc:docMk/>
          <pc:sldMk cId="109857222" sldId="256"/>
        </pc:sldMkLst>
        <pc:spChg chg="mod">
          <ac:chgData name="Dina Jelavić" userId="S::dina.jelavic@skole.hr::6917c6a6-265e-498d-851d-0e95c9645bee" providerId="AD" clId="Web-{9524D8D6-5BA3-11F8-B78F-81C1E5138494}" dt="2023-11-29T17:46:00.688" v="3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ina Jelavić" userId="S::dina.jelavic@skole.hr::6917c6a6-265e-498d-851d-0e95c9645bee" providerId="AD" clId="Web-{9524D8D6-5BA3-11F8-B78F-81C1E5138494}" dt="2023-11-29T17:46:00.688" v="3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Dina Jelavić" userId="S::dina.jelavic@skole.hr::6917c6a6-265e-498d-851d-0e95c9645bee" providerId="AD" clId="Web-{9524D8D6-5BA3-11F8-B78F-81C1E5138494}" dt="2023-11-29T17:46:00.688" v="37"/>
          <ac:spMkLst>
            <pc:docMk/>
            <pc:sldMk cId="109857222" sldId="256"/>
            <ac:spMk id="9" creationId="{A38827F1-3359-44F6-9009-43AE2B17FEAD}"/>
          </ac:spMkLst>
        </pc:spChg>
        <pc:spChg chg="add">
          <ac:chgData name="Dina Jelavić" userId="S::dina.jelavic@skole.hr::6917c6a6-265e-498d-851d-0e95c9645bee" providerId="AD" clId="Web-{9524D8D6-5BA3-11F8-B78F-81C1E5138494}" dt="2023-11-29T17:46:00.688" v="37"/>
          <ac:spMkLst>
            <pc:docMk/>
            <pc:sldMk cId="109857222" sldId="256"/>
            <ac:spMk id="11" creationId="{17AFAD67-5350-4773-886F-D6DD7E66DB04}"/>
          </ac:spMkLst>
        </pc:spChg>
        <pc:grpChg chg="add">
          <ac:chgData name="Dina Jelavić" userId="S::dina.jelavic@skole.hr::6917c6a6-265e-498d-851d-0e95c9645bee" providerId="AD" clId="Web-{9524D8D6-5BA3-11F8-B78F-81C1E5138494}" dt="2023-11-29T17:46:00.688" v="37"/>
          <ac:grpSpMkLst>
            <pc:docMk/>
            <pc:sldMk cId="109857222" sldId="256"/>
            <ac:grpSpMk id="13" creationId="{3914D2BD-3C47-433D-81FE-DC6C39595F0E}"/>
          </ac:grpSpMkLst>
        </pc:grpChg>
        <pc:picChg chg="add">
          <ac:chgData name="Dina Jelavić" userId="S::dina.jelavic@skole.hr::6917c6a6-265e-498d-851d-0e95c9645bee" providerId="AD" clId="Web-{9524D8D6-5BA3-11F8-B78F-81C1E5138494}" dt="2023-11-29T17:46:00.688" v="37"/>
          <ac:picMkLst>
            <pc:docMk/>
            <pc:sldMk cId="109857222" sldId="256"/>
            <ac:picMk id="4" creationId="{7B0F31C7-7083-F723-7174-191B4153E60F}"/>
          </ac:picMkLst>
        </pc:picChg>
      </pc:sldChg>
      <pc:sldChg chg="modSp new">
        <pc:chgData name="Dina Jelavić" userId="S::dina.jelavic@skole.hr::6917c6a6-265e-498d-851d-0e95c9645bee" providerId="AD" clId="Web-{9524D8D6-5BA3-11F8-B78F-81C1E5138494}" dt="2023-11-29T19:07:04.540" v="796" actId="20577"/>
        <pc:sldMkLst>
          <pc:docMk/>
          <pc:sldMk cId="1269399658" sldId="257"/>
        </pc:sldMkLst>
        <pc:spChg chg="mod">
          <ac:chgData name="Dina Jelavić" userId="S::dina.jelavic@skole.hr::6917c6a6-265e-498d-851d-0e95c9645bee" providerId="AD" clId="Web-{9524D8D6-5BA3-11F8-B78F-81C1E5138494}" dt="2023-11-29T17:47:51.037" v="45" actId="20577"/>
          <ac:spMkLst>
            <pc:docMk/>
            <pc:sldMk cId="1269399658" sldId="257"/>
            <ac:spMk id="2" creationId="{EEAB6E3F-7D3A-DA9E-93A3-78A1ABD0D18F}"/>
          </ac:spMkLst>
        </pc:spChg>
        <pc:spChg chg="mod">
          <ac:chgData name="Dina Jelavić" userId="S::dina.jelavic@skole.hr::6917c6a6-265e-498d-851d-0e95c9645bee" providerId="AD" clId="Web-{9524D8D6-5BA3-11F8-B78F-81C1E5138494}" dt="2023-11-29T19:07:04.540" v="796" actId="20577"/>
          <ac:spMkLst>
            <pc:docMk/>
            <pc:sldMk cId="1269399658" sldId="257"/>
            <ac:spMk id="3" creationId="{0BDC9418-626E-C2CD-2AB5-070D5FE74156}"/>
          </ac:spMkLst>
        </pc:spChg>
      </pc:sldChg>
      <pc:sldChg chg="addSp delSp modSp new mod setBg">
        <pc:chgData name="Dina Jelavić" userId="S::dina.jelavic@skole.hr::6917c6a6-265e-498d-851d-0e95c9645bee" providerId="AD" clId="Web-{9524D8D6-5BA3-11F8-B78F-81C1E5138494}" dt="2023-11-29T17:58:20.358" v="192" actId="20577"/>
        <pc:sldMkLst>
          <pc:docMk/>
          <pc:sldMk cId="1097473955" sldId="258"/>
        </pc:sldMkLst>
        <pc:spChg chg="mod">
          <ac:chgData name="Dina Jelavić" userId="S::dina.jelavic@skole.hr::6917c6a6-265e-498d-851d-0e95c9645bee" providerId="AD" clId="Web-{9524D8D6-5BA3-11F8-B78F-81C1E5138494}" dt="2023-11-29T17:53:01.155" v="69" actId="20577"/>
          <ac:spMkLst>
            <pc:docMk/>
            <pc:sldMk cId="1097473955" sldId="258"/>
            <ac:spMk id="2" creationId="{188578CC-42BE-0831-7A8C-D4BF6B49C6F7}"/>
          </ac:spMkLst>
        </pc:spChg>
        <pc:spChg chg="del">
          <ac:chgData name="Dina Jelavić" userId="S::dina.jelavic@skole.hr::6917c6a6-265e-498d-851d-0e95c9645bee" providerId="AD" clId="Web-{9524D8D6-5BA3-11F8-B78F-81C1E5138494}" dt="2023-11-29T17:51:42.182" v="61"/>
          <ac:spMkLst>
            <pc:docMk/>
            <pc:sldMk cId="1097473955" sldId="258"/>
            <ac:spMk id="3" creationId="{EFDE1DBF-27C7-2002-5DFC-A2980223BF89}"/>
          </ac:spMkLst>
        </pc:spChg>
        <pc:spChg chg="add del">
          <ac:chgData name="Dina Jelavić" userId="S::dina.jelavic@skole.hr::6917c6a6-265e-498d-851d-0e95c9645bee" providerId="AD" clId="Web-{9524D8D6-5BA3-11F8-B78F-81C1E5138494}" dt="2023-11-29T17:52:22.450" v="64"/>
          <ac:spMkLst>
            <pc:docMk/>
            <pc:sldMk cId="1097473955" sldId="258"/>
            <ac:spMk id="8" creationId="{AB20C315-F45E-A119-A156-D9CB79EC42CB}"/>
          </ac:spMkLst>
        </pc:spChg>
        <pc:spChg chg="add del">
          <ac:chgData name="Dina Jelavić" userId="S::dina.jelavic@skole.hr::6917c6a6-265e-498d-851d-0e95c9645bee" providerId="AD" clId="Web-{9524D8D6-5BA3-11F8-B78F-81C1E5138494}" dt="2023-11-29T17:52:22.450" v="64"/>
          <ac:spMkLst>
            <pc:docMk/>
            <pc:sldMk cId="1097473955" sldId="258"/>
            <ac:spMk id="11" creationId="{059AD101-BC08-433A-AD99-409B66C2D2A7}"/>
          </ac:spMkLst>
        </pc:spChg>
        <pc:spChg chg="add del">
          <ac:chgData name="Dina Jelavić" userId="S::dina.jelavic@skole.hr::6917c6a6-265e-498d-851d-0e95c9645bee" providerId="AD" clId="Web-{9524D8D6-5BA3-11F8-B78F-81C1E5138494}" dt="2023-11-29T17:52:22.450" v="64"/>
          <ac:spMkLst>
            <pc:docMk/>
            <pc:sldMk cId="1097473955" sldId="258"/>
            <ac:spMk id="13" creationId="{3E788242-4E16-4277-AC99-8601B722B507}"/>
          </ac:spMkLst>
        </pc:spChg>
        <pc:spChg chg="add">
          <ac:chgData name="Dina Jelavić" userId="S::dina.jelavic@skole.hr::6917c6a6-265e-498d-851d-0e95c9645bee" providerId="AD" clId="Web-{9524D8D6-5BA3-11F8-B78F-81C1E5138494}" dt="2023-11-29T17:52:22.465" v="65"/>
          <ac:spMkLst>
            <pc:docMk/>
            <pc:sldMk cId="1097473955" sldId="258"/>
            <ac:spMk id="22" creationId="{CF10C978-51B5-420C-9A05-C8F194EACAC3}"/>
          </ac:spMkLst>
        </pc:spChg>
        <pc:spChg chg="add">
          <ac:chgData name="Dina Jelavić" userId="S::dina.jelavic@skole.hr::6917c6a6-265e-498d-851d-0e95c9645bee" providerId="AD" clId="Web-{9524D8D6-5BA3-11F8-B78F-81C1E5138494}" dt="2023-11-29T17:52:22.465" v="65"/>
          <ac:spMkLst>
            <pc:docMk/>
            <pc:sldMk cId="1097473955" sldId="258"/>
            <ac:spMk id="23" creationId="{28D34D1C-4E49-4D32-96F1-E49CEBBF86E0}"/>
          </ac:spMkLst>
        </pc:spChg>
        <pc:spChg chg="add mod">
          <ac:chgData name="Dina Jelavić" userId="S::dina.jelavic@skole.hr::6917c6a6-265e-498d-851d-0e95c9645bee" providerId="AD" clId="Web-{9524D8D6-5BA3-11F8-B78F-81C1E5138494}" dt="2023-11-29T17:58:20.358" v="192" actId="20577"/>
          <ac:spMkLst>
            <pc:docMk/>
            <pc:sldMk cId="1097473955" sldId="258"/>
            <ac:spMk id="25" creationId="{62BED4AA-D9E2-62F8-BAA1-85D7A36E5362}"/>
          </ac:spMkLst>
        </pc:spChg>
        <pc:grpChg chg="add del">
          <ac:chgData name="Dina Jelavić" userId="S::dina.jelavic@skole.hr::6917c6a6-265e-498d-851d-0e95c9645bee" providerId="AD" clId="Web-{9524D8D6-5BA3-11F8-B78F-81C1E5138494}" dt="2023-11-29T17:52:22.450" v="64"/>
          <ac:grpSpMkLst>
            <pc:docMk/>
            <pc:sldMk cId="1097473955" sldId="258"/>
            <ac:grpSpMk id="15" creationId="{87CB8D36-9DE0-44D4-B67A-16D4F212136D}"/>
          </ac:grpSpMkLst>
        </pc:grpChg>
        <pc:grpChg chg="add">
          <ac:chgData name="Dina Jelavić" userId="S::dina.jelavic@skole.hr::6917c6a6-265e-498d-851d-0e95c9645bee" providerId="AD" clId="Web-{9524D8D6-5BA3-11F8-B78F-81C1E5138494}" dt="2023-11-29T17:52:22.465" v="65"/>
          <ac:grpSpMkLst>
            <pc:docMk/>
            <pc:sldMk cId="1097473955" sldId="258"/>
            <ac:grpSpMk id="24" creationId="{6EDBC9C2-2A39-44A2-9D95-D1DE9E2B127D}"/>
          </ac:grpSpMkLst>
        </pc:grpChg>
        <pc:picChg chg="add mod ord">
          <ac:chgData name="Dina Jelavić" userId="S::dina.jelavic@skole.hr::6917c6a6-265e-498d-851d-0e95c9645bee" providerId="AD" clId="Web-{9524D8D6-5BA3-11F8-B78F-81C1E5138494}" dt="2023-11-29T17:52:22.465" v="65"/>
          <ac:picMkLst>
            <pc:docMk/>
            <pc:sldMk cId="1097473955" sldId="258"/>
            <ac:picMk id="4" creationId="{75FA2168-EF57-131A-39D3-74DF3F4F2DE3}"/>
          </ac:picMkLst>
        </pc:picChg>
        <pc:cxnChg chg="add">
          <ac:chgData name="Dina Jelavić" userId="S::dina.jelavic@skole.hr::6917c6a6-265e-498d-851d-0e95c9645bee" providerId="AD" clId="Web-{9524D8D6-5BA3-11F8-B78F-81C1E5138494}" dt="2023-11-29T17:52:22.465" v="65"/>
          <ac:cxnSpMkLst>
            <pc:docMk/>
            <pc:sldMk cId="1097473955" sldId="258"/>
            <ac:cxnSpMk id="21" creationId="{E32B0B7D-C67A-4103-B2F0-ACE40BD56D02}"/>
          </ac:cxnSpMkLst>
        </pc:cxnChg>
      </pc:sldChg>
      <pc:sldChg chg="addSp delSp modSp new mod setBg">
        <pc:chgData name="Dina Jelavić" userId="S::dina.jelavic@skole.hr::6917c6a6-265e-498d-851d-0e95c9645bee" providerId="AD" clId="Web-{9524D8D6-5BA3-11F8-B78F-81C1E5138494}" dt="2023-11-29T18:28:07.959" v="343" actId="20577"/>
        <pc:sldMkLst>
          <pc:docMk/>
          <pc:sldMk cId="357459337" sldId="259"/>
        </pc:sldMkLst>
        <pc:spChg chg="mod">
          <ac:chgData name="Dina Jelavić" userId="S::dina.jelavic@skole.hr::6917c6a6-265e-498d-851d-0e95c9645bee" providerId="AD" clId="Web-{9524D8D6-5BA3-11F8-B78F-81C1E5138494}" dt="2023-11-29T18:15:22.250" v="238" actId="14100"/>
          <ac:spMkLst>
            <pc:docMk/>
            <pc:sldMk cId="357459337" sldId="259"/>
            <ac:spMk id="2" creationId="{3D7551EB-C379-A56B-5103-307BB4342EDA}"/>
          </ac:spMkLst>
        </pc:spChg>
        <pc:spChg chg="del">
          <ac:chgData name="Dina Jelavić" userId="S::dina.jelavic@skole.hr::6917c6a6-265e-498d-851d-0e95c9645bee" providerId="AD" clId="Web-{9524D8D6-5BA3-11F8-B78F-81C1E5138494}" dt="2023-11-29T18:11:40.052" v="222"/>
          <ac:spMkLst>
            <pc:docMk/>
            <pc:sldMk cId="357459337" sldId="259"/>
            <ac:spMk id="3" creationId="{4E1BED6E-E5B6-096B-A4EB-2DE9E5DD387C}"/>
          </ac:spMkLst>
        </pc:spChg>
        <pc:spChg chg="add">
          <ac:chgData name="Dina Jelavić" userId="S::dina.jelavic@skole.hr::6917c6a6-265e-498d-851d-0e95c9645bee" providerId="AD" clId="Web-{9524D8D6-5BA3-11F8-B78F-81C1E5138494}" dt="2023-11-29T18:14:51.687" v="235"/>
          <ac:spMkLst>
            <pc:docMk/>
            <pc:sldMk cId="357459337" sldId="259"/>
            <ac:spMk id="6" creationId="{CF10C978-51B5-420C-9A05-C8F194EACAC3}"/>
          </ac:spMkLst>
        </pc:spChg>
        <pc:spChg chg="add">
          <ac:chgData name="Dina Jelavić" userId="S::dina.jelavic@skole.hr::6917c6a6-265e-498d-851d-0e95c9645bee" providerId="AD" clId="Web-{9524D8D6-5BA3-11F8-B78F-81C1E5138494}" dt="2023-11-29T18:14:51.687" v="235"/>
          <ac:spMkLst>
            <pc:docMk/>
            <pc:sldMk cId="357459337" sldId="259"/>
            <ac:spMk id="7" creationId="{28D34D1C-4E49-4D32-96F1-E49CEBBF86E0}"/>
          </ac:spMkLst>
        </pc:spChg>
        <pc:spChg chg="add del">
          <ac:chgData name="Dina Jelavić" userId="S::dina.jelavic@skole.hr::6917c6a6-265e-498d-851d-0e95c9645bee" providerId="AD" clId="Web-{9524D8D6-5BA3-11F8-B78F-81C1E5138494}" dt="2023-11-29T18:14:15.091" v="228"/>
          <ac:spMkLst>
            <pc:docMk/>
            <pc:sldMk cId="357459337" sldId="259"/>
            <ac:spMk id="8" creationId="{B149E982-7E01-ADAB-5143-8800A3C68119}"/>
          </ac:spMkLst>
        </pc:spChg>
        <pc:spChg chg="add mod">
          <ac:chgData name="Dina Jelavić" userId="S::dina.jelavic@skole.hr::6917c6a6-265e-498d-851d-0e95c9645bee" providerId="AD" clId="Web-{9524D8D6-5BA3-11F8-B78F-81C1E5138494}" dt="2023-11-29T18:28:07.959" v="343" actId="20577"/>
          <ac:spMkLst>
            <pc:docMk/>
            <pc:sldMk cId="357459337" sldId="259"/>
            <ac:spMk id="10" creationId="{96BD06AD-9125-13E5-790C-56C380BA2B2B}"/>
          </ac:spMkLst>
        </pc:spChg>
        <pc:spChg chg="add del">
          <ac:chgData name="Dina Jelavić" userId="S::dina.jelavic@skole.hr::6917c6a6-265e-498d-851d-0e95c9645bee" providerId="AD" clId="Web-{9524D8D6-5BA3-11F8-B78F-81C1E5138494}" dt="2023-11-29T18:14:15.091" v="228"/>
          <ac:spMkLst>
            <pc:docMk/>
            <pc:sldMk cId="357459337" sldId="259"/>
            <ac:spMk id="11" creationId="{CF10C978-51B5-420C-9A05-C8F194EACAC3}"/>
          </ac:spMkLst>
        </pc:spChg>
        <pc:spChg chg="add del">
          <ac:chgData name="Dina Jelavić" userId="S::dina.jelavic@skole.hr::6917c6a6-265e-498d-851d-0e95c9645bee" providerId="AD" clId="Web-{9524D8D6-5BA3-11F8-B78F-81C1E5138494}" dt="2023-11-29T18:14:15.091" v="228"/>
          <ac:spMkLst>
            <pc:docMk/>
            <pc:sldMk cId="357459337" sldId="259"/>
            <ac:spMk id="13" creationId="{28D34D1C-4E49-4D32-96F1-E49CEBBF86E0}"/>
          </ac:spMkLst>
        </pc:spChg>
        <pc:spChg chg="add del">
          <ac:chgData name="Dina Jelavić" userId="S::dina.jelavic@skole.hr::6917c6a6-265e-498d-851d-0e95c9645bee" providerId="AD" clId="Web-{9524D8D6-5BA3-11F8-B78F-81C1E5138494}" dt="2023-11-29T18:14:48.515" v="234"/>
          <ac:spMkLst>
            <pc:docMk/>
            <pc:sldMk cId="357459337" sldId="259"/>
            <ac:spMk id="23" creationId="{AE6FDE22-1F54-452D-A9BA-1BE9FDB53450}"/>
          </ac:spMkLst>
        </pc:spChg>
        <pc:spChg chg="add del">
          <ac:chgData name="Dina Jelavić" userId="S::dina.jelavic@skole.hr::6917c6a6-265e-498d-851d-0e95c9645bee" providerId="AD" clId="Web-{9524D8D6-5BA3-11F8-B78F-81C1E5138494}" dt="2023-11-29T18:14:48.515" v="234"/>
          <ac:spMkLst>
            <pc:docMk/>
            <pc:sldMk cId="357459337" sldId="259"/>
            <ac:spMk id="24" creationId="{F06127CE-6F15-49AE-9751-398F3AC67163}"/>
          </ac:spMkLst>
        </pc:spChg>
        <pc:spChg chg="add del mod">
          <ac:chgData name="Dina Jelavić" userId="S::dina.jelavic@skole.hr::6917c6a6-265e-498d-851d-0e95c9645bee" providerId="AD" clId="Web-{9524D8D6-5BA3-11F8-B78F-81C1E5138494}" dt="2023-11-29T18:14:48.515" v="234"/>
          <ac:spMkLst>
            <pc:docMk/>
            <pc:sldMk cId="357459337" sldId="259"/>
            <ac:spMk id="25" creationId="{7DD382FF-14B7-A861-4AAD-285CCFBE7ADF}"/>
          </ac:spMkLst>
        </pc:spChg>
        <pc:grpChg chg="add">
          <ac:chgData name="Dina Jelavić" userId="S::dina.jelavic@skole.hr::6917c6a6-265e-498d-851d-0e95c9645bee" providerId="AD" clId="Web-{9524D8D6-5BA3-11F8-B78F-81C1E5138494}" dt="2023-11-29T18:14:51.687" v="235"/>
          <ac:grpSpMkLst>
            <pc:docMk/>
            <pc:sldMk cId="357459337" sldId="259"/>
            <ac:grpSpMk id="9" creationId="{6EDBC9C2-2A39-44A2-9D95-D1DE9E2B127D}"/>
          </ac:grpSpMkLst>
        </pc:grpChg>
        <pc:grpChg chg="add del">
          <ac:chgData name="Dina Jelavić" userId="S::dina.jelavic@skole.hr::6917c6a6-265e-498d-851d-0e95c9645bee" providerId="AD" clId="Web-{9524D8D6-5BA3-11F8-B78F-81C1E5138494}" dt="2023-11-29T18:14:15.091" v="228"/>
          <ac:grpSpMkLst>
            <pc:docMk/>
            <pc:sldMk cId="357459337" sldId="259"/>
            <ac:grpSpMk id="15" creationId="{6EDBC9C2-2A39-44A2-9D95-D1DE9E2B127D}"/>
          </ac:grpSpMkLst>
        </pc:grpChg>
        <pc:grpChg chg="add del">
          <ac:chgData name="Dina Jelavić" userId="S::dina.jelavic@skole.hr::6917c6a6-265e-498d-851d-0e95c9645bee" providerId="AD" clId="Web-{9524D8D6-5BA3-11F8-B78F-81C1E5138494}" dt="2023-11-29T18:14:48.515" v="234"/>
          <ac:grpSpMkLst>
            <pc:docMk/>
            <pc:sldMk cId="357459337" sldId="259"/>
            <ac:grpSpMk id="26" creationId="{4851158D-092F-4743-B650-CEA7406836A5}"/>
          </ac:grpSpMkLst>
        </pc:grpChg>
        <pc:picChg chg="add mod ord">
          <ac:chgData name="Dina Jelavić" userId="S::dina.jelavic@skole.hr::6917c6a6-265e-498d-851d-0e95c9645bee" providerId="AD" clId="Web-{9524D8D6-5BA3-11F8-B78F-81C1E5138494}" dt="2023-11-29T18:14:51.687" v="235"/>
          <ac:picMkLst>
            <pc:docMk/>
            <pc:sldMk cId="357459337" sldId="259"/>
            <ac:picMk id="4" creationId="{58DB3D65-FE37-6472-6803-7FF7674B17C3}"/>
          </ac:picMkLst>
        </pc:picChg>
        <pc:cxnChg chg="add">
          <ac:chgData name="Dina Jelavić" userId="S::dina.jelavic@skole.hr::6917c6a6-265e-498d-851d-0e95c9645bee" providerId="AD" clId="Web-{9524D8D6-5BA3-11F8-B78F-81C1E5138494}" dt="2023-11-29T18:14:51.687" v="235"/>
          <ac:cxnSpMkLst>
            <pc:docMk/>
            <pc:sldMk cId="357459337" sldId="259"/>
            <ac:cxnSpMk id="12" creationId="{E32B0B7D-C67A-4103-B2F0-ACE40BD56D02}"/>
          </ac:cxnSpMkLst>
        </pc:cxnChg>
        <pc:cxnChg chg="add del">
          <ac:chgData name="Dina Jelavić" userId="S::dina.jelavic@skole.hr::6917c6a6-265e-498d-851d-0e95c9645bee" providerId="AD" clId="Web-{9524D8D6-5BA3-11F8-B78F-81C1E5138494}" dt="2023-11-29T18:14:15.091" v="228"/>
          <ac:cxnSpMkLst>
            <pc:docMk/>
            <pc:sldMk cId="357459337" sldId="259"/>
            <ac:cxnSpMk id="21" creationId="{E32B0B7D-C67A-4103-B2F0-ACE40BD56D02}"/>
          </ac:cxnSpMkLst>
        </pc:cxnChg>
      </pc:sldChg>
      <pc:sldChg chg="addSp delSp modSp new mod setBg">
        <pc:chgData name="Dina Jelavić" userId="S::dina.jelavic@skole.hr::6917c6a6-265e-498d-851d-0e95c9645bee" providerId="AD" clId="Web-{9524D8D6-5BA3-11F8-B78F-81C1E5138494}" dt="2023-11-29T18:40:24.323" v="432" actId="20577"/>
        <pc:sldMkLst>
          <pc:docMk/>
          <pc:sldMk cId="3137149390" sldId="260"/>
        </pc:sldMkLst>
        <pc:spChg chg="mod">
          <ac:chgData name="Dina Jelavić" userId="S::dina.jelavic@skole.hr::6917c6a6-265e-498d-851d-0e95c9645bee" providerId="AD" clId="Web-{9524D8D6-5BA3-11F8-B78F-81C1E5138494}" dt="2023-11-29T18:36:13.342" v="357" actId="14100"/>
          <ac:spMkLst>
            <pc:docMk/>
            <pc:sldMk cId="3137149390" sldId="260"/>
            <ac:spMk id="2" creationId="{34FE3C82-9814-9D04-A81C-5F056C69EFF3}"/>
          </ac:spMkLst>
        </pc:spChg>
        <pc:spChg chg="del">
          <ac:chgData name="Dina Jelavić" userId="S::dina.jelavic@skole.hr::6917c6a6-265e-498d-851d-0e95c9645bee" providerId="AD" clId="Web-{9524D8D6-5BA3-11F8-B78F-81C1E5138494}" dt="2023-11-29T18:35:59.185" v="355"/>
          <ac:spMkLst>
            <pc:docMk/>
            <pc:sldMk cId="3137149390" sldId="260"/>
            <ac:spMk id="3" creationId="{34165850-D3DF-75D9-4BB4-B77E08966A1E}"/>
          </ac:spMkLst>
        </pc:spChg>
        <pc:spChg chg="add mod">
          <ac:chgData name="Dina Jelavić" userId="S::dina.jelavic@skole.hr::6917c6a6-265e-498d-851d-0e95c9645bee" providerId="AD" clId="Web-{9524D8D6-5BA3-11F8-B78F-81C1E5138494}" dt="2023-11-29T18:40:24.323" v="432" actId="20577"/>
          <ac:spMkLst>
            <pc:docMk/>
            <pc:sldMk cId="3137149390" sldId="260"/>
            <ac:spMk id="8" creationId="{91F75DC9-568F-1B76-F02B-8EDD7407B552}"/>
          </ac:spMkLst>
        </pc:spChg>
        <pc:spChg chg="add">
          <ac:chgData name="Dina Jelavić" userId="S::dina.jelavic@skole.hr::6917c6a6-265e-498d-851d-0e95c9645bee" providerId="AD" clId="Web-{9524D8D6-5BA3-11F8-B78F-81C1E5138494}" dt="2023-11-29T18:36:02.857" v="356"/>
          <ac:spMkLst>
            <pc:docMk/>
            <pc:sldMk cId="3137149390" sldId="260"/>
            <ac:spMk id="11" creationId="{CF10C978-51B5-420C-9A05-C8F194EACAC3}"/>
          </ac:spMkLst>
        </pc:spChg>
        <pc:spChg chg="add">
          <ac:chgData name="Dina Jelavić" userId="S::dina.jelavic@skole.hr::6917c6a6-265e-498d-851d-0e95c9645bee" providerId="AD" clId="Web-{9524D8D6-5BA3-11F8-B78F-81C1E5138494}" dt="2023-11-29T18:36:02.857" v="356"/>
          <ac:spMkLst>
            <pc:docMk/>
            <pc:sldMk cId="3137149390" sldId="260"/>
            <ac:spMk id="13" creationId="{28D34D1C-4E49-4D32-96F1-E49CEBBF86E0}"/>
          </ac:spMkLst>
        </pc:spChg>
        <pc:grpChg chg="add">
          <ac:chgData name="Dina Jelavić" userId="S::dina.jelavic@skole.hr::6917c6a6-265e-498d-851d-0e95c9645bee" providerId="AD" clId="Web-{9524D8D6-5BA3-11F8-B78F-81C1E5138494}" dt="2023-11-29T18:36:02.857" v="356"/>
          <ac:grpSpMkLst>
            <pc:docMk/>
            <pc:sldMk cId="3137149390" sldId="260"/>
            <ac:grpSpMk id="15" creationId="{6EDBC9C2-2A39-44A2-9D95-D1DE9E2B127D}"/>
          </ac:grpSpMkLst>
        </pc:grpChg>
        <pc:picChg chg="add mod ord">
          <ac:chgData name="Dina Jelavić" userId="S::dina.jelavic@skole.hr::6917c6a6-265e-498d-851d-0e95c9645bee" providerId="AD" clId="Web-{9524D8D6-5BA3-11F8-B78F-81C1E5138494}" dt="2023-11-29T18:36:02.857" v="356"/>
          <ac:picMkLst>
            <pc:docMk/>
            <pc:sldMk cId="3137149390" sldId="260"/>
            <ac:picMk id="4" creationId="{44F790F0-B8D6-B55B-84C4-24FFA5491F09}"/>
          </ac:picMkLst>
        </pc:picChg>
        <pc:cxnChg chg="add">
          <ac:chgData name="Dina Jelavić" userId="S::dina.jelavic@skole.hr::6917c6a6-265e-498d-851d-0e95c9645bee" providerId="AD" clId="Web-{9524D8D6-5BA3-11F8-B78F-81C1E5138494}" dt="2023-11-29T18:36:02.857" v="356"/>
          <ac:cxnSpMkLst>
            <pc:docMk/>
            <pc:sldMk cId="3137149390" sldId="260"/>
            <ac:cxnSpMk id="21" creationId="{E32B0B7D-C67A-4103-B2F0-ACE40BD56D02}"/>
          </ac:cxnSpMkLst>
        </pc:cxnChg>
      </pc:sldChg>
      <pc:sldChg chg="addSp delSp modSp new mod ord setBg">
        <pc:chgData name="Dina Jelavić" userId="S::dina.jelavic@skole.hr::6917c6a6-265e-498d-851d-0e95c9645bee" providerId="AD" clId="Web-{9524D8D6-5BA3-11F8-B78F-81C1E5138494}" dt="2023-11-29T18:49:18.505" v="559"/>
        <pc:sldMkLst>
          <pc:docMk/>
          <pc:sldMk cId="1406029885" sldId="261"/>
        </pc:sldMkLst>
        <pc:spChg chg="mod">
          <ac:chgData name="Dina Jelavić" userId="S::dina.jelavic@skole.hr::6917c6a6-265e-498d-851d-0e95c9645bee" providerId="AD" clId="Web-{9524D8D6-5BA3-11F8-B78F-81C1E5138494}" dt="2023-11-29T18:45:43.713" v="460" actId="14100"/>
          <ac:spMkLst>
            <pc:docMk/>
            <pc:sldMk cId="1406029885" sldId="261"/>
            <ac:spMk id="2" creationId="{46594046-7EF8-10EB-5B87-0BA6F76E98E5}"/>
          </ac:spMkLst>
        </pc:spChg>
        <pc:spChg chg="del">
          <ac:chgData name="Dina Jelavić" userId="S::dina.jelavic@skole.hr::6917c6a6-265e-498d-851d-0e95c9645bee" providerId="AD" clId="Web-{9524D8D6-5BA3-11F8-B78F-81C1E5138494}" dt="2023-11-29T18:45:31.306" v="458"/>
          <ac:spMkLst>
            <pc:docMk/>
            <pc:sldMk cId="1406029885" sldId="261"/>
            <ac:spMk id="3" creationId="{64399ECC-ACB6-BE83-5CEF-A9EDF6842D34}"/>
          </ac:spMkLst>
        </pc:spChg>
        <pc:spChg chg="add mod">
          <ac:chgData name="Dina Jelavić" userId="S::dina.jelavic@skole.hr::6917c6a6-265e-498d-851d-0e95c9645bee" providerId="AD" clId="Web-{9524D8D6-5BA3-11F8-B78F-81C1E5138494}" dt="2023-11-29T18:49:07.238" v="557" actId="20577"/>
          <ac:spMkLst>
            <pc:docMk/>
            <pc:sldMk cId="1406029885" sldId="261"/>
            <ac:spMk id="8" creationId="{0B374533-B645-C123-659C-C30D77685BE3}"/>
          </ac:spMkLst>
        </pc:spChg>
        <pc:spChg chg="add">
          <ac:chgData name="Dina Jelavić" userId="S::dina.jelavic@skole.hr::6917c6a6-265e-498d-851d-0e95c9645bee" providerId="AD" clId="Web-{9524D8D6-5BA3-11F8-B78F-81C1E5138494}" dt="2023-11-29T18:45:35.681" v="459"/>
          <ac:spMkLst>
            <pc:docMk/>
            <pc:sldMk cId="1406029885" sldId="261"/>
            <ac:spMk id="11" creationId="{CF10C978-51B5-420C-9A05-C8F194EACAC3}"/>
          </ac:spMkLst>
        </pc:spChg>
        <pc:spChg chg="add">
          <ac:chgData name="Dina Jelavić" userId="S::dina.jelavic@skole.hr::6917c6a6-265e-498d-851d-0e95c9645bee" providerId="AD" clId="Web-{9524D8D6-5BA3-11F8-B78F-81C1E5138494}" dt="2023-11-29T18:45:35.681" v="459"/>
          <ac:spMkLst>
            <pc:docMk/>
            <pc:sldMk cId="1406029885" sldId="261"/>
            <ac:spMk id="13" creationId="{28D34D1C-4E49-4D32-96F1-E49CEBBF86E0}"/>
          </ac:spMkLst>
        </pc:spChg>
        <pc:grpChg chg="add">
          <ac:chgData name="Dina Jelavić" userId="S::dina.jelavic@skole.hr::6917c6a6-265e-498d-851d-0e95c9645bee" providerId="AD" clId="Web-{9524D8D6-5BA3-11F8-B78F-81C1E5138494}" dt="2023-11-29T18:45:35.681" v="459"/>
          <ac:grpSpMkLst>
            <pc:docMk/>
            <pc:sldMk cId="1406029885" sldId="261"/>
            <ac:grpSpMk id="15" creationId="{6EDBC9C2-2A39-44A2-9D95-D1DE9E2B127D}"/>
          </ac:grpSpMkLst>
        </pc:grpChg>
        <pc:picChg chg="add mod ord">
          <ac:chgData name="Dina Jelavić" userId="S::dina.jelavic@skole.hr::6917c6a6-265e-498d-851d-0e95c9645bee" providerId="AD" clId="Web-{9524D8D6-5BA3-11F8-B78F-81C1E5138494}" dt="2023-11-29T18:45:35.681" v="459"/>
          <ac:picMkLst>
            <pc:docMk/>
            <pc:sldMk cId="1406029885" sldId="261"/>
            <ac:picMk id="4" creationId="{58CE59BD-8AFB-1F50-9E30-863872E6EB70}"/>
          </ac:picMkLst>
        </pc:picChg>
        <pc:cxnChg chg="add">
          <ac:chgData name="Dina Jelavić" userId="S::dina.jelavic@skole.hr::6917c6a6-265e-498d-851d-0e95c9645bee" providerId="AD" clId="Web-{9524D8D6-5BA3-11F8-B78F-81C1E5138494}" dt="2023-11-29T18:45:35.681" v="459"/>
          <ac:cxnSpMkLst>
            <pc:docMk/>
            <pc:sldMk cId="1406029885" sldId="261"/>
            <ac:cxnSpMk id="21" creationId="{E32B0B7D-C67A-4103-B2F0-ACE40BD56D02}"/>
          </ac:cxnSpMkLst>
        </pc:cxnChg>
      </pc:sldChg>
      <pc:sldChg chg="modSp new del">
        <pc:chgData name="Dina Jelavić" userId="S::dina.jelavic@skole.hr::6917c6a6-265e-498d-851d-0e95c9645bee" providerId="AD" clId="Web-{9524D8D6-5BA3-11F8-B78F-81C1E5138494}" dt="2023-11-29T18:42:23.266" v="443"/>
        <pc:sldMkLst>
          <pc:docMk/>
          <pc:sldMk cId="3936804604" sldId="261"/>
        </pc:sldMkLst>
        <pc:spChg chg="mod">
          <ac:chgData name="Dina Jelavić" userId="S::dina.jelavic@skole.hr::6917c6a6-265e-498d-851d-0e95c9645bee" providerId="AD" clId="Web-{9524D8D6-5BA3-11F8-B78F-81C1E5138494}" dt="2023-11-29T18:42:20.203" v="442" actId="20577"/>
          <ac:spMkLst>
            <pc:docMk/>
            <pc:sldMk cId="3936804604" sldId="261"/>
            <ac:spMk id="2" creationId="{64683D3F-AD3A-B5D3-3C86-06A4108C2B0B}"/>
          </ac:spMkLst>
        </pc:spChg>
      </pc:sldChg>
      <pc:sldChg chg="addSp delSp modSp new mod ord setBg">
        <pc:chgData name="Dina Jelavić" userId="S::dina.jelavic@skole.hr::6917c6a6-265e-498d-851d-0e95c9645bee" providerId="AD" clId="Web-{9524D8D6-5BA3-11F8-B78F-81C1E5138494}" dt="2023-11-29T19:09:15.859" v="824" actId="20577"/>
        <pc:sldMkLst>
          <pc:docMk/>
          <pc:sldMk cId="82759089" sldId="262"/>
        </pc:sldMkLst>
        <pc:spChg chg="mod">
          <ac:chgData name="Dina Jelavić" userId="S::dina.jelavic@skole.hr::6917c6a6-265e-498d-851d-0e95c9645bee" providerId="AD" clId="Web-{9524D8D6-5BA3-11F8-B78F-81C1E5138494}" dt="2023-11-29T19:06:32.820" v="793"/>
          <ac:spMkLst>
            <pc:docMk/>
            <pc:sldMk cId="82759089" sldId="262"/>
            <ac:spMk id="2" creationId="{F8E2A686-7ECA-C2B4-9F1E-6D960ED0A33F}"/>
          </ac:spMkLst>
        </pc:spChg>
        <pc:spChg chg="del">
          <ac:chgData name="Dina Jelavić" userId="S::dina.jelavic@skole.hr::6917c6a6-265e-498d-851d-0e95c9645bee" providerId="AD" clId="Web-{9524D8D6-5BA3-11F8-B78F-81C1E5138494}" dt="2023-11-29T19:06:07.022" v="792"/>
          <ac:spMkLst>
            <pc:docMk/>
            <pc:sldMk cId="82759089" sldId="262"/>
            <ac:spMk id="3" creationId="{3D523D89-90A5-B0D1-5497-E1B0654926C8}"/>
          </ac:spMkLst>
        </pc:spChg>
        <pc:spChg chg="add mod">
          <ac:chgData name="Dina Jelavić" userId="S::dina.jelavic@skole.hr::6917c6a6-265e-498d-851d-0e95c9645bee" providerId="AD" clId="Web-{9524D8D6-5BA3-11F8-B78F-81C1E5138494}" dt="2023-11-29T19:09:15.859" v="824" actId="20577"/>
          <ac:spMkLst>
            <pc:docMk/>
            <pc:sldMk cId="82759089" sldId="262"/>
            <ac:spMk id="8" creationId="{DE0A205C-2BD5-8121-BDB3-4280757CCD73}"/>
          </ac:spMkLst>
        </pc:spChg>
        <pc:spChg chg="add">
          <ac:chgData name="Dina Jelavić" userId="S::dina.jelavic@skole.hr::6917c6a6-265e-498d-851d-0e95c9645bee" providerId="AD" clId="Web-{9524D8D6-5BA3-11F8-B78F-81C1E5138494}" dt="2023-11-29T19:06:32.820" v="793"/>
          <ac:spMkLst>
            <pc:docMk/>
            <pc:sldMk cId="82759089" sldId="262"/>
            <ac:spMk id="11" creationId="{CF10C978-51B5-420C-9A05-C8F194EACAC3}"/>
          </ac:spMkLst>
        </pc:spChg>
        <pc:spChg chg="add">
          <ac:chgData name="Dina Jelavić" userId="S::dina.jelavic@skole.hr::6917c6a6-265e-498d-851d-0e95c9645bee" providerId="AD" clId="Web-{9524D8D6-5BA3-11F8-B78F-81C1E5138494}" dt="2023-11-29T19:06:32.820" v="793"/>
          <ac:spMkLst>
            <pc:docMk/>
            <pc:sldMk cId="82759089" sldId="262"/>
            <ac:spMk id="13" creationId="{28D34D1C-4E49-4D32-96F1-E49CEBBF86E0}"/>
          </ac:spMkLst>
        </pc:spChg>
        <pc:grpChg chg="add">
          <ac:chgData name="Dina Jelavić" userId="S::dina.jelavic@skole.hr::6917c6a6-265e-498d-851d-0e95c9645bee" providerId="AD" clId="Web-{9524D8D6-5BA3-11F8-B78F-81C1E5138494}" dt="2023-11-29T19:06:32.820" v="793"/>
          <ac:grpSpMkLst>
            <pc:docMk/>
            <pc:sldMk cId="82759089" sldId="262"/>
            <ac:grpSpMk id="15" creationId="{6EDBC9C2-2A39-44A2-9D95-D1DE9E2B127D}"/>
          </ac:grpSpMkLst>
        </pc:grpChg>
        <pc:picChg chg="add mod ord">
          <ac:chgData name="Dina Jelavić" userId="S::dina.jelavic@skole.hr::6917c6a6-265e-498d-851d-0e95c9645bee" providerId="AD" clId="Web-{9524D8D6-5BA3-11F8-B78F-81C1E5138494}" dt="2023-11-29T19:06:32.820" v="793"/>
          <ac:picMkLst>
            <pc:docMk/>
            <pc:sldMk cId="82759089" sldId="262"/>
            <ac:picMk id="4" creationId="{5A5D0F28-CAD9-AEC6-A3DC-9EA6311C0864}"/>
          </ac:picMkLst>
        </pc:picChg>
        <pc:cxnChg chg="add">
          <ac:chgData name="Dina Jelavić" userId="S::dina.jelavic@skole.hr::6917c6a6-265e-498d-851d-0e95c9645bee" providerId="AD" clId="Web-{9524D8D6-5BA3-11F8-B78F-81C1E5138494}" dt="2023-11-29T19:06:32.820" v="793"/>
          <ac:cxnSpMkLst>
            <pc:docMk/>
            <pc:sldMk cId="82759089" sldId="262"/>
            <ac:cxnSpMk id="21" creationId="{E32B0B7D-C67A-4103-B2F0-ACE40BD56D02}"/>
          </ac:cxnSpMkLst>
        </pc:cxnChg>
      </pc:sldChg>
      <pc:sldChg chg="addSp modSp new mod ord setBg">
        <pc:chgData name="Dina Jelavić" userId="S::dina.jelavic@skole.hr::6917c6a6-265e-498d-851d-0e95c9645bee" providerId="AD" clId="Web-{9524D8D6-5BA3-11F8-B78F-81C1E5138494}" dt="2023-11-29T19:03:40.718" v="786" actId="20577"/>
        <pc:sldMkLst>
          <pc:docMk/>
          <pc:sldMk cId="2774968313" sldId="263"/>
        </pc:sldMkLst>
        <pc:spChg chg="mod">
          <ac:chgData name="Dina Jelavić" userId="S::dina.jelavic@skole.hr::6917c6a6-265e-498d-851d-0e95c9645bee" providerId="AD" clId="Web-{9524D8D6-5BA3-11F8-B78F-81C1E5138494}" dt="2023-11-29T19:03:23.373" v="783"/>
          <ac:spMkLst>
            <pc:docMk/>
            <pc:sldMk cId="2774968313" sldId="263"/>
            <ac:spMk id="2" creationId="{85B1590E-C9B1-903F-804B-853C5D8AE3B0}"/>
          </ac:spMkLst>
        </pc:spChg>
        <pc:spChg chg="mod">
          <ac:chgData name="Dina Jelavić" userId="S::dina.jelavic@skole.hr::6917c6a6-265e-498d-851d-0e95c9645bee" providerId="AD" clId="Web-{9524D8D6-5BA3-11F8-B78F-81C1E5138494}" dt="2023-11-29T19:03:40.718" v="786" actId="20577"/>
          <ac:spMkLst>
            <pc:docMk/>
            <pc:sldMk cId="2774968313" sldId="263"/>
            <ac:spMk id="3" creationId="{F5F1AA32-B369-10C4-E909-E9AB39BD7832}"/>
          </ac:spMkLst>
        </pc:spChg>
        <pc:spChg chg="add">
          <ac:chgData name="Dina Jelavić" userId="S::dina.jelavic@skole.hr::6917c6a6-265e-498d-851d-0e95c9645bee" providerId="AD" clId="Web-{9524D8D6-5BA3-11F8-B78F-81C1E5138494}" dt="2023-11-29T19:03:23.373" v="783"/>
          <ac:spMkLst>
            <pc:docMk/>
            <pc:sldMk cId="2774968313" sldId="263"/>
            <ac:spMk id="9" creationId="{059AD101-BC08-433A-AD99-409B66C2D2A7}"/>
          </ac:spMkLst>
        </pc:spChg>
        <pc:spChg chg="add">
          <ac:chgData name="Dina Jelavić" userId="S::dina.jelavic@skole.hr::6917c6a6-265e-498d-851d-0e95c9645bee" providerId="AD" clId="Web-{9524D8D6-5BA3-11F8-B78F-81C1E5138494}" dt="2023-11-29T19:03:23.373" v="783"/>
          <ac:spMkLst>
            <pc:docMk/>
            <pc:sldMk cId="2774968313" sldId="263"/>
            <ac:spMk id="11" creationId="{3E788242-4E16-4277-AC99-8601B722B507}"/>
          </ac:spMkLst>
        </pc:spChg>
        <pc:grpChg chg="add">
          <ac:chgData name="Dina Jelavić" userId="S::dina.jelavic@skole.hr::6917c6a6-265e-498d-851d-0e95c9645bee" providerId="AD" clId="Web-{9524D8D6-5BA3-11F8-B78F-81C1E5138494}" dt="2023-11-29T19:03:23.373" v="783"/>
          <ac:grpSpMkLst>
            <pc:docMk/>
            <pc:sldMk cId="2774968313" sldId="263"/>
            <ac:grpSpMk id="13" creationId="{87CB8D36-9DE0-44D4-B67A-16D4F212136D}"/>
          </ac:grpSpMkLst>
        </pc:grpChg>
        <pc:picChg chg="add mod">
          <ac:chgData name="Dina Jelavić" userId="S::dina.jelavic@skole.hr::6917c6a6-265e-498d-851d-0e95c9645bee" providerId="AD" clId="Web-{9524D8D6-5BA3-11F8-B78F-81C1E5138494}" dt="2023-11-29T19:03:23.373" v="783"/>
          <ac:picMkLst>
            <pc:docMk/>
            <pc:sldMk cId="2774968313" sldId="263"/>
            <ac:picMk id="4" creationId="{7EFEFDF0-F075-D1CA-ACE2-68BAC72F047E}"/>
          </ac:picMkLst>
        </pc:picChg>
      </pc:sldChg>
      <pc:sldMasterChg chg="del delSldLayout">
        <pc:chgData name="Dina Jelavić" userId="S::dina.jelavic@skole.hr::6917c6a6-265e-498d-851d-0e95c9645bee" providerId="AD" clId="Web-{9524D8D6-5BA3-11F8-B78F-81C1E5138494}" dt="2023-11-29T17:46:00.688" v="37"/>
        <pc:sldMasterMkLst>
          <pc:docMk/>
          <pc:sldMasterMk cId="2460954070" sldId="2147483660"/>
        </pc:sldMasterMkLst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Dina Jelavić" userId="S::dina.jelavic@skole.hr::6917c6a6-265e-498d-851d-0e95c9645bee" providerId="AD" clId="Web-{9524D8D6-5BA3-11F8-B78F-81C1E5138494}" dt="2023-11-29T17:46:00.688" v="37"/>
        <pc:sldMasterMkLst>
          <pc:docMk/>
          <pc:sldMasterMk cId="3436314071" sldId="2147483698"/>
        </pc:sldMasterMkLst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2705178459" sldId="2147483687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3482895909" sldId="2147483688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3645563216" sldId="2147483689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583703386" sldId="2147483690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883427038" sldId="2147483691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3073912815" sldId="2147483692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2333799614" sldId="2147483693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821039147" sldId="2147483694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1943612123" sldId="2147483695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1985326912" sldId="2147483696"/>
          </pc:sldLayoutMkLst>
        </pc:sldLayoutChg>
        <pc:sldLayoutChg chg="add">
          <pc:chgData name="Dina Jelavić" userId="S::dina.jelavic@skole.hr::6917c6a6-265e-498d-851d-0e95c9645bee" providerId="AD" clId="Web-{9524D8D6-5BA3-11F8-B78F-81C1E5138494}" dt="2023-11-29T17:46:00.688" v="37"/>
          <pc:sldLayoutMkLst>
            <pc:docMk/>
            <pc:sldMasterMk cId="3436314071" sldId="2147483698"/>
            <pc:sldLayoutMk cId="1017234205" sldId="214748369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3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2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9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1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hr.wikipedia.org/wiki/221._pr._Kr.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Qin_Shi_Huangdi" TargetMode="External"/><Relationship Id="rId7" Type="http://schemas.openxmlformats.org/officeDocument/2006/relationships/hyperlink" Target="https://static.klix.ba/media/images/vijesti/b_220216044.jpg?v=1" TargetMode="External"/><Relationship Id="rId2" Type="http://schemas.openxmlformats.org/officeDocument/2006/relationships/hyperlink" Target="https://i.natgeofe.com/n/1501a526-7208-4990-80cb-66162c008b17/qin-shi-huangdi-og.jpg?w=12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bing.com/th/id/OIP.zHcEkjXDB48wffJ1jsRp-QHaFj?w=229&amp;h=180&amp;c=7&amp;r=0&amp;o=5&amp;dpr=1.3&amp;pid=1.7" TargetMode="External"/><Relationship Id="rId5" Type="http://schemas.openxmlformats.org/officeDocument/2006/relationships/hyperlink" Target="https://hr.scienceamazing.com/30241145-secrets-of-the-tomb-of-qin-shi-huang-7-incredible-facts-about-the-terracotta-army-that-will-surprise-even-historians" TargetMode="External"/><Relationship Id="rId4" Type="http://schemas.openxmlformats.org/officeDocument/2006/relationships/hyperlink" Target="https://th.bing.com/th/id/OIP.8WqTJ5XUfBolUYEWNcMIWwHaDV?w=332&amp;h=157&amp;c=7&amp;r=0&amp;o=5&amp;dpr=1.3&amp;pid=1.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F31C7-7083-F723-7174-191B4153E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472" r="-1" b="6666"/>
          <a:stretch/>
        </p:blipFill>
        <p:spPr>
          <a:xfrm>
            <a:off x="20" y="-1"/>
            <a:ext cx="12189789" cy="6873457"/>
          </a:xfrm>
          <a:prstGeom prst="rect">
            <a:avLst/>
          </a:prstGeom>
          <a:ln w="12700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3429000"/>
            <a:ext cx="7151357" cy="238760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GROBNICA CARA QIN SHI-HUANGDIJA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1040986"/>
            <a:ext cx="7151357" cy="2272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Dina Jelavić 1.j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8578CC-42BE-0831-7A8C-D4BF6B49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596291"/>
          </a:xfrm>
        </p:spPr>
        <p:txBody>
          <a:bodyPr>
            <a:normAutofit/>
          </a:bodyPr>
          <a:lstStyle/>
          <a:p>
            <a:r>
              <a:rPr lang="en-US" dirty="0"/>
              <a:t>CAR QIN SHI-HUANGDI</a:t>
            </a: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62BED4AA-D9E2-62F8-BAA1-85D7A36E5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4933950" cy="34305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Qin Shi Huangdi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je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kineski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car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iz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dinastije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Qin koji je 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221. pr. 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r.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ujedinio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pod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svojom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vlašću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cijelu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današnju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Kinu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time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postao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prvi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car koji je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zavladao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cijelom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današnjom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Kinom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Vladao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je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kao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car 221. pr. Kr.-210. pr. Kr.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Huangdi je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postao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vladar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Države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Qin 246. pr. Kr.,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vrijeme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Kinom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vladali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sedam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dinastija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međusobno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ratovale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borile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se za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prevlast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(Doba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zaraćenih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država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)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painting of a person with a beard and a hat&#10;&#10;Description automatically generated">
            <a:extLst>
              <a:ext uri="{FF2B5EF4-FFF2-40B4-BE49-F238E27FC236}">
                <a16:creationId xmlns:a16="http://schemas.microsoft.com/office/drawing/2014/main" id="{75FA2168-EF57-131A-39D3-74DF3F4F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260" y="1016317"/>
            <a:ext cx="4824168" cy="48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7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E2A686-7ECA-C2B4-9F1E-6D960ED0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596291"/>
          </a:xfrm>
        </p:spPr>
        <p:txBody>
          <a:bodyPr>
            <a:normAutofit/>
          </a:bodyPr>
          <a:lstStyle/>
          <a:p>
            <a:r>
              <a:rPr lang="en-US" dirty="0"/>
              <a:t>SMRT CARA QIN SHI-HUANGDIJA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0A205C-2BD5-8121-BDB3-4280757C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4933950" cy="3430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Qin Shi Huang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umro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je 10.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rujna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210. pr.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Uzrok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smrti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prema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pisanim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izvorima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kasnijih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stoljeća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bilo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je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uzimanje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tableta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monarha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trebale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učiniti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besmrtnim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sadržale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živu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Car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nije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želio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postati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stanovnik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vlastite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grobnice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je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posljednjih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godina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života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potrošio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mnogo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vremena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novca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tražeći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čarobni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eliksir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koji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daruje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besmrtnost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Qin Shi Huangdi—facts and information">
            <a:extLst>
              <a:ext uri="{FF2B5EF4-FFF2-40B4-BE49-F238E27FC236}">
                <a16:creationId xmlns:a16="http://schemas.microsoft.com/office/drawing/2014/main" id="{5A5D0F28-CAD9-AEC6-A3DC-9EA6311C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94" y="868081"/>
            <a:ext cx="399409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1590E-C9B1-903F-804B-853C5D8A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3798436" cy="1914277"/>
          </a:xfrm>
        </p:spPr>
        <p:txBody>
          <a:bodyPr anchor="b">
            <a:normAutofit/>
          </a:bodyPr>
          <a:lstStyle/>
          <a:p>
            <a:r>
              <a:rPr lang="en-US" dirty="0"/>
              <a:t>GROBNICA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1AA32-B369-10C4-E909-E9AB39BD7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8920"/>
            <a:ext cx="3798436" cy="3388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Grobni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kompleks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sastojao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od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mnogih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dvoraqna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palače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prostorija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Unutar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grobnice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se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nalazilo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oko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8000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glinenih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kipova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vojnika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više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od 600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konja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upregnutih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bojna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kola</a:t>
            </a:r>
          </a:p>
          <a:p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Grobnica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upućuje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veliku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moć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spomenutog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cara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vjeru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zagrobni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život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CB8D36-9DE0-44D4-B67A-16D4F212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7689" y="-6437"/>
            <a:ext cx="6399627" cy="6864437"/>
            <a:chOff x="5167689" y="-6437"/>
            <a:chExt cx="6399627" cy="68644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47A15-9292-4357-AA25-E187AC166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66E215-42AC-4D6A-A37F-B0C2E2FB9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49225-8670-4B30-BEA8-3CDE3C6DD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581337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652B-23A7-429E-A3E1-62ABA17B8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6276734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ratnici-od-terakote-8-000-skulptura-u-grobnici-prvog-kineskog-cara ...">
            <a:extLst>
              <a:ext uri="{FF2B5EF4-FFF2-40B4-BE49-F238E27FC236}">
                <a16:creationId xmlns:a16="http://schemas.microsoft.com/office/drawing/2014/main" id="{7EFEFDF0-F075-D1CA-ACE2-68BAC72F0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647" y="1483113"/>
            <a:ext cx="5830480" cy="38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6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7551EB-C379-A56B-5103-307BB434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035998"/>
          </a:xfrm>
        </p:spPr>
        <p:txBody>
          <a:bodyPr>
            <a:normAutofit/>
          </a:bodyPr>
          <a:lstStyle/>
          <a:p>
            <a:r>
              <a:rPr lang="en-US" dirty="0"/>
              <a:t>PRONALAZAK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6BD06AD-9125-13E5-790C-56C380BA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902"/>
            <a:ext cx="4933950" cy="3990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Godine 1974.,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kineski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seljaci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kopali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bunar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iznenada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naletjeli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fragmente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neke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vrste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keramike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I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prijavili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arheolozima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2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tisućljeća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nakon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se 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naš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svijet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vratilo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oko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8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tisuća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kipova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ratnika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koji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zagrobni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život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pratili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cara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Qin Shi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Huangdija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</a:p>
          <a:p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Grobnica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Qin Shi Huanga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nalazi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se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blizini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grada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Xi'ana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provinciji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Shaanxi,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bivšoj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prijestolnici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Kine za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vrijeme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prvih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carskih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dinastija</a:t>
            </a:r>
            <a:endParaRPr lang="en-US" sz="1600" err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58DB3D65-FE37-6472-6803-7FF7674B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60" y="2288691"/>
            <a:ext cx="4824168" cy="22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FE3C82-9814-9D04-A81C-5F056C69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136850"/>
          </a:xfrm>
        </p:spPr>
        <p:txBody>
          <a:bodyPr>
            <a:normAutofit/>
          </a:bodyPr>
          <a:lstStyle/>
          <a:p>
            <a:r>
              <a:rPr lang="en-US" dirty="0"/>
              <a:t>8000 FIGURA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F75DC9-568F-1B76-F02B-8EDD7407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844"/>
            <a:ext cx="4933950" cy="37219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Vojska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od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terakote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ima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oko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osam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tisuća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figura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koncentriranih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u tri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podzemna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hodnika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Ovo je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vrlo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gruba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procjena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budući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da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kipovi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uglavnom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razbijeni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zahtijevaju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restauraciju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ili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Detalji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kipova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oblikovani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od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gline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pečeni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obojani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sastavljeni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ovom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obliku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Noge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tijela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izrađivani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posebnim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oblicima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glave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licima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frizure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uši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sve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ostalo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najvjerojatnije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je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oblikovano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iz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prirode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Oni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različiti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prikazuju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različite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ljude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najvjerojatnije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prave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borce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Qin Shi Huanga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Statues of soldiers in armor&#10;&#10;Description automatically generated">
            <a:extLst>
              <a:ext uri="{FF2B5EF4-FFF2-40B4-BE49-F238E27FC236}">
                <a16:creationId xmlns:a16="http://schemas.microsoft.com/office/drawing/2014/main" id="{44F790F0-B8D6-B55B-84C4-24FFA5491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60" y="1527971"/>
            <a:ext cx="4824168" cy="38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594046-7EF8-10EB-5B87-0BA6F76E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035997"/>
          </a:xfrm>
        </p:spPr>
        <p:txBody>
          <a:bodyPr>
            <a:normAutofit/>
          </a:bodyPr>
          <a:lstStyle/>
          <a:p>
            <a:r>
              <a:rPr lang="en-US" dirty="0"/>
              <a:t>TERAKOTA RATNIK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74533-B645-C123-659C-C30D7768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932"/>
            <a:ext cx="4933950" cy="39348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200" dirty="0">
                <a:solidFill>
                  <a:srgbClr val="54555E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Šuplja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glinena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statua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koja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prikazuje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carevog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vojnika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nekom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položaju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pogodnom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za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korištenje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oružja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Težak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oko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130-200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kilograma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početku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kipovi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bili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oslikani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no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dva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tisućljeća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pod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zemljom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utjecala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njihovu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sigurnost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, pa je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boja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sačuvana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vrlo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fragmentarno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Ipak,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figura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oblikovana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u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punoj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municiji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tog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vremena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daje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mnogo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podataka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o tome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kako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izgledali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kako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su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se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odijevali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borci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3.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stoljeća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prije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Krista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br>
              <a:rPr lang="en-US" dirty="0"/>
            </a:br>
            <a:endParaRPr lang="en-US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tatue of a person&#10;&#10;Description automatically generated">
            <a:extLst>
              <a:ext uri="{FF2B5EF4-FFF2-40B4-BE49-F238E27FC236}">
                <a16:creationId xmlns:a16="http://schemas.microsoft.com/office/drawing/2014/main" id="{58CE59BD-8AFB-1F50-9E30-863872E6E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621" y="868081"/>
            <a:ext cx="459544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2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6E3F-7D3A-DA9E-93A3-78A1ABD0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C9418-626E-C2CD-2AB5-070D5FE74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https://i.natgeofe.com/n/1501a526-7208-4990-80cb-66162c008b17/qin-shi-huangdi-og.jpg?w=1200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Qin Shi Huangdi – Wikipedija (wikipedia.org)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4"/>
              </a:rPr>
              <a:t>https://th.bing.com/th/id/OIP.8WqTJ5XUfBolUYEWNcMIWwHaDV?w=332&amp;h=157&amp;c=7&amp;r=0&amp;o=5&amp;dpr=1.3&amp;pid=1.7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Tajne grobnice Qin Shi Huanga: 7 nevjerojatnih činjenica o vojsci od terakote koje će iznenaditi čak i povjesničare | Biologija 2023 (scienceamazing.com)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6"/>
              </a:rPr>
              <a:t>https://th.bing.com/th/id/OIP.zHcEkjXDB48wffJ1jsRp-QHaFj?w=229&amp;h=180&amp;c=7&amp;r=0&amp;o=5&amp;dpr=1.3&amp;pid=1.7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7"/>
              </a:rPr>
              <a:t>https://static.klix.ba/media/images/vijesti/b_220216044.jpg?v=1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https://upload.wikimedia.org/wikipedia/commons/2/27/Qinshihuang.jpg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9658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RegularSeedRightStep">
      <a:dk1>
        <a:srgbClr val="000000"/>
      </a:dk1>
      <a:lt1>
        <a:srgbClr val="FFFFFF"/>
      </a:lt1>
      <a:dk2>
        <a:srgbClr val="311C1F"/>
      </a:dk2>
      <a:lt2>
        <a:srgbClr val="F3F0F0"/>
      </a:lt2>
      <a:accent1>
        <a:srgbClr val="45AFAE"/>
      </a:accent1>
      <a:accent2>
        <a:srgbClr val="3B82B1"/>
      </a:accent2>
      <a:accent3>
        <a:srgbClr val="4D62C3"/>
      </a:accent3>
      <a:accent4>
        <a:srgbClr val="593EB3"/>
      </a:accent4>
      <a:accent5>
        <a:srgbClr val="9A4DC3"/>
      </a:accent5>
      <a:accent6>
        <a:srgbClr val="B13BA9"/>
      </a:accent6>
      <a:hlink>
        <a:srgbClr val="BF3F41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ArchVTI</vt:lpstr>
      <vt:lpstr>GROBNICA CARA QIN SHI-HUANGDIJA</vt:lpstr>
      <vt:lpstr>CAR QIN SHI-HUANGDI</vt:lpstr>
      <vt:lpstr>SMRT CARA QIN SHI-HUANGDIJA</vt:lpstr>
      <vt:lpstr>GROBNICA</vt:lpstr>
      <vt:lpstr>PRONALAZAK</vt:lpstr>
      <vt:lpstr>8000 FIGURA</vt:lpstr>
      <vt:lpstr>TERAKOTA RATNIK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195</cp:revision>
  <dcterms:created xsi:type="dcterms:W3CDTF">2023-11-29T17:39:26Z</dcterms:created>
  <dcterms:modified xsi:type="dcterms:W3CDTF">2023-11-29T19:09:19Z</dcterms:modified>
</cp:coreProperties>
</file>