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60" r:id="rId4"/>
    <p:sldId id="311" r:id="rId5"/>
    <p:sldId id="258" r:id="rId6"/>
    <p:sldId id="261" r:id="rId7"/>
    <p:sldId id="263" r:id="rId8"/>
    <p:sldId id="312" r:id="rId9"/>
    <p:sldId id="313" r:id="rId10"/>
    <p:sldId id="273" r:id="rId11"/>
    <p:sldId id="314" r:id="rId12"/>
    <p:sldId id="315" r:id="rId13"/>
    <p:sldId id="316" r:id="rId14"/>
    <p:sldId id="317" r:id="rId15"/>
    <p:sldId id="318" r:id="rId16"/>
    <p:sldId id="319" r:id="rId17"/>
  </p:sldIdLst>
  <p:sldSz cx="9144000" cy="5143500" type="screen16x9"/>
  <p:notesSz cx="6858000" cy="9144000"/>
  <p:embeddedFontLst>
    <p:embeddedFont>
      <p:font typeface="Anek Devanagari" panose="020B0604020202020204" charset="0"/>
      <p:regular r:id="rId19"/>
      <p:bold r:id="rId20"/>
    </p:embeddedFont>
    <p:embeddedFont>
      <p:font typeface="Palanquin Dark" panose="020B0604020202020204" charset="-18"/>
      <p:regular r:id="rId21"/>
      <p:bold r:id="rId22"/>
    </p:embeddedFont>
    <p:embeddedFont>
      <p:font typeface="Sue Ellen Francisco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9B40B1-5B38-44FC-ADC6-5AE8C4F507B2}">
  <a:tblStyle styleId="{B29B40B1-5B38-44FC-ADC6-5AE8C4F50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Google Shape;1314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1867d5297d7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1867d5297d7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c6ac5e8787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c6ac5e8787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1867d5297d7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1867d5297d7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1867d5297d7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1867d5297d7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1867d5297d7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1867d5297d7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17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23075" y="767011"/>
            <a:ext cx="4003500" cy="27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331775" y="3600550"/>
            <a:ext cx="4003500" cy="3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34"/>
          <p:cNvGrpSpPr/>
          <p:nvPr/>
        </p:nvGrpSpPr>
        <p:grpSpPr>
          <a:xfrm>
            <a:off x="7900249" y="112461"/>
            <a:ext cx="1657631" cy="1266376"/>
            <a:chOff x="330975" y="3110500"/>
            <a:chExt cx="1174625" cy="897375"/>
          </a:xfrm>
        </p:grpSpPr>
        <p:sp>
          <p:nvSpPr>
            <p:cNvPr id="1125" name="Google Shape;1125;p34"/>
            <p:cNvSpPr/>
            <p:nvPr/>
          </p:nvSpPr>
          <p:spPr>
            <a:xfrm>
              <a:off x="330975" y="3292900"/>
              <a:ext cx="1174625" cy="677175"/>
            </a:xfrm>
            <a:custGeom>
              <a:avLst/>
              <a:gdLst/>
              <a:ahLst/>
              <a:cxnLst/>
              <a:rect l="l" t="t" r="r" b="b"/>
              <a:pathLst>
                <a:path w="46985" h="27087" extrusionOk="0">
                  <a:moveTo>
                    <a:pt x="23479" y="0"/>
                  </a:moveTo>
                  <a:lnTo>
                    <a:pt x="0" y="13530"/>
                  </a:lnTo>
                  <a:lnTo>
                    <a:pt x="23505" y="27087"/>
                  </a:lnTo>
                  <a:lnTo>
                    <a:pt x="46984" y="13557"/>
                  </a:lnTo>
                  <a:lnTo>
                    <a:pt x="234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330975" y="3631150"/>
              <a:ext cx="587650" cy="376725"/>
            </a:xfrm>
            <a:custGeom>
              <a:avLst/>
              <a:gdLst/>
              <a:ahLst/>
              <a:cxnLst/>
              <a:rect l="l" t="t" r="r" b="b"/>
              <a:pathLst>
                <a:path w="23506" h="15069" extrusionOk="0">
                  <a:moveTo>
                    <a:pt x="0" y="0"/>
                  </a:moveTo>
                  <a:lnTo>
                    <a:pt x="0" y="1486"/>
                  </a:lnTo>
                  <a:lnTo>
                    <a:pt x="23505" y="15069"/>
                  </a:lnTo>
                  <a:lnTo>
                    <a:pt x="23505" y="13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918600" y="3631800"/>
              <a:ext cx="587000" cy="376075"/>
            </a:xfrm>
            <a:custGeom>
              <a:avLst/>
              <a:gdLst/>
              <a:ahLst/>
              <a:cxnLst/>
              <a:rect l="l" t="t" r="r" b="b"/>
              <a:pathLst>
                <a:path w="23480" h="15043" extrusionOk="0">
                  <a:moveTo>
                    <a:pt x="23479" y="1"/>
                  </a:moveTo>
                  <a:lnTo>
                    <a:pt x="0" y="13531"/>
                  </a:lnTo>
                  <a:lnTo>
                    <a:pt x="0" y="15043"/>
                  </a:lnTo>
                  <a:lnTo>
                    <a:pt x="23479" y="1513"/>
                  </a:lnTo>
                  <a:lnTo>
                    <a:pt x="234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679175" y="3617875"/>
              <a:ext cx="437750" cy="176450"/>
            </a:xfrm>
            <a:custGeom>
              <a:avLst/>
              <a:gdLst/>
              <a:ahLst/>
              <a:cxnLst/>
              <a:rect l="l" t="t" r="r" b="b"/>
              <a:pathLst>
                <a:path w="17510" h="7058" extrusionOk="0">
                  <a:moveTo>
                    <a:pt x="8755" y="1"/>
                  </a:moveTo>
                  <a:cubicBezTo>
                    <a:pt x="3927" y="1"/>
                    <a:pt x="0" y="1592"/>
                    <a:pt x="0" y="3529"/>
                  </a:cubicBezTo>
                  <a:cubicBezTo>
                    <a:pt x="0" y="5466"/>
                    <a:pt x="3927" y="7057"/>
                    <a:pt x="8755" y="7057"/>
                  </a:cubicBezTo>
                  <a:cubicBezTo>
                    <a:pt x="13610" y="7057"/>
                    <a:pt x="17510" y="5466"/>
                    <a:pt x="17510" y="3529"/>
                  </a:cubicBezTo>
                  <a:cubicBezTo>
                    <a:pt x="17510" y="1592"/>
                    <a:pt x="13610" y="1"/>
                    <a:pt x="8755" y="1"/>
                  </a:cubicBezTo>
                  <a:close/>
                </a:path>
              </a:pathLst>
            </a:custGeom>
            <a:solidFill>
              <a:srgbClr val="D37324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638050" y="3125200"/>
              <a:ext cx="500775" cy="591675"/>
            </a:xfrm>
            <a:custGeom>
              <a:avLst/>
              <a:gdLst/>
              <a:ahLst/>
              <a:cxnLst/>
              <a:rect l="l" t="t" r="r" b="b"/>
              <a:pathLst>
                <a:path w="20031" h="23667" extrusionOk="0">
                  <a:moveTo>
                    <a:pt x="10075" y="0"/>
                  </a:moveTo>
                  <a:cubicBezTo>
                    <a:pt x="8654" y="0"/>
                    <a:pt x="7154" y="324"/>
                    <a:pt x="5625" y="1057"/>
                  </a:cubicBezTo>
                  <a:cubicBezTo>
                    <a:pt x="4059" y="1800"/>
                    <a:pt x="2096" y="3949"/>
                    <a:pt x="1645" y="4798"/>
                  </a:cubicBezTo>
                  <a:cubicBezTo>
                    <a:pt x="345" y="6920"/>
                    <a:pt x="0" y="9467"/>
                    <a:pt x="0" y="12094"/>
                  </a:cubicBezTo>
                  <a:cubicBezTo>
                    <a:pt x="27" y="15330"/>
                    <a:pt x="2176" y="20397"/>
                    <a:pt x="5121" y="22679"/>
                  </a:cubicBezTo>
                  <a:cubicBezTo>
                    <a:pt x="5983" y="23344"/>
                    <a:pt x="7761" y="23666"/>
                    <a:pt x="9604" y="23666"/>
                  </a:cubicBezTo>
                  <a:cubicBezTo>
                    <a:pt x="9745" y="23666"/>
                    <a:pt x="9887" y="23664"/>
                    <a:pt x="10029" y="23661"/>
                  </a:cubicBezTo>
                  <a:cubicBezTo>
                    <a:pt x="10168" y="23664"/>
                    <a:pt x="10308" y="23666"/>
                    <a:pt x="10448" y="23666"/>
                  </a:cubicBezTo>
                  <a:cubicBezTo>
                    <a:pt x="12270" y="23666"/>
                    <a:pt x="14048" y="23344"/>
                    <a:pt x="14910" y="22679"/>
                  </a:cubicBezTo>
                  <a:cubicBezTo>
                    <a:pt x="17855" y="20397"/>
                    <a:pt x="20004" y="15330"/>
                    <a:pt x="20030" y="12094"/>
                  </a:cubicBezTo>
                  <a:cubicBezTo>
                    <a:pt x="20030" y="9467"/>
                    <a:pt x="19712" y="6920"/>
                    <a:pt x="18385" y="4798"/>
                  </a:cubicBezTo>
                  <a:cubicBezTo>
                    <a:pt x="17961" y="3949"/>
                    <a:pt x="15971" y="1853"/>
                    <a:pt x="14406" y="1057"/>
                  </a:cubicBezTo>
                  <a:cubicBezTo>
                    <a:pt x="13101" y="391"/>
                    <a:pt x="11635" y="0"/>
                    <a:pt x="10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812475" y="3126425"/>
              <a:ext cx="67675" cy="590300"/>
            </a:xfrm>
            <a:custGeom>
              <a:avLst/>
              <a:gdLst/>
              <a:ahLst/>
              <a:cxnLst/>
              <a:rect l="l" t="t" r="r" b="b"/>
              <a:pathLst>
                <a:path w="2707" h="23612" extrusionOk="0">
                  <a:moveTo>
                    <a:pt x="2707" y="0"/>
                  </a:moveTo>
                  <a:lnTo>
                    <a:pt x="2707" y="0"/>
                  </a:lnTo>
                  <a:cubicBezTo>
                    <a:pt x="2707" y="0"/>
                    <a:pt x="1009" y="2362"/>
                    <a:pt x="505" y="10320"/>
                  </a:cubicBezTo>
                  <a:cubicBezTo>
                    <a:pt x="1" y="18279"/>
                    <a:pt x="2123" y="23612"/>
                    <a:pt x="2123" y="23612"/>
                  </a:cubicBezTo>
                  <a:cubicBezTo>
                    <a:pt x="2123" y="23612"/>
                    <a:pt x="1301" y="17085"/>
                    <a:pt x="1566" y="10851"/>
                  </a:cubicBezTo>
                  <a:cubicBezTo>
                    <a:pt x="1805" y="4617"/>
                    <a:pt x="2707" y="0"/>
                    <a:pt x="2707" y="0"/>
                  </a:cubicBezTo>
                  <a:close/>
                </a:path>
              </a:pathLst>
            </a:custGeom>
            <a:solidFill>
              <a:srgbClr val="97C941">
                <a:alpha val="39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720950" y="3127750"/>
              <a:ext cx="144600" cy="586975"/>
            </a:xfrm>
            <a:custGeom>
              <a:avLst/>
              <a:gdLst/>
              <a:ahLst/>
              <a:cxnLst/>
              <a:rect l="l" t="t" r="r" b="b"/>
              <a:pathLst>
                <a:path w="5784" h="23479" extrusionOk="0">
                  <a:moveTo>
                    <a:pt x="5784" y="0"/>
                  </a:moveTo>
                  <a:lnTo>
                    <a:pt x="5784" y="0"/>
                  </a:lnTo>
                  <a:cubicBezTo>
                    <a:pt x="5519" y="53"/>
                    <a:pt x="2043" y="2096"/>
                    <a:pt x="1035" y="9843"/>
                  </a:cubicBezTo>
                  <a:cubicBezTo>
                    <a:pt x="1" y="17589"/>
                    <a:pt x="4431" y="23479"/>
                    <a:pt x="4431" y="23479"/>
                  </a:cubicBezTo>
                  <a:cubicBezTo>
                    <a:pt x="4431" y="23479"/>
                    <a:pt x="1327" y="16502"/>
                    <a:pt x="1858" y="10214"/>
                  </a:cubicBezTo>
                  <a:cubicBezTo>
                    <a:pt x="2415" y="3502"/>
                    <a:pt x="5784" y="0"/>
                    <a:pt x="5784" y="0"/>
                  </a:cubicBezTo>
                  <a:close/>
                </a:path>
              </a:pathLst>
            </a:custGeom>
            <a:solidFill>
              <a:srgbClr val="97C941">
                <a:alpha val="39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688450" y="3129725"/>
              <a:ext cx="155900" cy="581700"/>
            </a:xfrm>
            <a:custGeom>
              <a:avLst/>
              <a:gdLst/>
              <a:ahLst/>
              <a:cxnLst/>
              <a:rect l="l" t="t" r="r" b="b"/>
              <a:pathLst>
                <a:path w="6236" h="23268" extrusionOk="0">
                  <a:moveTo>
                    <a:pt x="6235" y="1"/>
                  </a:moveTo>
                  <a:cubicBezTo>
                    <a:pt x="6233" y="1"/>
                    <a:pt x="6230" y="2"/>
                    <a:pt x="6226" y="4"/>
                  </a:cubicBezTo>
                  <a:lnTo>
                    <a:pt x="6226" y="4"/>
                  </a:lnTo>
                  <a:cubicBezTo>
                    <a:pt x="6232" y="2"/>
                    <a:pt x="6235" y="1"/>
                    <a:pt x="6235" y="1"/>
                  </a:cubicBezTo>
                  <a:close/>
                  <a:moveTo>
                    <a:pt x="6226" y="4"/>
                  </a:moveTo>
                  <a:cubicBezTo>
                    <a:pt x="5965" y="108"/>
                    <a:pt x="1" y="2567"/>
                    <a:pt x="1" y="11700"/>
                  </a:cubicBezTo>
                  <a:cubicBezTo>
                    <a:pt x="1" y="21039"/>
                    <a:pt x="4962" y="23267"/>
                    <a:pt x="4962" y="23267"/>
                  </a:cubicBezTo>
                  <a:cubicBezTo>
                    <a:pt x="4962" y="23267"/>
                    <a:pt x="796" y="19659"/>
                    <a:pt x="876" y="11700"/>
                  </a:cubicBezTo>
                  <a:cubicBezTo>
                    <a:pt x="928" y="3856"/>
                    <a:pt x="5954" y="136"/>
                    <a:pt x="6226" y="4"/>
                  </a:cubicBezTo>
                  <a:close/>
                </a:path>
              </a:pathLst>
            </a:custGeom>
            <a:solidFill>
              <a:srgbClr val="97C941">
                <a:alpha val="39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597600" y="3135050"/>
              <a:ext cx="224200" cy="567750"/>
            </a:xfrm>
            <a:custGeom>
              <a:avLst/>
              <a:gdLst/>
              <a:ahLst/>
              <a:cxnLst/>
              <a:rect l="l" t="t" r="r" b="b"/>
              <a:pathLst>
                <a:path w="8968" h="22710" extrusionOk="0">
                  <a:moveTo>
                    <a:pt x="8967" y="0"/>
                  </a:moveTo>
                  <a:cubicBezTo>
                    <a:pt x="8967" y="0"/>
                    <a:pt x="6792" y="106"/>
                    <a:pt x="3635" y="3396"/>
                  </a:cubicBezTo>
                  <a:cubicBezTo>
                    <a:pt x="1247" y="5890"/>
                    <a:pt x="0" y="11885"/>
                    <a:pt x="1618" y="16210"/>
                  </a:cubicBezTo>
                  <a:cubicBezTo>
                    <a:pt x="3635" y="21542"/>
                    <a:pt x="7508" y="22709"/>
                    <a:pt x="7508" y="22709"/>
                  </a:cubicBezTo>
                  <a:cubicBezTo>
                    <a:pt x="7508" y="22709"/>
                    <a:pt x="4828" y="20905"/>
                    <a:pt x="2998" y="17032"/>
                  </a:cubicBezTo>
                  <a:cubicBezTo>
                    <a:pt x="1194" y="13132"/>
                    <a:pt x="1645" y="8357"/>
                    <a:pt x="3290" y="5173"/>
                  </a:cubicBezTo>
                  <a:cubicBezTo>
                    <a:pt x="4935" y="1963"/>
                    <a:pt x="8967" y="0"/>
                    <a:pt x="8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889425" y="3125750"/>
              <a:ext cx="68325" cy="589650"/>
            </a:xfrm>
            <a:custGeom>
              <a:avLst/>
              <a:gdLst/>
              <a:ahLst/>
              <a:cxnLst/>
              <a:rect l="l" t="t" r="r" b="b"/>
              <a:pathLst>
                <a:path w="2733" h="23586" extrusionOk="0">
                  <a:moveTo>
                    <a:pt x="0" y="1"/>
                  </a:moveTo>
                  <a:lnTo>
                    <a:pt x="0" y="27"/>
                  </a:lnTo>
                  <a:cubicBezTo>
                    <a:pt x="0" y="27"/>
                    <a:pt x="2" y="30"/>
                    <a:pt x="7" y="37"/>
                  </a:cubicBezTo>
                  <a:lnTo>
                    <a:pt x="7" y="37"/>
                  </a:lnTo>
                  <a:cubicBezTo>
                    <a:pt x="2" y="13"/>
                    <a:pt x="0" y="1"/>
                    <a:pt x="0" y="1"/>
                  </a:cubicBezTo>
                  <a:close/>
                  <a:moveTo>
                    <a:pt x="7" y="37"/>
                  </a:moveTo>
                  <a:cubicBezTo>
                    <a:pt x="91" y="482"/>
                    <a:pt x="916" y="4964"/>
                    <a:pt x="1167" y="10878"/>
                  </a:cubicBezTo>
                  <a:cubicBezTo>
                    <a:pt x="1433" y="17112"/>
                    <a:pt x="610" y="23585"/>
                    <a:pt x="610" y="23585"/>
                  </a:cubicBezTo>
                  <a:cubicBezTo>
                    <a:pt x="610" y="23585"/>
                    <a:pt x="2733" y="18306"/>
                    <a:pt x="2229" y="10347"/>
                  </a:cubicBezTo>
                  <a:cubicBezTo>
                    <a:pt x="1743" y="2683"/>
                    <a:pt x="126" y="210"/>
                    <a:pt x="7" y="37"/>
                  </a:cubicBezTo>
                  <a:close/>
                </a:path>
              </a:pathLst>
            </a:custGeom>
            <a:solidFill>
              <a:srgbClr val="97C941">
                <a:alpha val="39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904675" y="3127750"/>
              <a:ext cx="143950" cy="587650"/>
            </a:xfrm>
            <a:custGeom>
              <a:avLst/>
              <a:gdLst/>
              <a:ahLst/>
              <a:cxnLst/>
              <a:rect l="l" t="t" r="r" b="b"/>
              <a:pathLst>
                <a:path w="5758" h="23506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343" y="3502"/>
                    <a:pt x="3927" y="10214"/>
                  </a:cubicBezTo>
                  <a:cubicBezTo>
                    <a:pt x="4457" y="16502"/>
                    <a:pt x="1221" y="23505"/>
                    <a:pt x="1221" y="23505"/>
                  </a:cubicBezTo>
                  <a:cubicBezTo>
                    <a:pt x="1221" y="23505"/>
                    <a:pt x="5757" y="17589"/>
                    <a:pt x="4749" y="9843"/>
                  </a:cubicBezTo>
                  <a:cubicBezTo>
                    <a:pt x="3714" y="2096"/>
                    <a:pt x="266" y="53"/>
                    <a:pt x="0" y="0"/>
                  </a:cubicBezTo>
                  <a:close/>
                </a:path>
              </a:pathLst>
            </a:custGeom>
            <a:solidFill>
              <a:srgbClr val="97C941">
                <a:alpha val="39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935850" y="3129725"/>
              <a:ext cx="145275" cy="582350"/>
            </a:xfrm>
            <a:custGeom>
              <a:avLst/>
              <a:gdLst/>
              <a:ahLst/>
              <a:cxnLst/>
              <a:rect l="l" t="t" r="r" b="b"/>
              <a:pathLst>
                <a:path w="5811" h="23294" extrusionOk="0">
                  <a:moveTo>
                    <a:pt x="0" y="1"/>
                  </a:moveTo>
                  <a:cubicBezTo>
                    <a:pt x="0" y="1"/>
                    <a:pt x="4" y="2"/>
                    <a:pt x="10" y="5"/>
                  </a:cubicBezTo>
                  <a:lnTo>
                    <a:pt x="10" y="5"/>
                  </a:lnTo>
                  <a:cubicBezTo>
                    <a:pt x="6" y="3"/>
                    <a:pt x="2" y="1"/>
                    <a:pt x="0" y="1"/>
                  </a:cubicBezTo>
                  <a:close/>
                  <a:moveTo>
                    <a:pt x="10" y="5"/>
                  </a:moveTo>
                  <a:cubicBezTo>
                    <a:pt x="287" y="151"/>
                    <a:pt x="4883" y="3872"/>
                    <a:pt x="4961" y="11700"/>
                  </a:cubicBezTo>
                  <a:cubicBezTo>
                    <a:pt x="5014" y="19659"/>
                    <a:pt x="876" y="23294"/>
                    <a:pt x="876" y="23294"/>
                  </a:cubicBezTo>
                  <a:cubicBezTo>
                    <a:pt x="876" y="23294"/>
                    <a:pt x="5810" y="21039"/>
                    <a:pt x="5810" y="11700"/>
                  </a:cubicBezTo>
                  <a:cubicBezTo>
                    <a:pt x="5810" y="2590"/>
                    <a:pt x="280" y="120"/>
                    <a:pt x="10" y="5"/>
                  </a:cubicBezTo>
                  <a:close/>
                </a:path>
              </a:pathLst>
            </a:custGeom>
            <a:solidFill>
              <a:srgbClr val="97C941">
                <a:alpha val="39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957725" y="3135050"/>
              <a:ext cx="222200" cy="570400"/>
            </a:xfrm>
            <a:custGeom>
              <a:avLst/>
              <a:gdLst/>
              <a:ahLst/>
              <a:cxnLst/>
              <a:rect l="l" t="t" r="r" b="b"/>
              <a:pathLst>
                <a:path w="8888" h="22816" extrusionOk="0">
                  <a:moveTo>
                    <a:pt x="1" y="0"/>
                  </a:moveTo>
                  <a:cubicBezTo>
                    <a:pt x="1" y="0"/>
                    <a:pt x="3954" y="1963"/>
                    <a:pt x="5598" y="5173"/>
                  </a:cubicBezTo>
                  <a:cubicBezTo>
                    <a:pt x="7243" y="8357"/>
                    <a:pt x="7694" y="13132"/>
                    <a:pt x="5890" y="17032"/>
                  </a:cubicBezTo>
                  <a:cubicBezTo>
                    <a:pt x="4086" y="20905"/>
                    <a:pt x="1088" y="22816"/>
                    <a:pt x="1088" y="22816"/>
                  </a:cubicBezTo>
                  <a:cubicBezTo>
                    <a:pt x="1088" y="22816"/>
                    <a:pt x="5253" y="21542"/>
                    <a:pt x="7270" y="16210"/>
                  </a:cubicBezTo>
                  <a:cubicBezTo>
                    <a:pt x="8888" y="11885"/>
                    <a:pt x="7641" y="5890"/>
                    <a:pt x="5253" y="3396"/>
                  </a:cubicBezTo>
                  <a:cubicBezTo>
                    <a:pt x="2097" y="10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656625" y="3188775"/>
              <a:ext cx="79600" cy="63675"/>
            </a:xfrm>
            <a:custGeom>
              <a:avLst/>
              <a:gdLst/>
              <a:ahLst/>
              <a:cxnLst/>
              <a:rect l="l" t="t" r="r" b="b"/>
              <a:pathLst>
                <a:path w="3184" h="2547" extrusionOk="0">
                  <a:moveTo>
                    <a:pt x="955" y="0"/>
                  </a:moveTo>
                  <a:cubicBezTo>
                    <a:pt x="902" y="424"/>
                    <a:pt x="1035" y="849"/>
                    <a:pt x="1194" y="1167"/>
                  </a:cubicBezTo>
                  <a:cubicBezTo>
                    <a:pt x="849" y="1167"/>
                    <a:pt x="345" y="1300"/>
                    <a:pt x="0" y="1326"/>
                  </a:cubicBezTo>
                  <a:cubicBezTo>
                    <a:pt x="425" y="1618"/>
                    <a:pt x="982" y="1671"/>
                    <a:pt x="1459" y="1671"/>
                  </a:cubicBezTo>
                  <a:cubicBezTo>
                    <a:pt x="1618" y="1963"/>
                    <a:pt x="1831" y="2255"/>
                    <a:pt x="2016" y="2547"/>
                  </a:cubicBezTo>
                  <a:cubicBezTo>
                    <a:pt x="2123" y="2175"/>
                    <a:pt x="2149" y="1831"/>
                    <a:pt x="2016" y="1592"/>
                  </a:cubicBezTo>
                  <a:cubicBezTo>
                    <a:pt x="2467" y="1512"/>
                    <a:pt x="2865" y="1326"/>
                    <a:pt x="3184" y="1008"/>
                  </a:cubicBezTo>
                  <a:cubicBezTo>
                    <a:pt x="3104" y="1003"/>
                    <a:pt x="3021" y="1001"/>
                    <a:pt x="2935" y="1001"/>
                  </a:cubicBezTo>
                  <a:cubicBezTo>
                    <a:pt x="2540" y="1001"/>
                    <a:pt x="2100" y="1049"/>
                    <a:pt x="1751" y="1114"/>
                  </a:cubicBezTo>
                  <a:cubicBezTo>
                    <a:pt x="1565" y="769"/>
                    <a:pt x="1247" y="239"/>
                    <a:pt x="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26925" y="3174825"/>
              <a:ext cx="78950" cy="63700"/>
            </a:xfrm>
            <a:custGeom>
              <a:avLst/>
              <a:gdLst/>
              <a:ahLst/>
              <a:cxnLst/>
              <a:rect l="l" t="t" r="r" b="b"/>
              <a:pathLst>
                <a:path w="3158" h="2548" extrusionOk="0">
                  <a:moveTo>
                    <a:pt x="955" y="1"/>
                  </a:moveTo>
                  <a:cubicBezTo>
                    <a:pt x="876" y="425"/>
                    <a:pt x="1035" y="850"/>
                    <a:pt x="1168" y="1168"/>
                  </a:cubicBezTo>
                  <a:cubicBezTo>
                    <a:pt x="823" y="1168"/>
                    <a:pt x="345" y="1301"/>
                    <a:pt x="0" y="1327"/>
                  </a:cubicBezTo>
                  <a:cubicBezTo>
                    <a:pt x="375" y="1585"/>
                    <a:pt x="852" y="1677"/>
                    <a:pt x="1269" y="1677"/>
                  </a:cubicBezTo>
                  <a:cubicBezTo>
                    <a:pt x="1325" y="1677"/>
                    <a:pt x="1380" y="1675"/>
                    <a:pt x="1433" y="1672"/>
                  </a:cubicBezTo>
                  <a:cubicBezTo>
                    <a:pt x="1619" y="1964"/>
                    <a:pt x="1804" y="2282"/>
                    <a:pt x="2017" y="2548"/>
                  </a:cubicBezTo>
                  <a:cubicBezTo>
                    <a:pt x="2123" y="2176"/>
                    <a:pt x="2123" y="1831"/>
                    <a:pt x="1990" y="1593"/>
                  </a:cubicBezTo>
                  <a:cubicBezTo>
                    <a:pt x="2441" y="1513"/>
                    <a:pt x="2839" y="1327"/>
                    <a:pt x="3157" y="1036"/>
                  </a:cubicBezTo>
                  <a:cubicBezTo>
                    <a:pt x="3052" y="1023"/>
                    <a:pt x="2942" y="1018"/>
                    <a:pt x="2829" y="1018"/>
                  </a:cubicBezTo>
                  <a:cubicBezTo>
                    <a:pt x="2464" y="1018"/>
                    <a:pt x="2071" y="1072"/>
                    <a:pt x="1749" y="1112"/>
                  </a:cubicBezTo>
                  <a:lnTo>
                    <a:pt x="1749" y="1112"/>
                  </a:lnTo>
                  <a:cubicBezTo>
                    <a:pt x="1537" y="767"/>
                    <a:pt x="1220" y="239"/>
                    <a:pt x="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681825" y="3259725"/>
              <a:ext cx="77625" cy="60375"/>
            </a:xfrm>
            <a:custGeom>
              <a:avLst/>
              <a:gdLst/>
              <a:ahLst/>
              <a:cxnLst/>
              <a:rect l="l" t="t" r="r" b="b"/>
              <a:pathLst>
                <a:path w="3105" h="2415" extrusionOk="0">
                  <a:moveTo>
                    <a:pt x="770" y="1"/>
                  </a:moveTo>
                  <a:cubicBezTo>
                    <a:pt x="770" y="452"/>
                    <a:pt x="955" y="850"/>
                    <a:pt x="1141" y="1141"/>
                  </a:cubicBezTo>
                  <a:cubicBezTo>
                    <a:pt x="796" y="1195"/>
                    <a:pt x="319" y="1380"/>
                    <a:pt x="0" y="1433"/>
                  </a:cubicBezTo>
                  <a:cubicBezTo>
                    <a:pt x="286" y="1585"/>
                    <a:pt x="615" y="1640"/>
                    <a:pt x="932" y="1640"/>
                  </a:cubicBezTo>
                  <a:cubicBezTo>
                    <a:pt x="1115" y="1640"/>
                    <a:pt x="1294" y="1622"/>
                    <a:pt x="1459" y="1592"/>
                  </a:cubicBezTo>
                  <a:cubicBezTo>
                    <a:pt x="1672" y="1884"/>
                    <a:pt x="1910" y="2150"/>
                    <a:pt x="2149" y="2415"/>
                  </a:cubicBezTo>
                  <a:cubicBezTo>
                    <a:pt x="2202" y="2043"/>
                    <a:pt x="2176" y="1699"/>
                    <a:pt x="2017" y="1460"/>
                  </a:cubicBezTo>
                  <a:cubicBezTo>
                    <a:pt x="2441" y="1327"/>
                    <a:pt x="2839" y="1088"/>
                    <a:pt x="3104" y="770"/>
                  </a:cubicBezTo>
                  <a:cubicBezTo>
                    <a:pt x="2653" y="770"/>
                    <a:pt x="2096" y="903"/>
                    <a:pt x="1698" y="1035"/>
                  </a:cubicBezTo>
                  <a:cubicBezTo>
                    <a:pt x="1459" y="690"/>
                    <a:pt x="1061" y="213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65900" y="3357225"/>
              <a:ext cx="70325" cy="47775"/>
            </a:xfrm>
            <a:custGeom>
              <a:avLst/>
              <a:gdLst/>
              <a:ahLst/>
              <a:cxnLst/>
              <a:rect l="l" t="t" r="r" b="b"/>
              <a:pathLst>
                <a:path w="2813" h="1911" extrusionOk="0">
                  <a:moveTo>
                    <a:pt x="345" y="1"/>
                  </a:moveTo>
                  <a:lnTo>
                    <a:pt x="345" y="1"/>
                  </a:lnTo>
                  <a:cubicBezTo>
                    <a:pt x="478" y="398"/>
                    <a:pt x="770" y="743"/>
                    <a:pt x="1035" y="982"/>
                  </a:cubicBezTo>
                  <a:cubicBezTo>
                    <a:pt x="717" y="1115"/>
                    <a:pt x="319" y="1433"/>
                    <a:pt x="1" y="1592"/>
                  </a:cubicBezTo>
                  <a:cubicBezTo>
                    <a:pt x="101" y="1608"/>
                    <a:pt x="204" y="1616"/>
                    <a:pt x="308" y="1616"/>
                  </a:cubicBezTo>
                  <a:cubicBezTo>
                    <a:pt x="721" y="1616"/>
                    <a:pt x="1141" y="1497"/>
                    <a:pt x="1460" y="1327"/>
                  </a:cubicBezTo>
                  <a:cubicBezTo>
                    <a:pt x="1752" y="1539"/>
                    <a:pt x="2043" y="1725"/>
                    <a:pt x="2335" y="1911"/>
                  </a:cubicBezTo>
                  <a:cubicBezTo>
                    <a:pt x="2309" y="1539"/>
                    <a:pt x="2176" y="1194"/>
                    <a:pt x="1964" y="1035"/>
                  </a:cubicBezTo>
                  <a:cubicBezTo>
                    <a:pt x="2335" y="770"/>
                    <a:pt x="2627" y="452"/>
                    <a:pt x="2813" y="54"/>
                  </a:cubicBezTo>
                  <a:lnTo>
                    <a:pt x="2813" y="54"/>
                  </a:lnTo>
                  <a:cubicBezTo>
                    <a:pt x="2362" y="186"/>
                    <a:pt x="1884" y="478"/>
                    <a:pt x="1539" y="717"/>
                  </a:cubicBezTo>
                  <a:cubicBezTo>
                    <a:pt x="1221" y="478"/>
                    <a:pt x="690" y="107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69225" y="3456050"/>
              <a:ext cx="64350" cy="47775"/>
            </a:xfrm>
            <a:custGeom>
              <a:avLst/>
              <a:gdLst/>
              <a:ahLst/>
              <a:cxnLst/>
              <a:rect l="l" t="t" r="r" b="b"/>
              <a:pathLst>
                <a:path w="2574" h="1911" extrusionOk="0">
                  <a:moveTo>
                    <a:pt x="2574" y="0"/>
                  </a:moveTo>
                  <a:lnTo>
                    <a:pt x="2574" y="0"/>
                  </a:lnTo>
                  <a:cubicBezTo>
                    <a:pt x="2176" y="186"/>
                    <a:pt x="1725" y="531"/>
                    <a:pt x="1406" y="796"/>
                  </a:cubicBezTo>
                  <a:lnTo>
                    <a:pt x="1406" y="823"/>
                  </a:lnTo>
                  <a:cubicBezTo>
                    <a:pt x="1061" y="611"/>
                    <a:pt x="504" y="319"/>
                    <a:pt x="133" y="239"/>
                  </a:cubicBezTo>
                  <a:lnTo>
                    <a:pt x="133" y="239"/>
                  </a:lnTo>
                  <a:cubicBezTo>
                    <a:pt x="319" y="637"/>
                    <a:pt x="637" y="955"/>
                    <a:pt x="929" y="1141"/>
                  </a:cubicBezTo>
                  <a:cubicBezTo>
                    <a:pt x="637" y="1300"/>
                    <a:pt x="266" y="1672"/>
                    <a:pt x="0" y="1857"/>
                  </a:cubicBezTo>
                  <a:cubicBezTo>
                    <a:pt x="48" y="1863"/>
                    <a:pt x="97" y="1865"/>
                    <a:pt x="145" y="1865"/>
                  </a:cubicBezTo>
                  <a:cubicBezTo>
                    <a:pt x="604" y="1865"/>
                    <a:pt x="1070" y="1649"/>
                    <a:pt x="1406" y="1433"/>
                  </a:cubicBezTo>
                  <a:cubicBezTo>
                    <a:pt x="1725" y="1592"/>
                    <a:pt x="2043" y="1751"/>
                    <a:pt x="2361" y="1911"/>
                  </a:cubicBezTo>
                  <a:cubicBezTo>
                    <a:pt x="2255" y="1539"/>
                    <a:pt x="2096" y="1221"/>
                    <a:pt x="1857" y="1088"/>
                  </a:cubicBezTo>
                  <a:cubicBezTo>
                    <a:pt x="2202" y="796"/>
                    <a:pt x="2467" y="425"/>
                    <a:pt x="2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87800" y="3538950"/>
              <a:ext cx="65000" cy="47775"/>
            </a:xfrm>
            <a:custGeom>
              <a:avLst/>
              <a:gdLst/>
              <a:ahLst/>
              <a:cxnLst/>
              <a:rect l="l" t="t" r="r" b="b"/>
              <a:pathLst>
                <a:path w="2600" h="1911" extrusionOk="0">
                  <a:moveTo>
                    <a:pt x="2600" y="1"/>
                  </a:moveTo>
                  <a:lnTo>
                    <a:pt x="2600" y="1"/>
                  </a:lnTo>
                  <a:cubicBezTo>
                    <a:pt x="2175" y="186"/>
                    <a:pt x="1751" y="531"/>
                    <a:pt x="1406" y="796"/>
                  </a:cubicBezTo>
                  <a:lnTo>
                    <a:pt x="1406" y="823"/>
                  </a:lnTo>
                  <a:cubicBezTo>
                    <a:pt x="1088" y="611"/>
                    <a:pt x="531" y="319"/>
                    <a:pt x="159" y="239"/>
                  </a:cubicBezTo>
                  <a:lnTo>
                    <a:pt x="159" y="239"/>
                  </a:lnTo>
                  <a:cubicBezTo>
                    <a:pt x="318" y="637"/>
                    <a:pt x="663" y="956"/>
                    <a:pt x="955" y="1141"/>
                  </a:cubicBezTo>
                  <a:cubicBezTo>
                    <a:pt x="663" y="1301"/>
                    <a:pt x="292" y="1672"/>
                    <a:pt x="0" y="1858"/>
                  </a:cubicBezTo>
                  <a:cubicBezTo>
                    <a:pt x="51" y="1863"/>
                    <a:pt x="101" y="1865"/>
                    <a:pt x="151" y="1865"/>
                  </a:cubicBezTo>
                  <a:cubicBezTo>
                    <a:pt x="626" y="1865"/>
                    <a:pt x="1073" y="1649"/>
                    <a:pt x="1433" y="1433"/>
                  </a:cubicBezTo>
                  <a:cubicBezTo>
                    <a:pt x="1751" y="1592"/>
                    <a:pt x="2069" y="1752"/>
                    <a:pt x="2361" y="1911"/>
                  </a:cubicBezTo>
                  <a:cubicBezTo>
                    <a:pt x="2282" y="1539"/>
                    <a:pt x="2122" y="1221"/>
                    <a:pt x="1884" y="1088"/>
                  </a:cubicBezTo>
                  <a:cubicBezTo>
                    <a:pt x="2229" y="796"/>
                    <a:pt x="2494" y="425"/>
                    <a:pt x="2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733550" y="3639775"/>
              <a:ext cx="64350" cy="62350"/>
            </a:xfrm>
            <a:custGeom>
              <a:avLst/>
              <a:gdLst/>
              <a:ahLst/>
              <a:cxnLst/>
              <a:rect l="l" t="t" r="r" b="b"/>
              <a:pathLst>
                <a:path w="2574" h="2494" extrusionOk="0">
                  <a:moveTo>
                    <a:pt x="2282" y="0"/>
                  </a:moveTo>
                  <a:cubicBezTo>
                    <a:pt x="1937" y="292"/>
                    <a:pt x="1619" y="743"/>
                    <a:pt x="1380" y="1114"/>
                  </a:cubicBezTo>
                  <a:lnTo>
                    <a:pt x="1380" y="1088"/>
                  </a:lnTo>
                  <a:cubicBezTo>
                    <a:pt x="1017" y="991"/>
                    <a:pt x="478" y="872"/>
                    <a:pt x="104" y="872"/>
                  </a:cubicBezTo>
                  <a:cubicBezTo>
                    <a:pt x="68" y="872"/>
                    <a:pt x="33" y="873"/>
                    <a:pt x="1" y="876"/>
                  </a:cubicBezTo>
                  <a:cubicBezTo>
                    <a:pt x="266" y="1220"/>
                    <a:pt x="690" y="1433"/>
                    <a:pt x="1009" y="1539"/>
                  </a:cubicBezTo>
                  <a:cubicBezTo>
                    <a:pt x="770" y="1778"/>
                    <a:pt x="531" y="2229"/>
                    <a:pt x="292" y="2494"/>
                  </a:cubicBezTo>
                  <a:cubicBezTo>
                    <a:pt x="796" y="2388"/>
                    <a:pt x="1247" y="2043"/>
                    <a:pt x="1539" y="1698"/>
                  </a:cubicBezTo>
                  <a:cubicBezTo>
                    <a:pt x="1884" y="1778"/>
                    <a:pt x="2229" y="1857"/>
                    <a:pt x="2574" y="1884"/>
                  </a:cubicBezTo>
                  <a:cubicBezTo>
                    <a:pt x="2388" y="1565"/>
                    <a:pt x="2149" y="1327"/>
                    <a:pt x="1884" y="1247"/>
                  </a:cubicBezTo>
                  <a:cubicBezTo>
                    <a:pt x="2123" y="876"/>
                    <a:pt x="2282" y="451"/>
                    <a:pt x="2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08200" y="3289575"/>
              <a:ext cx="76950" cy="57075"/>
            </a:xfrm>
            <a:custGeom>
              <a:avLst/>
              <a:gdLst/>
              <a:ahLst/>
              <a:cxnLst/>
              <a:rect l="l" t="t" r="r" b="b"/>
              <a:pathLst>
                <a:path w="3078" h="2283" extrusionOk="0">
                  <a:moveTo>
                    <a:pt x="690" y="1"/>
                  </a:moveTo>
                  <a:lnTo>
                    <a:pt x="690" y="1"/>
                  </a:lnTo>
                  <a:cubicBezTo>
                    <a:pt x="717" y="425"/>
                    <a:pt x="929" y="823"/>
                    <a:pt x="1141" y="1115"/>
                  </a:cubicBezTo>
                  <a:cubicBezTo>
                    <a:pt x="796" y="1168"/>
                    <a:pt x="345" y="1407"/>
                    <a:pt x="1" y="1486"/>
                  </a:cubicBezTo>
                  <a:cubicBezTo>
                    <a:pt x="239" y="1592"/>
                    <a:pt x="498" y="1632"/>
                    <a:pt x="753" y="1632"/>
                  </a:cubicBezTo>
                  <a:cubicBezTo>
                    <a:pt x="1009" y="1632"/>
                    <a:pt x="1261" y="1592"/>
                    <a:pt x="1486" y="1539"/>
                  </a:cubicBezTo>
                  <a:cubicBezTo>
                    <a:pt x="1725" y="1805"/>
                    <a:pt x="1964" y="2043"/>
                    <a:pt x="2229" y="2282"/>
                  </a:cubicBezTo>
                  <a:cubicBezTo>
                    <a:pt x="2256" y="1911"/>
                    <a:pt x="2202" y="1566"/>
                    <a:pt x="2043" y="1354"/>
                  </a:cubicBezTo>
                  <a:cubicBezTo>
                    <a:pt x="2441" y="1194"/>
                    <a:pt x="2813" y="929"/>
                    <a:pt x="3078" y="558"/>
                  </a:cubicBezTo>
                  <a:lnTo>
                    <a:pt x="3078" y="558"/>
                  </a:lnTo>
                  <a:cubicBezTo>
                    <a:pt x="2600" y="611"/>
                    <a:pt x="2096" y="796"/>
                    <a:pt x="1698" y="956"/>
                  </a:cubicBezTo>
                  <a:lnTo>
                    <a:pt x="1672" y="956"/>
                  </a:lnTo>
                  <a:cubicBezTo>
                    <a:pt x="1433" y="637"/>
                    <a:pt x="1009" y="186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598925" y="3410275"/>
              <a:ext cx="67675" cy="47125"/>
            </a:xfrm>
            <a:custGeom>
              <a:avLst/>
              <a:gdLst/>
              <a:ahLst/>
              <a:cxnLst/>
              <a:rect l="l" t="t" r="r" b="b"/>
              <a:pathLst>
                <a:path w="2707" h="1885" extrusionOk="0">
                  <a:moveTo>
                    <a:pt x="2706" y="1"/>
                  </a:moveTo>
                  <a:cubicBezTo>
                    <a:pt x="2282" y="160"/>
                    <a:pt x="1804" y="478"/>
                    <a:pt x="1486" y="744"/>
                  </a:cubicBezTo>
                  <a:lnTo>
                    <a:pt x="1459" y="744"/>
                  </a:lnTo>
                  <a:cubicBezTo>
                    <a:pt x="1141" y="505"/>
                    <a:pt x="610" y="187"/>
                    <a:pt x="239" y="107"/>
                  </a:cubicBezTo>
                  <a:lnTo>
                    <a:pt x="239" y="107"/>
                  </a:lnTo>
                  <a:cubicBezTo>
                    <a:pt x="398" y="505"/>
                    <a:pt x="716" y="850"/>
                    <a:pt x="982" y="1036"/>
                  </a:cubicBezTo>
                  <a:cubicBezTo>
                    <a:pt x="690" y="1195"/>
                    <a:pt x="318" y="1540"/>
                    <a:pt x="0" y="1725"/>
                  </a:cubicBezTo>
                  <a:cubicBezTo>
                    <a:pt x="62" y="1731"/>
                    <a:pt x="124" y="1734"/>
                    <a:pt x="185" y="1734"/>
                  </a:cubicBezTo>
                  <a:cubicBezTo>
                    <a:pt x="652" y="1734"/>
                    <a:pt x="1108" y="1565"/>
                    <a:pt x="1459" y="1354"/>
                  </a:cubicBezTo>
                  <a:cubicBezTo>
                    <a:pt x="1751" y="1540"/>
                    <a:pt x="2069" y="1725"/>
                    <a:pt x="2361" y="1884"/>
                  </a:cubicBezTo>
                  <a:cubicBezTo>
                    <a:pt x="2308" y="1513"/>
                    <a:pt x="2149" y="1195"/>
                    <a:pt x="1937" y="1036"/>
                  </a:cubicBezTo>
                  <a:cubicBezTo>
                    <a:pt x="2282" y="744"/>
                    <a:pt x="2547" y="399"/>
                    <a:pt x="27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13500" y="3506450"/>
              <a:ext cx="65700" cy="65700"/>
            </a:xfrm>
            <a:custGeom>
              <a:avLst/>
              <a:gdLst/>
              <a:ahLst/>
              <a:cxnLst/>
              <a:rect l="l" t="t" r="r" b="b"/>
              <a:pathLst>
                <a:path w="2628" h="2628" extrusionOk="0">
                  <a:moveTo>
                    <a:pt x="2229" y="1"/>
                  </a:moveTo>
                  <a:lnTo>
                    <a:pt x="2229" y="1"/>
                  </a:lnTo>
                  <a:cubicBezTo>
                    <a:pt x="1884" y="319"/>
                    <a:pt x="1593" y="797"/>
                    <a:pt x="1380" y="1141"/>
                  </a:cubicBezTo>
                  <a:cubicBezTo>
                    <a:pt x="1072" y="1080"/>
                    <a:pt x="636" y="1018"/>
                    <a:pt x="283" y="1018"/>
                  </a:cubicBezTo>
                  <a:cubicBezTo>
                    <a:pt x="180" y="1018"/>
                    <a:pt x="84" y="1023"/>
                    <a:pt x="1" y="1035"/>
                  </a:cubicBezTo>
                  <a:cubicBezTo>
                    <a:pt x="293" y="1354"/>
                    <a:pt x="717" y="1539"/>
                    <a:pt x="1062" y="1619"/>
                  </a:cubicBezTo>
                  <a:cubicBezTo>
                    <a:pt x="850" y="1884"/>
                    <a:pt x="611" y="2335"/>
                    <a:pt x="399" y="2627"/>
                  </a:cubicBezTo>
                  <a:cubicBezTo>
                    <a:pt x="903" y="2468"/>
                    <a:pt x="1327" y="2096"/>
                    <a:pt x="1593" y="1725"/>
                  </a:cubicBezTo>
                  <a:cubicBezTo>
                    <a:pt x="1937" y="1805"/>
                    <a:pt x="2309" y="1831"/>
                    <a:pt x="2627" y="1858"/>
                  </a:cubicBezTo>
                  <a:cubicBezTo>
                    <a:pt x="2441" y="1539"/>
                    <a:pt x="2176" y="1301"/>
                    <a:pt x="1911" y="1248"/>
                  </a:cubicBezTo>
                  <a:cubicBezTo>
                    <a:pt x="2123" y="876"/>
                    <a:pt x="2256" y="42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8550" y="3605275"/>
              <a:ext cx="65700" cy="65675"/>
            </a:xfrm>
            <a:custGeom>
              <a:avLst/>
              <a:gdLst/>
              <a:ahLst/>
              <a:cxnLst/>
              <a:rect l="l" t="t" r="r" b="b"/>
              <a:pathLst>
                <a:path w="2628" h="2627" extrusionOk="0">
                  <a:moveTo>
                    <a:pt x="2229" y="1"/>
                  </a:moveTo>
                  <a:lnTo>
                    <a:pt x="2229" y="1"/>
                  </a:lnTo>
                  <a:cubicBezTo>
                    <a:pt x="1884" y="319"/>
                    <a:pt x="1592" y="796"/>
                    <a:pt x="1380" y="1168"/>
                  </a:cubicBezTo>
                  <a:cubicBezTo>
                    <a:pt x="1072" y="1106"/>
                    <a:pt x="636" y="1045"/>
                    <a:pt x="283" y="1045"/>
                  </a:cubicBezTo>
                  <a:cubicBezTo>
                    <a:pt x="180" y="1045"/>
                    <a:pt x="84" y="1050"/>
                    <a:pt x="1" y="1062"/>
                  </a:cubicBezTo>
                  <a:cubicBezTo>
                    <a:pt x="293" y="1380"/>
                    <a:pt x="717" y="1539"/>
                    <a:pt x="1062" y="1619"/>
                  </a:cubicBezTo>
                  <a:cubicBezTo>
                    <a:pt x="850" y="1884"/>
                    <a:pt x="611" y="2362"/>
                    <a:pt x="399" y="2627"/>
                  </a:cubicBezTo>
                  <a:cubicBezTo>
                    <a:pt x="903" y="2494"/>
                    <a:pt x="1327" y="2123"/>
                    <a:pt x="1592" y="1752"/>
                  </a:cubicBezTo>
                  <a:cubicBezTo>
                    <a:pt x="1937" y="1805"/>
                    <a:pt x="2309" y="1858"/>
                    <a:pt x="2627" y="1884"/>
                  </a:cubicBezTo>
                  <a:cubicBezTo>
                    <a:pt x="2441" y="1566"/>
                    <a:pt x="2176" y="1327"/>
                    <a:pt x="1911" y="1274"/>
                  </a:cubicBezTo>
                  <a:cubicBezTo>
                    <a:pt x="2123" y="876"/>
                    <a:pt x="2256" y="452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750800" y="3580725"/>
              <a:ext cx="63700" cy="48500"/>
            </a:xfrm>
            <a:custGeom>
              <a:avLst/>
              <a:gdLst/>
              <a:ahLst/>
              <a:cxnLst/>
              <a:rect l="l" t="t" r="r" b="b"/>
              <a:pathLst>
                <a:path w="2548" h="1940" extrusionOk="0">
                  <a:moveTo>
                    <a:pt x="2547" y="1"/>
                  </a:moveTo>
                  <a:lnTo>
                    <a:pt x="2547" y="1"/>
                  </a:lnTo>
                  <a:cubicBezTo>
                    <a:pt x="2123" y="213"/>
                    <a:pt x="1698" y="558"/>
                    <a:pt x="1380" y="850"/>
                  </a:cubicBezTo>
                  <a:cubicBezTo>
                    <a:pt x="1035" y="638"/>
                    <a:pt x="478" y="372"/>
                    <a:pt x="106" y="293"/>
                  </a:cubicBezTo>
                  <a:lnTo>
                    <a:pt x="106" y="293"/>
                  </a:lnTo>
                  <a:cubicBezTo>
                    <a:pt x="292" y="691"/>
                    <a:pt x="637" y="1009"/>
                    <a:pt x="929" y="1195"/>
                  </a:cubicBezTo>
                  <a:cubicBezTo>
                    <a:pt x="637" y="1354"/>
                    <a:pt x="266" y="1725"/>
                    <a:pt x="0" y="1938"/>
                  </a:cubicBezTo>
                  <a:cubicBezTo>
                    <a:pt x="28" y="1939"/>
                    <a:pt x="55" y="1940"/>
                    <a:pt x="82" y="1940"/>
                  </a:cubicBezTo>
                  <a:cubicBezTo>
                    <a:pt x="582" y="1940"/>
                    <a:pt x="1054" y="1712"/>
                    <a:pt x="1406" y="1460"/>
                  </a:cubicBezTo>
                  <a:cubicBezTo>
                    <a:pt x="1725" y="1646"/>
                    <a:pt x="2043" y="1778"/>
                    <a:pt x="2361" y="1911"/>
                  </a:cubicBezTo>
                  <a:cubicBezTo>
                    <a:pt x="2255" y="1540"/>
                    <a:pt x="2096" y="1248"/>
                    <a:pt x="1857" y="1115"/>
                  </a:cubicBezTo>
                  <a:cubicBezTo>
                    <a:pt x="2176" y="797"/>
                    <a:pt x="2441" y="425"/>
                    <a:pt x="2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727575" y="3482575"/>
              <a:ext cx="63700" cy="47825"/>
            </a:xfrm>
            <a:custGeom>
              <a:avLst/>
              <a:gdLst/>
              <a:ahLst/>
              <a:cxnLst/>
              <a:rect l="l" t="t" r="r" b="b"/>
              <a:pathLst>
                <a:path w="2548" h="1913" extrusionOk="0">
                  <a:moveTo>
                    <a:pt x="2548" y="1"/>
                  </a:moveTo>
                  <a:cubicBezTo>
                    <a:pt x="2123" y="186"/>
                    <a:pt x="1699" y="531"/>
                    <a:pt x="1380" y="823"/>
                  </a:cubicBezTo>
                  <a:cubicBezTo>
                    <a:pt x="1035" y="611"/>
                    <a:pt x="478" y="345"/>
                    <a:pt x="107" y="292"/>
                  </a:cubicBezTo>
                  <a:lnTo>
                    <a:pt x="107" y="292"/>
                  </a:lnTo>
                  <a:cubicBezTo>
                    <a:pt x="293" y="690"/>
                    <a:pt x="638" y="982"/>
                    <a:pt x="929" y="1168"/>
                  </a:cubicBezTo>
                  <a:cubicBezTo>
                    <a:pt x="638" y="1354"/>
                    <a:pt x="293" y="1725"/>
                    <a:pt x="1" y="1911"/>
                  </a:cubicBezTo>
                  <a:cubicBezTo>
                    <a:pt x="28" y="1912"/>
                    <a:pt x="55" y="1913"/>
                    <a:pt x="82" y="1913"/>
                  </a:cubicBezTo>
                  <a:cubicBezTo>
                    <a:pt x="583" y="1913"/>
                    <a:pt x="1054" y="1685"/>
                    <a:pt x="1407" y="1433"/>
                  </a:cubicBezTo>
                  <a:cubicBezTo>
                    <a:pt x="1725" y="1619"/>
                    <a:pt x="2044" y="1752"/>
                    <a:pt x="2362" y="1884"/>
                  </a:cubicBezTo>
                  <a:cubicBezTo>
                    <a:pt x="2256" y="1539"/>
                    <a:pt x="2097" y="1221"/>
                    <a:pt x="1858" y="1088"/>
                  </a:cubicBezTo>
                  <a:cubicBezTo>
                    <a:pt x="2176" y="770"/>
                    <a:pt x="2442" y="425"/>
                    <a:pt x="2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720950" y="3406300"/>
              <a:ext cx="63700" cy="48500"/>
            </a:xfrm>
            <a:custGeom>
              <a:avLst/>
              <a:gdLst/>
              <a:ahLst/>
              <a:cxnLst/>
              <a:rect l="l" t="t" r="r" b="b"/>
              <a:pathLst>
                <a:path w="2548" h="1940" extrusionOk="0">
                  <a:moveTo>
                    <a:pt x="2547" y="1"/>
                  </a:moveTo>
                  <a:cubicBezTo>
                    <a:pt x="2123" y="213"/>
                    <a:pt x="1698" y="558"/>
                    <a:pt x="1380" y="850"/>
                  </a:cubicBezTo>
                  <a:cubicBezTo>
                    <a:pt x="1035" y="637"/>
                    <a:pt x="478" y="372"/>
                    <a:pt x="107" y="293"/>
                  </a:cubicBezTo>
                  <a:lnTo>
                    <a:pt x="107" y="293"/>
                  </a:lnTo>
                  <a:cubicBezTo>
                    <a:pt x="292" y="690"/>
                    <a:pt x="637" y="1009"/>
                    <a:pt x="929" y="1168"/>
                  </a:cubicBezTo>
                  <a:cubicBezTo>
                    <a:pt x="637" y="1354"/>
                    <a:pt x="292" y="1725"/>
                    <a:pt x="1" y="1937"/>
                  </a:cubicBezTo>
                  <a:cubicBezTo>
                    <a:pt x="28" y="1939"/>
                    <a:pt x="55" y="1939"/>
                    <a:pt x="82" y="1939"/>
                  </a:cubicBezTo>
                  <a:cubicBezTo>
                    <a:pt x="582" y="1939"/>
                    <a:pt x="1054" y="1712"/>
                    <a:pt x="1407" y="1460"/>
                  </a:cubicBezTo>
                  <a:cubicBezTo>
                    <a:pt x="1725" y="1619"/>
                    <a:pt x="2043" y="1778"/>
                    <a:pt x="2362" y="1911"/>
                  </a:cubicBezTo>
                  <a:cubicBezTo>
                    <a:pt x="2256" y="1539"/>
                    <a:pt x="2096" y="1248"/>
                    <a:pt x="1858" y="1115"/>
                  </a:cubicBezTo>
                  <a:cubicBezTo>
                    <a:pt x="2176" y="797"/>
                    <a:pt x="2441" y="425"/>
                    <a:pt x="2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724275" y="3322075"/>
              <a:ext cx="70975" cy="49100"/>
            </a:xfrm>
            <a:custGeom>
              <a:avLst/>
              <a:gdLst/>
              <a:ahLst/>
              <a:cxnLst/>
              <a:rect l="l" t="t" r="r" b="b"/>
              <a:pathLst>
                <a:path w="2839" h="1964" extrusionOk="0">
                  <a:moveTo>
                    <a:pt x="398" y="0"/>
                  </a:moveTo>
                  <a:lnTo>
                    <a:pt x="398" y="0"/>
                  </a:lnTo>
                  <a:cubicBezTo>
                    <a:pt x="504" y="425"/>
                    <a:pt x="796" y="770"/>
                    <a:pt x="1035" y="1009"/>
                  </a:cubicBezTo>
                  <a:cubicBezTo>
                    <a:pt x="716" y="1141"/>
                    <a:pt x="319" y="1433"/>
                    <a:pt x="0" y="1592"/>
                  </a:cubicBezTo>
                  <a:cubicBezTo>
                    <a:pt x="124" y="1618"/>
                    <a:pt x="249" y="1630"/>
                    <a:pt x="375" y="1630"/>
                  </a:cubicBezTo>
                  <a:cubicBezTo>
                    <a:pt x="759" y="1630"/>
                    <a:pt x="1139" y="1520"/>
                    <a:pt x="1459" y="1380"/>
                  </a:cubicBezTo>
                  <a:cubicBezTo>
                    <a:pt x="1751" y="1592"/>
                    <a:pt x="2043" y="1804"/>
                    <a:pt x="2335" y="1964"/>
                  </a:cubicBezTo>
                  <a:cubicBezTo>
                    <a:pt x="2308" y="1592"/>
                    <a:pt x="2176" y="1274"/>
                    <a:pt x="1963" y="1088"/>
                  </a:cubicBezTo>
                  <a:cubicBezTo>
                    <a:pt x="2335" y="849"/>
                    <a:pt x="2653" y="531"/>
                    <a:pt x="2839" y="133"/>
                  </a:cubicBezTo>
                  <a:lnTo>
                    <a:pt x="2839" y="133"/>
                  </a:lnTo>
                  <a:cubicBezTo>
                    <a:pt x="2388" y="266"/>
                    <a:pt x="1910" y="531"/>
                    <a:pt x="1539" y="743"/>
                  </a:cubicBezTo>
                  <a:cubicBezTo>
                    <a:pt x="1247" y="505"/>
                    <a:pt x="743" y="133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749475" y="3235200"/>
              <a:ext cx="70975" cy="49100"/>
            </a:xfrm>
            <a:custGeom>
              <a:avLst/>
              <a:gdLst/>
              <a:ahLst/>
              <a:cxnLst/>
              <a:rect l="l" t="t" r="r" b="b"/>
              <a:pathLst>
                <a:path w="2839" h="1964" extrusionOk="0">
                  <a:moveTo>
                    <a:pt x="372" y="0"/>
                  </a:moveTo>
                  <a:cubicBezTo>
                    <a:pt x="478" y="425"/>
                    <a:pt x="770" y="769"/>
                    <a:pt x="1035" y="1008"/>
                  </a:cubicBezTo>
                  <a:cubicBezTo>
                    <a:pt x="717" y="1141"/>
                    <a:pt x="292" y="1459"/>
                    <a:pt x="0" y="1592"/>
                  </a:cubicBezTo>
                  <a:cubicBezTo>
                    <a:pt x="124" y="1618"/>
                    <a:pt x="250" y="1630"/>
                    <a:pt x="375" y="1630"/>
                  </a:cubicBezTo>
                  <a:cubicBezTo>
                    <a:pt x="759" y="1630"/>
                    <a:pt x="1139" y="1520"/>
                    <a:pt x="1459" y="1380"/>
                  </a:cubicBezTo>
                  <a:cubicBezTo>
                    <a:pt x="1725" y="1592"/>
                    <a:pt x="2017" y="1804"/>
                    <a:pt x="2308" y="1963"/>
                  </a:cubicBezTo>
                  <a:cubicBezTo>
                    <a:pt x="2282" y="1592"/>
                    <a:pt x="2176" y="1273"/>
                    <a:pt x="1963" y="1088"/>
                  </a:cubicBezTo>
                  <a:cubicBezTo>
                    <a:pt x="2335" y="849"/>
                    <a:pt x="2653" y="531"/>
                    <a:pt x="2839" y="133"/>
                  </a:cubicBezTo>
                  <a:lnTo>
                    <a:pt x="2839" y="133"/>
                  </a:lnTo>
                  <a:cubicBezTo>
                    <a:pt x="2388" y="265"/>
                    <a:pt x="1910" y="531"/>
                    <a:pt x="1539" y="769"/>
                  </a:cubicBezTo>
                  <a:lnTo>
                    <a:pt x="1539" y="743"/>
                  </a:lnTo>
                  <a:cubicBezTo>
                    <a:pt x="1221" y="504"/>
                    <a:pt x="717" y="133"/>
                    <a:pt x="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803850" y="3361200"/>
              <a:ext cx="71000" cy="49100"/>
            </a:xfrm>
            <a:custGeom>
              <a:avLst/>
              <a:gdLst/>
              <a:ahLst/>
              <a:cxnLst/>
              <a:rect l="l" t="t" r="r" b="b"/>
              <a:pathLst>
                <a:path w="2840" h="1964" extrusionOk="0">
                  <a:moveTo>
                    <a:pt x="399" y="1"/>
                  </a:moveTo>
                  <a:cubicBezTo>
                    <a:pt x="505" y="425"/>
                    <a:pt x="797" y="770"/>
                    <a:pt x="1062" y="1009"/>
                  </a:cubicBezTo>
                  <a:cubicBezTo>
                    <a:pt x="744" y="1141"/>
                    <a:pt x="319" y="1460"/>
                    <a:pt x="1" y="1592"/>
                  </a:cubicBezTo>
                  <a:cubicBezTo>
                    <a:pt x="125" y="1619"/>
                    <a:pt x="252" y="1630"/>
                    <a:pt x="379" y="1630"/>
                  </a:cubicBezTo>
                  <a:cubicBezTo>
                    <a:pt x="771" y="1630"/>
                    <a:pt x="1166" y="1520"/>
                    <a:pt x="1486" y="1380"/>
                  </a:cubicBezTo>
                  <a:cubicBezTo>
                    <a:pt x="1752" y="1592"/>
                    <a:pt x="2044" y="1805"/>
                    <a:pt x="2335" y="1964"/>
                  </a:cubicBezTo>
                  <a:cubicBezTo>
                    <a:pt x="2309" y="1592"/>
                    <a:pt x="2203" y="1274"/>
                    <a:pt x="1990" y="1088"/>
                  </a:cubicBezTo>
                  <a:cubicBezTo>
                    <a:pt x="2362" y="850"/>
                    <a:pt x="2680" y="531"/>
                    <a:pt x="2839" y="133"/>
                  </a:cubicBezTo>
                  <a:lnTo>
                    <a:pt x="2839" y="133"/>
                  </a:lnTo>
                  <a:cubicBezTo>
                    <a:pt x="2415" y="266"/>
                    <a:pt x="1911" y="531"/>
                    <a:pt x="1566" y="770"/>
                  </a:cubicBezTo>
                  <a:lnTo>
                    <a:pt x="1566" y="744"/>
                  </a:lnTo>
                  <a:cubicBezTo>
                    <a:pt x="1248" y="505"/>
                    <a:pt x="744" y="133"/>
                    <a:pt x="3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804525" y="3438150"/>
              <a:ext cx="59700" cy="53075"/>
            </a:xfrm>
            <a:custGeom>
              <a:avLst/>
              <a:gdLst/>
              <a:ahLst/>
              <a:cxnLst/>
              <a:rect l="l" t="t" r="r" b="b"/>
              <a:pathLst>
                <a:path w="2388" h="2123" extrusionOk="0">
                  <a:moveTo>
                    <a:pt x="2388" y="0"/>
                  </a:moveTo>
                  <a:lnTo>
                    <a:pt x="2388" y="0"/>
                  </a:lnTo>
                  <a:cubicBezTo>
                    <a:pt x="1990" y="239"/>
                    <a:pt x="1592" y="610"/>
                    <a:pt x="1300" y="929"/>
                  </a:cubicBezTo>
                  <a:cubicBezTo>
                    <a:pt x="929" y="743"/>
                    <a:pt x="345" y="531"/>
                    <a:pt x="0" y="478"/>
                  </a:cubicBezTo>
                  <a:lnTo>
                    <a:pt x="0" y="478"/>
                  </a:lnTo>
                  <a:cubicBezTo>
                    <a:pt x="186" y="876"/>
                    <a:pt x="557" y="1141"/>
                    <a:pt x="876" y="1300"/>
                  </a:cubicBezTo>
                  <a:cubicBezTo>
                    <a:pt x="610" y="1512"/>
                    <a:pt x="266" y="1910"/>
                    <a:pt x="0" y="2122"/>
                  </a:cubicBezTo>
                  <a:cubicBezTo>
                    <a:pt x="531" y="2096"/>
                    <a:pt x="1008" y="1831"/>
                    <a:pt x="1380" y="1539"/>
                  </a:cubicBezTo>
                  <a:cubicBezTo>
                    <a:pt x="1698" y="1671"/>
                    <a:pt x="2043" y="1804"/>
                    <a:pt x="2361" y="1910"/>
                  </a:cubicBezTo>
                  <a:cubicBezTo>
                    <a:pt x="2229" y="1539"/>
                    <a:pt x="2043" y="1247"/>
                    <a:pt x="1778" y="1141"/>
                  </a:cubicBezTo>
                  <a:cubicBezTo>
                    <a:pt x="2096" y="823"/>
                    <a:pt x="2308" y="425"/>
                    <a:pt x="2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804525" y="3530325"/>
              <a:ext cx="59700" cy="53100"/>
            </a:xfrm>
            <a:custGeom>
              <a:avLst/>
              <a:gdLst/>
              <a:ahLst/>
              <a:cxnLst/>
              <a:rect l="l" t="t" r="r" b="b"/>
              <a:pathLst>
                <a:path w="2388" h="2124" extrusionOk="0">
                  <a:moveTo>
                    <a:pt x="2388" y="1"/>
                  </a:moveTo>
                  <a:lnTo>
                    <a:pt x="2388" y="1"/>
                  </a:lnTo>
                  <a:cubicBezTo>
                    <a:pt x="1990" y="239"/>
                    <a:pt x="1592" y="611"/>
                    <a:pt x="1300" y="929"/>
                  </a:cubicBezTo>
                  <a:cubicBezTo>
                    <a:pt x="929" y="770"/>
                    <a:pt x="345" y="531"/>
                    <a:pt x="0" y="505"/>
                  </a:cubicBezTo>
                  <a:lnTo>
                    <a:pt x="0" y="505"/>
                  </a:lnTo>
                  <a:cubicBezTo>
                    <a:pt x="186" y="876"/>
                    <a:pt x="557" y="1141"/>
                    <a:pt x="876" y="1301"/>
                  </a:cubicBezTo>
                  <a:cubicBezTo>
                    <a:pt x="610" y="1513"/>
                    <a:pt x="266" y="1911"/>
                    <a:pt x="0" y="2123"/>
                  </a:cubicBezTo>
                  <a:cubicBezTo>
                    <a:pt x="531" y="2123"/>
                    <a:pt x="1008" y="1831"/>
                    <a:pt x="1380" y="1539"/>
                  </a:cubicBezTo>
                  <a:cubicBezTo>
                    <a:pt x="1698" y="1699"/>
                    <a:pt x="2043" y="1805"/>
                    <a:pt x="2361" y="1911"/>
                  </a:cubicBezTo>
                  <a:cubicBezTo>
                    <a:pt x="2229" y="1566"/>
                    <a:pt x="2043" y="1274"/>
                    <a:pt x="1778" y="1168"/>
                  </a:cubicBezTo>
                  <a:cubicBezTo>
                    <a:pt x="2096" y="823"/>
                    <a:pt x="2308" y="452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814475" y="3629150"/>
              <a:ext cx="59700" cy="53075"/>
            </a:xfrm>
            <a:custGeom>
              <a:avLst/>
              <a:gdLst/>
              <a:ahLst/>
              <a:cxnLst/>
              <a:rect l="l" t="t" r="r" b="b"/>
              <a:pathLst>
                <a:path w="2388" h="2123" extrusionOk="0">
                  <a:moveTo>
                    <a:pt x="2388" y="1"/>
                  </a:moveTo>
                  <a:cubicBezTo>
                    <a:pt x="1990" y="239"/>
                    <a:pt x="1592" y="611"/>
                    <a:pt x="1300" y="929"/>
                  </a:cubicBezTo>
                  <a:cubicBezTo>
                    <a:pt x="929" y="743"/>
                    <a:pt x="372" y="531"/>
                    <a:pt x="0" y="478"/>
                  </a:cubicBezTo>
                  <a:lnTo>
                    <a:pt x="0" y="478"/>
                  </a:lnTo>
                  <a:cubicBezTo>
                    <a:pt x="186" y="876"/>
                    <a:pt x="557" y="1141"/>
                    <a:pt x="876" y="1301"/>
                  </a:cubicBezTo>
                  <a:cubicBezTo>
                    <a:pt x="610" y="1513"/>
                    <a:pt x="265" y="1911"/>
                    <a:pt x="0" y="2123"/>
                  </a:cubicBezTo>
                  <a:cubicBezTo>
                    <a:pt x="531" y="2096"/>
                    <a:pt x="1008" y="1831"/>
                    <a:pt x="1380" y="1539"/>
                  </a:cubicBezTo>
                  <a:cubicBezTo>
                    <a:pt x="1698" y="1672"/>
                    <a:pt x="2043" y="1805"/>
                    <a:pt x="2361" y="1911"/>
                  </a:cubicBezTo>
                  <a:cubicBezTo>
                    <a:pt x="2229" y="1539"/>
                    <a:pt x="2043" y="1248"/>
                    <a:pt x="1804" y="1141"/>
                  </a:cubicBezTo>
                  <a:cubicBezTo>
                    <a:pt x="2096" y="823"/>
                    <a:pt x="2308" y="425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807175" y="3282275"/>
              <a:ext cx="71000" cy="49100"/>
            </a:xfrm>
            <a:custGeom>
              <a:avLst/>
              <a:gdLst/>
              <a:ahLst/>
              <a:cxnLst/>
              <a:rect l="l" t="t" r="r" b="b"/>
              <a:pathLst>
                <a:path w="2840" h="1964" extrusionOk="0">
                  <a:moveTo>
                    <a:pt x="398" y="1"/>
                  </a:moveTo>
                  <a:lnTo>
                    <a:pt x="398" y="1"/>
                  </a:lnTo>
                  <a:cubicBezTo>
                    <a:pt x="478" y="425"/>
                    <a:pt x="796" y="770"/>
                    <a:pt x="1035" y="1009"/>
                  </a:cubicBezTo>
                  <a:cubicBezTo>
                    <a:pt x="717" y="1141"/>
                    <a:pt x="319" y="1433"/>
                    <a:pt x="0" y="1566"/>
                  </a:cubicBezTo>
                  <a:cubicBezTo>
                    <a:pt x="140" y="1603"/>
                    <a:pt x="281" y="1619"/>
                    <a:pt x="422" y="1619"/>
                  </a:cubicBezTo>
                  <a:cubicBezTo>
                    <a:pt x="790" y="1619"/>
                    <a:pt x="1153" y="1507"/>
                    <a:pt x="1459" y="1354"/>
                  </a:cubicBezTo>
                  <a:cubicBezTo>
                    <a:pt x="1751" y="1592"/>
                    <a:pt x="2017" y="1778"/>
                    <a:pt x="2308" y="1964"/>
                  </a:cubicBezTo>
                  <a:cubicBezTo>
                    <a:pt x="2282" y="1592"/>
                    <a:pt x="2176" y="1248"/>
                    <a:pt x="1964" y="1088"/>
                  </a:cubicBezTo>
                  <a:cubicBezTo>
                    <a:pt x="2335" y="850"/>
                    <a:pt x="2653" y="531"/>
                    <a:pt x="2839" y="133"/>
                  </a:cubicBezTo>
                  <a:lnTo>
                    <a:pt x="2839" y="133"/>
                  </a:lnTo>
                  <a:cubicBezTo>
                    <a:pt x="2388" y="239"/>
                    <a:pt x="1911" y="531"/>
                    <a:pt x="1539" y="744"/>
                  </a:cubicBezTo>
                  <a:cubicBezTo>
                    <a:pt x="1247" y="478"/>
                    <a:pt x="743" y="107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823100" y="3202700"/>
              <a:ext cx="70975" cy="49750"/>
            </a:xfrm>
            <a:custGeom>
              <a:avLst/>
              <a:gdLst/>
              <a:ahLst/>
              <a:cxnLst/>
              <a:rect l="l" t="t" r="r" b="b"/>
              <a:pathLst>
                <a:path w="2839" h="199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478" y="425"/>
                    <a:pt x="769" y="796"/>
                    <a:pt x="1035" y="1008"/>
                  </a:cubicBezTo>
                  <a:cubicBezTo>
                    <a:pt x="716" y="1141"/>
                    <a:pt x="292" y="1459"/>
                    <a:pt x="0" y="1592"/>
                  </a:cubicBezTo>
                  <a:cubicBezTo>
                    <a:pt x="124" y="1618"/>
                    <a:pt x="249" y="1630"/>
                    <a:pt x="374" y="1630"/>
                  </a:cubicBezTo>
                  <a:cubicBezTo>
                    <a:pt x="758" y="1630"/>
                    <a:pt x="1139" y="1520"/>
                    <a:pt x="1459" y="1380"/>
                  </a:cubicBezTo>
                  <a:cubicBezTo>
                    <a:pt x="1751" y="1592"/>
                    <a:pt x="2016" y="1804"/>
                    <a:pt x="2308" y="1990"/>
                  </a:cubicBezTo>
                  <a:cubicBezTo>
                    <a:pt x="2282" y="1618"/>
                    <a:pt x="2176" y="1274"/>
                    <a:pt x="1963" y="1114"/>
                  </a:cubicBezTo>
                  <a:cubicBezTo>
                    <a:pt x="2335" y="849"/>
                    <a:pt x="2653" y="531"/>
                    <a:pt x="2839" y="133"/>
                  </a:cubicBezTo>
                  <a:lnTo>
                    <a:pt x="2839" y="133"/>
                  </a:lnTo>
                  <a:cubicBezTo>
                    <a:pt x="2388" y="265"/>
                    <a:pt x="1910" y="531"/>
                    <a:pt x="1539" y="769"/>
                  </a:cubicBezTo>
                  <a:cubicBezTo>
                    <a:pt x="1247" y="504"/>
                    <a:pt x="743" y="133"/>
                    <a:pt x="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844325" y="3114475"/>
              <a:ext cx="70975" cy="49100"/>
            </a:xfrm>
            <a:custGeom>
              <a:avLst/>
              <a:gdLst/>
              <a:ahLst/>
              <a:cxnLst/>
              <a:rect l="l" t="t" r="r" b="b"/>
              <a:pathLst>
                <a:path w="2839" h="1964" extrusionOk="0">
                  <a:moveTo>
                    <a:pt x="398" y="1"/>
                  </a:moveTo>
                  <a:cubicBezTo>
                    <a:pt x="504" y="399"/>
                    <a:pt x="796" y="770"/>
                    <a:pt x="1061" y="1009"/>
                  </a:cubicBezTo>
                  <a:cubicBezTo>
                    <a:pt x="743" y="1141"/>
                    <a:pt x="318" y="1433"/>
                    <a:pt x="0" y="1566"/>
                  </a:cubicBezTo>
                  <a:cubicBezTo>
                    <a:pt x="130" y="1600"/>
                    <a:pt x="263" y="1615"/>
                    <a:pt x="397" y="1615"/>
                  </a:cubicBezTo>
                  <a:cubicBezTo>
                    <a:pt x="782" y="1615"/>
                    <a:pt x="1170" y="1492"/>
                    <a:pt x="1486" y="1354"/>
                  </a:cubicBezTo>
                  <a:cubicBezTo>
                    <a:pt x="1751" y="1566"/>
                    <a:pt x="2043" y="1778"/>
                    <a:pt x="2335" y="1964"/>
                  </a:cubicBezTo>
                  <a:cubicBezTo>
                    <a:pt x="2308" y="1592"/>
                    <a:pt x="2202" y="1248"/>
                    <a:pt x="1990" y="1088"/>
                  </a:cubicBezTo>
                  <a:cubicBezTo>
                    <a:pt x="2361" y="823"/>
                    <a:pt x="2680" y="531"/>
                    <a:pt x="2839" y="133"/>
                  </a:cubicBezTo>
                  <a:lnTo>
                    <a:pt x="2839" y="133"/>
                  </a:lnTo>
                  <a:cubicBezTo>
                    <a:pt x="2414" y="239"/>
                    <a:pt x="1910" y="505"/>
                    <a:pt x="1565" y="744"/>
                  </a:cubicBezTo>
                  <a:cubicBezTo>
                    <a:pt x="1247" y="478"/>
                    <a:pt x="743" y="107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781975" y="3150950"/>
              <a:ext cx="76300" cy="57075"/>
            </a:xfrm>
            <a:custGeom>
              <a:avLst/>
              <a:gdLst/>
              <a:ahLst/>
              <a:cxnLst/>
              <a:rect l="l" t="t" r="r" b="b"/>
              <a:pathLst>
                <a:path w="3052" h="2283" extrusionOk="0">
                  <a:moveTo>
                    <a:pt x="690" y="1"/>
                  </a:moveTo>
                  <a:cubicBezTo>
                    <a:pt x="690" y="425"/>
                    <a:pt x="929" y="823"/>
                    <a:pt x="1141" y="1089"/>
                  </a:cubicBezTo>
                  <a:cubicBezTo>
                    <a:pt x="796" y="1168"/>
                    <a:pt x="319" y="1380"/>
                    <a:pt x="0" y="1486"/>
                  </a:cubicBezTo>
                  <a:cubicBezTo>
                    <a:pt x="250" y="1584"/>
                    <a:pt x="521" y="1623"/>
                    <a:pt x="788" y="1623"/>
                  </a:cubicBezTo>
                  <a:cubicBezTo>
                    <a:pt x="1031" y="1623"/>
                    <a:pt x="1271" y="1590"/>
                    <a:pt x="1486" y="1540"/>
                  </a:cubicBezTo>
                  <a:cubicBezTo>
                    <a:pt x="1725" y="1805"/>
                    <a:pt x="1963" y="2044"/>
                    <a:pt x="2229" y="2282"/>
                  </a:cubicBezTo>
                  <a:cubicBezTo>
                    <a:pt x="2255" y="1911"/>
                    <a:pt x="2202" y="1566"/>
                    <a:pt x="2016" y="1354"/>
                  </a:cubicBezTo>
                  <a:cubicBezTo>
                    <a:pt x="2441" y="1195"/>
                    <a:pt x="2812" y="929"/>
                    <a:pt x="3051" y="584"/>
                  </a:cubicBezTo>
                  <a:lnTo>
                    <a:pt x="3051" y="584"/>
                  </a:lnTo>
                  <a:cubicBezTo>
                    <a:pt x="2600" y="611"/>
                    <a:pt x="2070" y="797"/>
                    <a:pt x="1672" y="929"/>
                  </a:cubicBezTo>
                  <a:cubicBezTo>
                    <a:pt x="1433" y="638"/>
                    <a:pt x="1008" y="187"/>
                    <a:pt x="6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42850" y="3110500"/>
              <a:ext cx="78275" cy="69000"/>
            </a:xfrm>
            <a:custGeom>
              <a:avLst/>
              <a:gdLst/>
              <a:ahLst/>
              <a:cxnLst/>
              <a:rect l="l" t="t" r="r" b="b"/>
              <a:pathLst>
                <a:path w="3131" h="2760" extrusionOk="0">
                  <a:moveTo>
                    <a:pt x="1300" y="1"/>
                  </a:moveTo>
                  <a:cubicBezTo>
                    <a:pt x="1114" y="398"/>
                    <a:pt x="1141" y="876"/>
                    <a:pt x="1194" y="1194"/>
                  </a:cubicBezTo>
                  <a:cubicBezTo>
                    <a:pt x="849" y="1115"/>
                    <a:pt x="345" y="1088"/>
                    <a:pt x="0" y="1009"/>
                  </a:cubicBezTo>
                  <a:lnTo>
                    <a:pt x="0" y="1009"/>
                  </a:lnTo>
                  <a:cubicBezTo>
                    <a:pt x="345" y="1407"/>
                    <a:pt x="849" y="1645"/>
                    <a:pt x="1300" y="1751"/>
                  </a:cubicBezTo>
                  <a:cubicBezTo>
                    <a:pt x="1380" y="2096"/>
                    <a:pt x="1486" y="2441"/>
                    <a:pt x="1592" y="2760"/>
                  </a:cubicBezTo>
                  <a:cubicBezTo>
                    <a:pt x="1804" y="2441"/>
                    <a:pt x="1910" y="2123"/>
                    <a:pt x="1857" y="1858"/>
                  </a:cubicBezTo>
                  <a:lnTo>
                    <a:pt x="1857" y="1858"/>
                  </a:lnTo>
                  <a:cubicBezTo>
                    <a:pt x="1927" y="1862"/>
                    <a:pt x="1997" y="1864"/>
                    <a:pt x="2066" y="1864"/>
                  </a:cubicBezTo>
                  <a:cubicBezTo>
                    <a:pt x="2446" y="1864"/>
                    <a:pt x="2817" y="1798"/>
                    <a:pt x="3130" y="1619"/>
                  </a:cubicBezTo>
                  <a:cubicBezTo>
                    <a:pt x="2706" y="1460"/>
                    <a:pt x="2175" y="1354"/>
                    <a:pt x="1751" y="1327"/>
                  </a:cubicBezTo>
                  <a:cubicBezTo>
                    <a:pt x="1671" y="929"/>
                    <a:pt x="1486" y="319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1037975" y="3188775"/>
              <a:ext cx="79625" cy="63675"/>
            </a:xfrm>
            <a:custGeom>
              <a:avLst/>
              <a:gdLst/>
              <a:ahLst/>
              <a:cxnLst/>
              <a:rect l="l" t="t" r="r" b="b"/>
              <a:pathLst>
                <a:path w="3185" h="2547" extrusionOk="0">
                  <a:moveTo>
                    <a:pt x="2229" y="0"/>
                  </a:moveTo>
                  <a:cubicBezTo>
                    <a:pt x="1937" y="239"/>
                    <a:pt x="1619" y="769"/>
                    <a:pt x="1433" y="1114"/>
                  </a:cubicBezTo>
                  <a:cubicBezTo>
                    <a:pt x="1084" y="1049"/>
                    <a:pt x="645" y="1001"/>
                    <a:pt x="249" y="1001"/>
                  </a:cubicBezTo>
                  <a:cubicBezTo>
                    <a:pt x="164" y="1001"/>
                    <a:pt x="81" y="1003"/>
                    <a:pt x="1" y="1008"/>
                  </a:cubicBezTo>
                  <a:cubicBezTo>
                    <a:pt x="319" y="1326"/>
                    <a:pt x="717" y="1512"/>
                    <a:pt x="1168" y="1592"/>
                  </a:cubicBezTo>
                  <a:cubicBezTo>
                    <a:pt x="1035" y="1831"/>
                    <a:pt x="1035" y="2175"/>
                    <a:pt x="1168" y="2547"/>
                  </a:cubicBezTo>
                  <a:cubicBezTo>
                    <a:pt x="1354" y="2255"/>
                    <a:pt x="1566" y="1963"/>
                    <a:pt x="1725" y="1671"/>
                  </a:cubicBezTo>
                  <a:cubicBezTo>
                    <a:pt x="2203" y="1671"/>
                    <a:pt x="2760" y="1618"/>
                    <a:pt x="3184" y="1326"/>
                  </a:cubicBezTo>
                  <a:cubicBezTo>
                    <a:pt x="2839" y="1300"/>
                    <a:pt x="2335" y="1167"/>
                    <a:pt x="1990" y="1167"/>
                  </a:cubicBezTo>
                  <a:cubicBezTo>
                    <a:pt x="2150" y="849"/>
                    <a:pt x="2282" y="424"/>
                    <a:pt x="2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968350" y="3174825"/>
              <a:ext cx="78950" cy="63700"/>
            </a:xfrm>
            <a:custGeom>
              <a:avLst/>
              <a:gdLst/>
              <a:ahLst/>
              <a:cxnLst/>
              <a:rect l="l" t="t" r="r" b="b"/>
              <a:pathLst>
                <a:path w="3158" h="2548" extrusionOk="0">
                  <a:moveTo>
                    <a:pt x="2202" y="1"/>
                  </a:moveTo>
                  <a:lnTo>
                    <a:pt x="2202" y="1"/>
                  </a:lnTo>
                  <a:cubicBezTo>
                    <a:pt x="1938" y="239"/>
                    <a:pt x="1594" y="767"/>
                    <a:pt x="1408" y="1112"/>
                  </a:cubicBezTo>
                  <a:lnTo>
                    <a:pt x="1408" y="1112"/>
                  </a:lnTo>
                  <a:cubicBezTo>
                    <a:pt x="1086" y="1072"/>
                    <a:pt x="693" y="1018"/>
                    <a:pt x="329" y="1018"/>
                  </a:cubicBezTo>
                  <a:cubicBezTo>
                    <a:pt x="215" y="1018"/>
                    <a:pt x="105" y="1023"/>
                    <a:pt x="0" y="1036"/>
                  </a:cubicBezTo>
                  <a:cubicBezTo>
                    <a:pt x="318" y="1327"/>
                    <a:pt x="716" y="1513"/>
                    <a:pt x="1167" y="1593"/>
                  </a:cubicBezTo>
                  <a:cubicBezTo>
                    <a:pt x="1035" y="1831"/>
                    <a:pt x="1035" y="2176"/>
                    <a:pt x="1141" y="2548"/>
                  </a:cubicBezTo>
                  <a:cubicBezTo>
                    <a:pt x="1353" y="2282"/>
                    <a:pt x="1539" y="1964"/>
                    <a:pt x="1724" y="1672"/>
                  </a:cubicBezTo>
                  <a:cubicBezTo>
                    <a:pt x="1778" y="1675"/>
                    <a:pt x="1832" y="1677"/>
                    <a:pt x="1888" y="1677"/>
                  </a:cubicBezTo>
                  <a:cubicBezTo>
                    <a:pt x="2305" y="1677"/>
                    <a:pt x="2783" y="1585"/>
                    <a:pt x="3157" y="1327"/>
                  </a:cubicBezTo>
                  <a:cubicBezTo>
                    <a:pt x="2812" y="1301"/>
                    <a:pt x="2335" y="1168"/>
                    <a:pt x="1990" y="1168"/>
                  </a:cubicBezTo>
                  <a:cubicBezTo>
                    <a:pt x="2122" y="850"/>
                    <a:pt x="2282" y="425"/>
                    <a:pt x="2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1014775" y="3259725"/>
              <a:ext cx="77625" cy="60375"/>
            </a:xfrm>
            <a:custGeom>
              <a:avLst/>
              <a:gdLst/>
              <a:ahLst/>
              <a:cxnLst/>
              <a:rect l="l" t="t" r="r" b="b"/>
              <a:pathLst>
                <a:path w="3105" h="2415" extrusionOk="0">
                  <a:moveTo>
                    <a:pt x="2335" y="1"/>
                  </a:moveTo>
                  <a:lnTo>
                    <a:pt x="2335" y="1"/>
                  </a:lnTo>
                  <a:cubicBezTo>
                    <a:pt x="2043" y="213"/>
                    <a:pt x="1645" y="690"/>
                    <a:pt x="1406" y="1035"/>
                  </a:cubicBezTo>
                  <a:cubicBezTo>
                    <a:pt x="1008" y="903"/>
                    <a:pt x="451" y="770"/>
                    <a:pt x="0" y="770"/>
                  </a:cubicBezTo>
                  <a:cubicBezTo>
                    <a:pt x="265" y="1088"/>
                    <a:pt x="663" y="1327"/>
                    <a:pt x="1088" y="1460"/>
                  </a:cubicBezTo>
                  <a:cubicBezTo>
                    <a:pt x="929" y="1699"/>
                    <a:pt x="902" y="2043"/>
                    <a:pt x="955" y="2415"/>
                  </a:cubicBezTo>
                  <a:cubicBezTo>
                    <a:pt x="1194" y="2150"/>
                    <a:pt x="1433" y="1884"/>
                    <a:pt x="1645" y="1592"/>
                  </a:cubicBezTo>
                  <a:cubicBezTo>
                    <a:pt x="1810" y="1622"/>
                    <a:pt x="1989" y="1640"/>
                    <a:pt x="2172" y="1640"/>
                  </a:cubicBezTo>
                  <a:cubicBezTo>
                    <a:pt x="2490" y="1640"/>
                    <a:pt x="2818" y="1585"/>
                    <a:pt x="3104" y="1433"/>
                  </a:cubicBezTo>
                  <a:cubicBezTo>
                    <a:pt x="2786" y="1380"/>
                    <a:pt x="2308" y="1195"/>
                    <a:pt x="1963" y="1141"/>
                  </a:cubicBezTo>
                  <a:cubicBezTo>
                    <a:pt x="2149" y="850"/>
                    <a:pt x="2335" y="452"/>
                    <a:pt x="2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1037975" y="3357225"/>
              <a:ext cx="70325" cy="47775"/>
            </a:xfrm>
            <a:custGeom>
              <a:avLst/>
              <a:gdLst/>
              <a:ahLst/>
              <a:cxnLst/>
              <a:rect l="l" t="t" r="r" b="b"/>
              <a:pathLst>
                <a:path w="2813" h="1911" extrusionOk="0">
                  <a:moveTo>
                    <a:pt x="2468" y="1"/>
                  </a:moveTo>
                  <a:lnTo>
                    <a:pt x="2468" y="1"/>
                  </a:lnTo>
                  <a:cubicBezTo>
                    <a:pt x="2096" y="107"/>
                    <a:pt x="1592" y="478"/>
                    <a:pt x="1274" y="717"/>
                  </a:cubicBezTo>
                  <a:cubicBezTo>
                    <a:pt x="929" y="478"/>
                    <a:pt x="452" y="186"/>
                    <a:pt x="1" y="54"/>
                  </a:cubicBezTo>
                  <a:lnTo>
                    <a:pt x="1" y="54"/>
                  </a:lnTo>
                  <a:cubicBezTo>
                    <a:pt x="186" y="452"/>
                    <a:pt x="478" y="770"/>
                    <a:pt x="850" y="1035"/>
                  </a:cubicBezTo>
                  <a:cubicBezTo>
                    <a:pt x="637" y="1194"/>
                    <a:pt x="505" y="1539"/>
                    <a:pt x="478" y="1911"/>
                  </a:cubicBezTo>
                  <a:cubicBezTo>
                    <a:pt x="770" y="1725"/>
                    <a:pt x="1062" y="1539"/>
                    <a:pt x="1354" y="1327"/>
                  </a:cubicBezTo>
                  <a:cubicBezTo>
                    <a:pt x="1672" y="1497"/>
                    <a:pt x="2092" y="1616"/>
                    <a:pt x="2506" y="1616"/>
                  </a:cubicBezTo>
                  <a:cubicBezTo>
                    <a:pt x="2609" y="1616"/>
                    <a:pt x="2712" y="1608"/>
                    <a:pt x="2813" y="1592"/>
                  </a:cubicBezTo>
                  <a:cubicBezTo>
                    <a:pt x="2494" y="1433"/>
                    <a:pt x="2096" y="1115"/>
                    <a:pt x="1778" y="982"/>
                  </a:cubicBezTo>
                  <a:cubicBezTo>
                    <a:pt x="2043" y="743"/>
                    <a:pt x="2335" y="398"/>
                    <a:pt x="2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1040625" y="3456050"/>
              <a:ext cx="64375" cy="47775"/>
            </a:xfrm>
            <a:custGeom>
              <a:avLst/>
              <a:gdLst/>
              <a:ahLst/>
              <a:cxnLst/>
              <a:rect l="l" t="t" r="r" b="b"/>
              <a:pathLst>
                <a:path w="2575" h="1911" extrusionOk="0">
                  <a:moveTo>
                    <a:pt x="1" y="0"/>
                  </a:moveTo>
                  <a:lnTo>
                    <a:pt x="1" y="0"/>
                  </a:lnTo>
                  <a:cubicBezTo>
                    <a:pt x="107" y="425"/>
                    <a:pt x="372" y="796"/>
                    <a:pt x="717" y="1088"/>
                  </a:cubicBezTo>
                  <a:cubicBezTo>
                    <a:pt x="478" y="1221"/>
                    <a:pt x="319" y="1539"/>
                    <a:pt x="213" y="1911"/>
                  </a:cubicBezTo>
                  <a:cubicBezTo>
                    <a:pt x="531" y="1751"/>
                    <a:pt x="850" y="1592"/>
                    <a:pt x="1168" y="1433"/>
                  </a:cubicBezTo>
                  <a:cubicBezTo>
                    <a:pt x="1504" y="1649"/>
                    <a:pt x="1970" y="1865"/>
                    <a:pt x="2429" y="1865"/>
                  </a:cubicBezTo>
                  <a:cubicBezTo>
                    <a:pt x="2478" y="1865"/>
                    <a:pt x="2526" y="1863"/>
                    <a:pt x="2574" y="1857"/>
                  </a:cubicBezTo>
                  <a:cubicBezTo>
                    <a:pt x="2309" y="1672"/>
                    <a:pt x="1937" y="1300"/>
                    <a:pt x="1646" y="1141"/>
                  </a:cubicBezTo>
                  <a:cubicBezTo>
                    <a:pt x="1937" y="955"/>
                    <a:pt x="2256" y="637"/>
                    <a:pt x="2442" y="239"/>
                  </a:cubicBezTo>
                  <a:lnTo>
                    <a:pt x="2442" y="239"/>
                  </a:lnTo>
                  <a:cubicBezTo>
                    <a:pt x="2070" y="319"/>
                    <a:pt x="1513" y="611"/>
                    <a:pt x="1168" y="823"/>
                  </a:cubicBezTo>
                  <a:lnTo>
                    <a:pt x="1168" y="796"/>
                  </a:lnTo>
                  <a:cubicBezTo>
                    <a:pt x="850" y="531"/>
                    <a:pt x="399" y="18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1021400" y="3538950"/>
              <a:ext cx="65025" cy="47775"/>
            </a:xfrm>
            <a:custGeom>
              <a:avLst/>
              <a:gdLst/>
              <a:ahLst/>
              <a:cxnLst/>
              <a:rect l="l" t="t" r="r" b="b"/>
              <a:pathLst>
                <a:path w="2601" h="1911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425"/>
                    <a:pt x="372" y="796"/>
                    <a:pt x="717" y="1088"/>
                  </a:cubicBezTo>
                  <a:cubicBezTo>
                    <a:pt x="478" y="1221"/>
                    <a:pt x="319" y="1539"/>
                    <a:pt x="239" y="1911"/>
                  </a:cubicBezTo>
                  <a:cubicBezTo>
                    <a:pt x="531" y="1752"/>
                    <a:pt x="849" y="1592"/>
                    <a:pt x="1168" y="1433"/>
                  </a:cubicBezTo>
                  <a:cubicBezTo>
                    <a:pt x="1528" y="1649"/>
                    <a:pt x="1974" y="1865"/>
                    <a:pt x="2449" y="1865"/>
                  </a:cubicBezTo>
                  <a:cubicBezTo>
                    <a:pt x="2499" y="1865"/>
                    <a:pt x="2550" y="1863"/>
                    <a:pt x="2600" y="1858"/>
                  </a:cubicBezTo>
                  <a:cubicBezTo>
                    <a:pt x="2308" y="1672"/>
                    <a:pt x="1937" y="1301"/>
                    <a:pt x="1645" y="1141"/>
                  </a:cubicBezTo>
                  <a:cubicBezTo>
                    <a:pt x="1937" y="956"/>
                    <a:pt x="2282" y="637"/>
                    <a:pt x="2441" y="239"/>
                  </a:cubicBezTo>
                  <a:lnTo>
                    <a:pt x="2441" y="239"/>
                  </a:lnTo>
                  <a:cubicBezTo>
                    <a:pt x="2070" y="319"/>
                    <a:pt x="1513" y="611"/>
                    <a:pt x="1194" y="823"/>
                  </a:cubicBezTo>
                  <a:lnTo>
                    <a:pt x="1194" y="796"/>
                  </a:lnTo>
                  <a:cubicBezTo>
                    <a:pt x="849" y="531"/>
                    <a:pt x="425" y="18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976300" y="3639775"/>
              <a:ext cx="64350" cy="62350"/>
            </a:xfrm>
            <a:custGeom>
              <a:avLst/>
              <a:gdLst/>
              <a:ahLst/>
              <a:cxnLst/>
              <a:rect l="l" t="t" r="r" b="b"/>
              <a:pathLst>
                <a:path w="2574" h="2494" extrusionOk="0">
                  <a:moveTo>
                    <a:pt x="292" y="0"/>
                  </a:moveTo>
                  <a:cubicBezTo>
                    <a:pt x="292" y="451"/>
                    <a:pt x="425" y="876"/>
                    <a:pt x="690" y="1247"/>
                  </a:cubicBezTo>
                  <a:cubicBezTo>
                    <a:pt x="425" y="1327"/>
                    <a:pt x="186" y="1565"/>
                    <a:pt x="0" y="1884"/>
                  </a:cubicBezTo>
                  <a:cubicBezTo>
                    <a:pt x="345" y="1857"/>
                    <a:pt x="664" y="1778"/>
                    <a:pt x="1009" y="1698"/>
                  </a:cubicBezTo>
                  <a:cubicBezTo>
                    <a:pt x="1327" y="2043"/>
                    <a:pt x="1751" y="2388"/>
                    <a:pt x="2282" y="2494"/>
                  </a:cubicBezTo>
                  <a:cubicBezTo>
                    <a:pt x="2043" y="2229"/>
                    <a:pt x="1804" y="1778"/>
                    <a:pt x="1566" y="1539"/>
                  </a:cubicBezTo>
                  <a:cubicBezTo>
                    <a:pt x="1884" y="1433"/>
                    <a:pt x="2308" y="1220"/>
                    <a:pt x="2574" y="876"/>
                  </a:cubicBezTo>
                  <a:cubicBezTo>
                    <a:pt x="2541" y="873"/>
                    <a:pt x="2507" y="872"/>
                    <a:pt x="2471" y="872"/>
                  </a:cubicBezTo>
                  <a:cubicBezTo>
                    <a:pt x="2097" y="872"/>
                    <a:pt x="1557" y="991"/>
                    <a:pt x="1194" y="1088"/>
                  </a:cubicBezTo>
                  <a:lnTo>
                    <a:pt x="1194" y="1114"/>
                  </a:lnTo>
                  <a:cubicBezTo>
                    <a:pt x="955" y="743"/>
                    <a:pt x="637" y="292"/>
                    <a:pt x="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1089050" y="3289575"/>
              <a:ext cx="76950" cy="57075"/>
            </a:xfrm>
            <a:custGeom>
              <a:avLst/>
              <a:gdLst/>
              <a:ahLst/>
              <a:cxnLst/>
              <a:rect l="l" t="t" r="r" b="b"/>
              <a:pathLst>
                <a:path w="3078" h="2283" extrusionOk="0">
                  <a:moveTo>
                    <a:pt x="2388" y="1"/>
                  </a:moveTo>
                  <a:cubicBezTo>
                    <a:pt x="2070" y="186"/>
                    <a:pt x="1645" y="637"/>
                    <a:pt x="1407" y="956"/>
                  </a:cubicBezTo>
                  <a:lnTo>
                    <a:pt x="1380" y="956"/>
                  </a:lnTo>
                  <a:cubicBezTo>
                    <a:pt x="982" y="796"/>
                    <a:pt x="478" y="611"/>
                    <a:pt x="0" y="558"/>
                  </a:cubicBezTo>
                  <a:lnTo>
                    <a:pt x="0" y="558"/>
                  </a:lnTo>
                  <a:cubicBezTo>
                    <a:pt x="266" y="929"/>
                    <a:pt x="637" y="1194"/>
                    <a:pt x="1035" y="1354"/>
                  </a:cubicBezTo>
                  <a:cubicBezTo>
                    <a:pt x="876" y="1566"/>
                    <a:pt x="823" y="1911"/>
                    <a:pt x="849" y="2282"/>
                  </a:cubicBezTo>
                  <a:cubicBezTo>
                    <a:pt x="1115" y="2043"/>
                    <a:pt x="1353" y="1805"/>
                    <a:pt x="1592" y="1539"/>
                  </a:cubicBezTo>
                  <a:cubicBezTo>
                    <a:pt x="1818" y="1592"/>
                    <a:pt x="2070" y="1632"/>
                    <a:pt x="2325" y="1632"/>
                  </a:cubicBezTo>
                  <a:cubicBezTo>
                    <a:pt x="2580" y="1632"/>
                    <a:pt x="2839" y="1592"/>
                    <a:pt x="3078" y="1486"/>
                  </a:cubicBezTo>
                  <a:cubicBezTo>
                    <a:pt x="2733" y="1407"/>
                    <a:pt x="2282" y="1168"/>
                    <a:pt x="1937" y="1115"/>
                  </a:cubicBezTo>
                  <a:cubicBezTo>
                    <a:pt x="2149" y="823"/>
                    <a:pt x="2388" y="425"/>
                    <a:pt x="2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107625" y="3410275"/>
              <a:ext cx="67000" cy="47125"/>
            </a:xfrm>
            <a:custGeom>
              <a:avLst/>
              <a:gdLst/>
              <a:ahLst/>
              <a:cxnLst/>
              <a:rect l="l" t="t" r="r" b="b"/>
              <a:pathLst>
                <a:path w="2680" h="1885" extrusionOk="0">
                  <a:moveTo>
                    <a:pt x="0" y="1"/>
                  </a:moveTo>
                  <a:lnTo>
                    <a:pt x="0" y="1"/>
                  </a:lnTo>
                  <a:cubicBezTo>
                    <a:pt x="159" y="399"/>
                    <a:pt x="425" y="744"/>
                    <a:pt x="770" y="1036"/>
                  </a:cubicBezTo>
                  <a:cubicBezTo>
                    <a:pt x="557" y="1195"/>
                    <a:pt x="398" y="1513"/>
                    <a:pt x="345" y="1884"/>
                  </a:cubicBezTo>
                  <a:cubicBezTo>
                    <a:pt x="637" y="1725"/>
                    <a:pt x="955" y="1540"/>
                    <a:pt x="1247" y="1354"/>
                  </a:cubicBezTo>
                  <a:cubicBezTo>
                    <a:pt x="1599" y="1565"/>
                    <a:pt x="2054" y="1734"/>
                    <a:pt x="2503" y="1734"/>
                  </a:cubicBezTo>
                  <a:cubicBezTo>
                    <a:pt x="2562" y="1734"/>
                    <a:pt x="2621" y="1731"/>
                    <a:pt x="2680" y="1725"/>
                  </a:cubicBezTo>
                  <a:cubicBezTo>
                    <a:pt x="2388" y="1540"/>
                    <a:pt x="2017" y="1195"/>
                    <a:pt x="1725" y="1036"/>
                  </a:cubicBezTo>
                  <a:cubicBezTo>
                    <a:pt x="1990" y="850"/>
                    <a:pt x="2308" y="505"/>
                    <a:pt x="2468" y="107"/>
                  </a:cubicBezTo>
                  <a:lnTo>
                    <a:pt x="2468" y="107"/>
                  </a:lnTo>
                  <a:cubicBezTo>
                    <a:pt x="2096" y="187"/>
                    <a:pt x="1566" y="505"/>
                    <a:pt x="1247" y="744"/>
                  </a:cubicBezTo>
                  <a:lnTo>
                    <a:pt x="1221" y="744"/>
                  </a:lnTo>
                  <a:cubicBezTo>
                    <a:pt x="876" y="478"/>
                    <a:pt x="425" y="160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95025" y="3506450"/>
              <a:ext cx="65675" cy="65700"/>
            </a:xfrm>
            <a:custGeom>
              <a:avLst/>
              <a:gdLst/>
              <a:ahLst/>
              <a:cxnLst/>
              <a:rect l="l" t="t" r="r" b="b"/>
              <a:pathLst>
                <a:path w="2627" h="2628" extrusionOk="0">
                  <a:moveTo>
                    <a:pt x="398" y="1"/>
                  </a:moveTo>
                  <a:cubicBezTo>
                    <a:pt x="372" y="425"/>
                    <a:pt x="504" y="876"/>
                    <a:pt x="717" y="1248"/>
                  </a:cubicBezTo>
                  <a:cubicBezTo>
                    <a:pt x="451" y="1301"/>
                    <a:pt x="186" y="1539"/>
                    <a:pt x="0" y="1858"/>
                  </a:cubicBezTo>
                  <a:cubicBezTo>
                    <a:pt x="319" y="1831"/>
                    <a:pt x="690" y="1805"/>
                    <a:pt x="1035" y="1725"/>
                  </a:cubicBezTo>
                  <a:cubicBezTo>
                    <a:pt x="1300" y="2096"/>
                    <a:pt x="1725" y="2468"/>
                    <a:pt x="2229" y="2627"/>
                  </a:cubicBezTo>
                  <a:cubicBezTo>
                    <a:pt x="2016" y="2335"/>
                    <a:pt x="1778" y="1884"/>
                    <a:pt x="1565" y="1619"/>
                  </a:cubicBezTo>
                  <a:cubicBezTo>
                    <a:pt x="1910" y="1539"/>
                    <a:pt x="2335" y="1354"/>
                    <a:pt x="2627" y="1035"/>
                  </a:cubicBezTo>
                  <a:cubicBezTo>
                    <a:pt x="2543" y="1023"/>
                    <a:pt x="2447" y="1018"/>
                    <a:pt x="2344" y="1018"/>
                  </a:cubicBezTo>
                  <a:cubicBezTo>
                    <a:pt x="1991" y="1018"/>
                    <a:pt x="1555" y="1080"/>
                    <a:pt x="1247" y="1141"/>
                  </a:cubicBezTo>
                  <a:cubicBezTo>
                    <a:pt x="1035" y="797"/>
                    <a:pt x="743" y="319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039975" y="3605275"/>
              <a:ext cx="65675" cy="65675"/>
            </a:xfrm>
            <a:custGeom>
              <a:avLst/>
              <a:gdLst/>
              <a:ahLst/>
              <a:cxnLst/>
              <a:rect l="l" t="t" r="r" b="b"/>
              <a:pathLst>
                <a:path w="2627" h="2627" extrusionOk="0">
                  <a:moveTo>
                    <a:pt x="398" y="1"/>
                  </a:moveTo>
                  <a:cubicBezTo>
                    <a:pt x="372" y="452"/>
                    <a:pt x="504" y="876"/>
                    <a:pt x="717" y="1274"/>
                  </a:cubicBezTo>
                  <a:cubicBezTo>
                    <a:pt x="451" y="1327"/>
                    <a:pt x="186" y="1566"/>
                    <a:pt x="0" y="1884"/>
                  </a:cubicBezTo>
                  <a:cubicBezTo>
                    <a:pt x="319" y="1858"/>
                    <a:pt x="690" y="1805"/>
                    <a:pt x="1035" y="1752"/>
                  </a:cubicBezTo>
                  <a:cubicBezTo>
                    <a:pt x="1300" y="2123"/>
                    <a:pt x="1725" y="2494"/>
                    <a:pt x="2229" y="2627"/>
                  </a:cubicBezTo>
                  <a:cubicBezTo>
                    <a:pt x="2016" y="2362"/>
                    <a:pt x="1778" y="1884"/>
                    <a:pt x="1565" y="1619"/>
                  </a:cubicBezTo>
                  <a:cubicBezTo>
                    <a:pt x="1910" y="1539"/>
                    <a:pt x="2335" y="1380"/>
                    <a:pt x="2627" y="1062"/>
                  </a:cubicBezTo>
                  <a:cubicBezTo>
                    <a:pt x="2543" y="1050"/>
                    <a:pt x="2447" y="1045"/>
                    <a:pt x="2344" y="1045"/>
                  </a:cubicBezTo>
                  <a:cubicBezTo>
                    <a:pt x="1991" y="1045"/>
                    <a:pt x="1555" y="1106"/>
                    <a:pt x="1247" y="1168"/>
                  </a:cubicBezTo>
                  <a:cubicBezTo>
                    <a:pt x="1035" y="796"/>
                    <a:pt x="743" y="319"/>
                    <a:pt x="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959725" y="3580725"/>
              <a:ext cx="63700" cy="48500"/>
            </a:xfrm>
            <a:custGeom>
              <a:avLst/>
              <a:gdLst/>
              <a:ahLst/>
              <a:cxnLst/>
              <a:rect l="l" t="t" r="r" b="b"/>
              <a:pathLst>
                <a:path w="2548" h="1940" extrusionOk="0">
                  <a:moveTo>
                    <a:pt x="0" y="1"/>
                  </a:moveTo>
                  <a:lnTo>
                    <a:pt x="0" y="1"/>
                  </a:lnTo>
                  <a:cubicBezTo>
                    <a:pt x="106" y="425"/>
                    <a:pt x="372" y="797"/>
                    <a:pt x="690" y="1115"/>
                  </a:cubicBezTo>
                  <a:cubicBezTo>
                    <a:pt x="451" y="1248"/>
                    <a:pt x="292" y="1540"/>
                    <a:pt x="186" y="1911"/>
                  </a:cubicBezTo>
                  <a:cubicBezTo>
                    <a:pt x="504" y="1778"/>
                    <a:pt x="823" y="1646"/>
                    <a:pt x="1141" y="1460"/>
                  </a:cubicBezTo>
                  <a:cubicBezTo>
                    <a:pt x="1493" y="1712"/>
                    <a:pt x="1965" y="1940"/>
                    <a:pt x="2466" y="1940"/>
                  </a:cubicBezTo>
                  <a:cubicBezTo>
                    <a:pt x="2493" y="1940"/>
                    <a:pt x="2520" y="1939"/>
                    <a:pt x="2547" y="1938"/>
                  </a:cubicBezTo>
                  <a:cubicBezTo>
                    <a:pt x="2255" y="1725"/>
                    <a:pt x="1910" y="1354"/>
                    <a:pt x="1618" y="1195"/>
                  </a:cubicBezTo>
                  <a:cubicBezTo>
                    <a:pt x="1910" y="1009"/>
                    <a:pt x="2255" y="691"/>
                    <a:pt x="2441" y="293"/>
                  </a:cubicBezTo>
                  <a:lnTo>
                    <a:pt x="2441" y="293"/>
                  </a:lnTo>
                  <a:cubicBezTo>
                    <a:pt x="2069" y="372"/>
                    <a:pt x="1512" y="638"/>
                    <a:pt x="1167" y="850"/>
                  </a:cubicBezTo>
                  <a:cubicBezTo>
                    <a:pt x="849" y="558"/>
                    <a:pt x="425" y="21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982925" y="3482575"/>
              <a:ext cx="63700" cy="47825"/>
            </a:xfrm>
            <a:custGeom>
              <a:avLst/>
              <a:gdLst/>
              <a:ahLst/>
              <a:cxnLst/>
              <a:rect l="l" t="t" r="r" b="b"/>
              <a:pathLst>
                <a:path w="2548" h="1913" extrusionOk="0">
                  <a:moveTo>
                    <a:pt x="1" y="1"/>
                  </a:moveTo>
                  <a:lnTo>
                    <a:pt x="1" y="1"/>
                  </a:lnTo>
                  <a:cubicBezTo>
                    <a:pt x="107" y="425"/>
                    <a:pt x="372" y="770"/>
                    <a:pt x="690" y="1088"/>
                  </a:cubicBezTo>
                  <a:cubicBezTo>
                    <a:pt x="452" y="1221"/>
                    <a:pt x="293" y="1539"/>
                    <a:pt x="186" y="1884"/>
                  </a:cubicBezTo>
                  <a:cubicBezTo>
                    <a:pt x="505" y="1752"/>
                    <a:pt x="823" y="1619"/>
                    <a:pt x="1141" y="1433"/>
                  </a:cubicBezTo>
                  <a:cubicBezTo>
                    <a:pt x="1494" y="1685"/>
                    <a:pt x="1966" y="1913"/>
                    <a:pt x="2466" y="1913"/>
                  </a:cubicBezTo>
                  <a:cubicBezTo>
                    <a:pt x="2493" y="1913"/>
                    <a:pt x="2520" y="1912"/>
                    <a:pt x="2548" y="1911"/>
                  </a:cubicBezTo>
                  <a:cubicBezTo>
                    <a:pt x="2256" y="1725"/>
                    <a:pt x="1911" y="1354"/>
                    <a:pt x="1619" y="1168"/>
                  </a:cubicBezTo>
                  <a:cubicBezTo>
                    <a:pt x="1911" y="982"/>
                    <a:pt x="2256" y="690"/>
                    <a:pt x="2441" y="292"/>
                  </a:cubicBezTo>
                  <a:lnTo>
                    <a:pt x="2441" y="292"/>
                  </a:lnTo>
                  <a:cubicBezTo>
                    <a:pt x="2070" y="345"/>
                    <a:pt x="1513" y="611"/>
                    <a:pt x="1168" y="823"/>
                  </a:cubicBezTo>
                  <a:cubicBezTo>
                    <a:pt x="850" y="531"/>
                    <a:pt x="425" y="18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989575" y="3406300"/>
              <a:ext cx="63675" cy="48500"/>
            </a:xfrm>
            <a:custGeom>
              <a:avLst/>
              <a:gdLst/>
              <a:ahLst/>
              <a:cxnLst/>
              <a:rect l="l" t="t" r="r" b="b"/>
              <a:pathLst>
                <a:path w="2547" h="1940" extrusionOk="0">
                  <a:moveTo>
                    <a:pt x="0" y="1"/>
                  </a:moveTo>
                  <a:lnTo>
                    <a:pt x="0" y="1"/>
                  </a:lnTo>
                  <a:cubicBezTo>
                    <a:pt x="106" y="425"/>
                    <a:pt x="371" y="797"/>
                    <a:pt x="690" y="1115"/>
                  </a:cubicBezTo>
                  <a:cubicBezTo>
                    <a:pt x="451" y="1248"/>
                    <a:pt x="265" y="1539"/>
                    <a:pt x="186" y="1911"/>
                  </a:cubicBezTo>
                  <a:cubicBezTo>
                    <a:pt x="504" y="1778"/>
                    <a:pt x="822" y="1619"/>
                    <a:pt x="1141" y="1460"/>
                  </a:cubicBezTo>
                  <a:cubicBezTo>
                    <a:pt x="1493" y="1712"/>
                    <a:pt x="1965" y="1939"/>
                    <a:pt x="2466" y="1939"/>
                  </a:cubicBezTo>
                  <a:cubicBezTo>
                    <a:pt x="2493" y="1939"/>
                    <a:pt x="2520" y="1939"/>
                    <a:pt x="2547" y="1937"/>
                  </a:cubicBezTo>
                  <a:cubicBezTo>
                    <a:pt x="2255" y="1725"/>
                    <a:pt x="1910" y="1354"/>
                    <a:pt x="1618" y="1168"/>
                  </a:cubicBezTo>
                  <a:cubicBezTo>
                    <a:pt x="1910" y="1009"/>
                    <a:pt x="2255" y="690"/>
                    <a:pt x="2441" y="293"/>
                  </a:cubicBezTo>
                  <a:lnTo>
                    <a:pt x="2441" y="293"/>
                  </a:lnTo>
                  <a:cubicBezTo>
                    <a:pt x="2069" y="372"/>
                    <a:pt x="1512" y="637"/>
                    <a:pt x="1167" y="850"/>
                  </a:cubicBezTo>
                  <a:cubicBezTo>
                    <a:pt x="849" y="558"/>
                    <a:pt x="398" y="21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978950" y="3322075"/>
              <a:ext cx="71000" cy="49100"/>
            </a:xfrm>
            <a:custGeom>
              <a:avLst/>
              <a:gdLst/>
              <a:ahLst/>
              <a:cxnLst/>
              <a:rect l="l" t="t" r="r" b="b"/>
              <a:pathLst>
                <a:path w="2840" h="1964" extrusionOk="0">
                  <a:moveTo>
                    <a:pt x="2441" y="0"/>
                  </a:moveTo>
                  <a:lnTo>
                    <a:pt x="2441" y="0"/>
                  </a:lnTo>
                  <a:cubicBezTo>
                    <a:pt x="2096" y="133"/>
                    <a:pt x="1592" y="505"/>
                    <a:pt x="1300" y="743"/>
                  </a:cubicBezTo>
                  <a:cubicBezTo>
                    <a:pt x="929" y="531"/>
                    <a:pt x="452" y="266"/>
                    <a:pt x="1" y="133"/>
                  </a:cubicBezTo>
                  <a:lnTo>
                    <a:pt x="1" y="133"/>
                  </a:lnTo>
                  <a:cubicBezTo>
                    <a:pt x="186" y="531"/>
                    <a:pt x="505" y="849"/>
                    <a:pt x="876" y="1088"/>
                  </a:cubicBezTo>
                  <a:cubicBezTo>
                    <a:pt x="664" y="1274"/>
                    <a:pt x="531" y="1592"/>
                    <a:pt x="505" y="1964"/>
                  </a:cubicBezTo>
                  <a:cubicBezTo>
                    <a:pt x="796" y="1804"/>
                    <a:pt x="1088" y="1592"/>
                    <a:pt x="1380" y="1380"/>
                  </a:cubicBezTo>
                  <a:cubicBezTo>
                    <a:pt x="1700" y="1520"/>
                    <a:pt x="2081" y="1630"/>
                    <a:pt x="2465" y="1630"/>
                  </a:cubicBezTo>
                  <a:cubicBezTo>
                    <a:pt x="2590" y="1630"/>
                    <a:pt x="2715" y="1618"/>
                    <a:pt x="2839" y="1592"/>
                  </a:cubicBezTo>
                  <a:cubicBezTo>
                    <a:pt x="2521" y="1433"/>
                    <a:pt x="2123" y="1141"/>
                    <a:pt x="1805" y="1009"/>
                  </a:cubicBezTo>
                  <a:cubicBezTo>
                    <a:pt x="2043" y="770"/>
                    <a:pt x="2335" y="425"/>
                    <a:pt x="2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953750" y="3235200"/>
              <a:ext cx="71000" cy="49100"/>
            </a:xfrm>
            <a:custGeom>
              <a:avLst/>
              <a:gdLst/>
              <a:ahLst/>
              <a:cxnLst/>
              <a:rect l="l" t="t" r="r" b="b"/>
              <a:pathLst>
                <a:path w="2840" h="1964" extrusionOk="0">
                  <a:moveTo>
                    <a:pt x="2468" y="0"/>
                  </a:moveTo>
                  <a:cubicBezTo>
                    <a:pt x="2123" y="133"/>
                    <a:pt x="1619" y="504"/>
                    <a:pt x="1300" y="743"/>
                  </a:cubicBezTo>
                  <a:lnTo>
                    <a:pt x="1300" y="769"/>
                  </a:lnTo>
                  <a:cubicBezTo>
                    <a:pt x="929" y="531"/>
                    <a:pt x="451" y="265"/>
                    <a:pt x="0" y="133"/>
                  </a:cubicBezTo>
                  <a:lnTo>
                    <a:pt x="0" y="133"/>
                  </a:lnTo>
                  <a:cubicBezTo>
                    <a:pt x="186" y="531"/>
                    <a:pt x="504" y="849"/>
                    <a:pt x="876" y="1088"/>
                  </a:cubicBezTo>
                  <a:cubicBezTo>
                    <a:pt x="664" y="1273"/>
                    <a:pt x="558" y="1592"/>
                    <a:pt x="531" y="1963"/>
                  </a:cubicBezTo>
                  <a:cubicBezTo>
                    <a:pt x="823" y="1804"/>
                    <a:pt x="1115" y="1592"/>
                    <a:pt x="1380" y="1380"/>
                  </a:cubicBezTo>
                  <a:cubicBezTo>
                    <a:pt x="1700" y="1520"/>
                    <a:pt x="2081" y="1630"/>
                    <a:pt x="2465" y="1630"/>
                  </a:cubicBezTo>
                  <a:cubicBezTo>
                    <a:pt x="2590" y="1630"/>
                    <a:pt x="2715" y="1618"/>
                    <a:pt x="2839" y="1592"/>
                  </a:cubicBezTo>
                  <a:cubicBezTo>
                    <a:pt x="2547" y="1459"/>
                    <a:pt x="2123" y="1141"/>
                    <a:pt x="1804" y="1008"/>
                  </a:cubicBezTo>
                  <a:cubicBezTo>
                    <a:pt x="2070" y="769"/>
                    <a:pt x="2362" y="425"/>
                    <a:pt x="2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898700" y="3361200"/>
              <a:ext cx="71650" cy="49100"/>
            </a:xfrm>
            <a:custGeom>
              <a:avLst/>
              <a:gdLst/>
              <a:ahLst/>
              <a:cxnLst/>
              <a:rect l="l" t="t" r="r" b="b"/>
              <a:pathLst>
                <a:path w="2866" h="1964" extrusionOk="0">
                  <a:moveTo>
                    <a:pt x="2468" y="1"/>
                  </a:moveTo>
                  <a:cubicBezTo>
                    <a:pt x="2123" y="133"/>
                    <a:pt x="1619" y="505"/>
                    <a:pt x="1300" y="744"/>
                  </a:cubicBezTo>
                  <a:lnTo>
                    <a:pt x="1300" y="770"/>
                  </a:lnTo>
                  <a:cubicBezTo>
                    <a:pt x="929" y="531"/>
                    <a:pt x="451" y="266"/>
                    <a:pt x="0" y="133"/>
                  </a:cubicBezTo>
                  <a:lnTo>
                    <a:pt x="0" y="133"/>
                  </a:lnTo>
                  <a:cubicBezTo>
                    <a:pt x="186" y="531"/>
                    <a:pt x="505" y="850"/>
                    <a:pt x="876" y="1088"/>
                  </a:cubicBezTo>
                  <a:cubicBezTo>
                    <a:pt x="664" y="1274"/>
                    <a:pt x="558" y="1592"/>
                    <a:pt x="531" y="1964"/>
                  </a:cubicBezTo>
                  <a:cubicBezTo>
                    <a:pt x="823" y="1805"/>
                    <a:pt x="1115" y="1592"/>
                    <a:pt x="1380" y="1380"/>
                  </a:cubicBezTo>
                  <a:cubicBezTo>
                    <a:pt x="1700" y="1520"/>
                    <a:pt x="2081" y="1630"/>
                    <a:pt x="2476" y="1630"/>
                  </a:cubicBezTo>
                  <a:cubicBezTo>
                    <a:pt x="2605" y="1630"/>
                    <a:pt x="2735" y="1619"/>
                    <a:pt x="2866" y="1592"/>
                  </a:cubicBezTo>
                  <a:cubicBezTo>
                    <a:pt x="2547" y="1460"/>
                    <a:pt x="2123" y="1141"/>
                    <a:pt x="1804" y="1009"/>
                  </a:cubicBezTo>
                  <a:cubicBezTo>
                    <a:pt x="2070" y="770"/>
                    <a:pt x="2362" y="425"/>
                    <a:pt x="2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909975" y="3438150"/>
              <a:ext cx="60375" cy="53075"/>
            </a:xfrm>
            <a:custGeom>
              <a:avLst/>
              <a:gdLst/>
              <a:ahLst/>
              <a:cxnLst/>
              <a:rect l="l" t="t" r="r" b="b"/>
              <a:pathLst>
                <a:path w="2415" h="2123" extrusionOk="0">
                  <a:moveTo>
                    <a:pt x="0" y="0"/>
                  </a:moveTo>
                  <a:cubicBezTo>
                    <a:pt x="80" y="425"/>
                    <a:pt x="292" y="823"/>
                    <a:pt x="611" y="1141"/>
                  </a:cubicBezTo>
                  <a:cubicBezTo>
                    <a:pt x="345" y="1247"/>
                    <a:pt x="160" y="1539"/>
                    <a:pt x="27" y="1910"/>
                  </a:cubicBezTo>
                  <a:cubicBezTo>
                    <a:pt x="345" y="1804"/>
                    <a:pt x="690" y="1671"/>
                    <a:pt x="1009" y="1539"/>
                  </a:cubicBezTo>
                  <a:cubicBezTo>
                    <a:pt x="1380" y="1831"/>
                    <a:pt x="1858" y="2096"/>
                    <a:pt x="2388" y="2122"/>
                  </a:cubicBezTo>
                  <a:cubicBezTo>
                    <a:pt x="2123" y="1910"/>
                    <a:pt x="1804" y="1512"/>
                    <a:pt x="1513" y="1300"/>
                  </a:cubicBezTo>
                  <a:cubicBezTo>
                    <a:pt x="1831" y="1141"/>
                    <a:pt x="2202" y="876"/>
                    <a:pt x="2415" y="478"/>
                  </a:cubicBezTo>
                  <a:lnTo>
                    <a:pt x="2415" y="478"/>
                  </a:lnTo>
                  <a:cubicBezTo>
                    <a:pt x="2043" y="531"/>
                    <a:pt x="1460" y="743"/>
                    <a:pt x="1088" y="929"/>
                  </a:cubicBezTo>
                  <a:cubicBezTo>
                    <a:pt x="796" y="610"/>
                    <a:pt x="398" y="2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909975" y="3530325"/>
              <a:ext cx="60375" cy="53100"/>
            </a:xfrm>
            <a:custGeom>
              <a:avLst/>
              <a:gdLst/>
              <a:ahLst/>
              <a:cxnLst/>
              <a:rect l="l" t="t" r="r" b="b"/>
              <a:pathLst>
                <a:path w="2415" h="2124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52"/>
                    <a:pt x="292" y="823"/>
                    <a:pt x="611" y="1168"/>
                  </a:cubicBezTo>
                  <a:cubicBezTo>
                    <a:pt x="345" y="1274"/>
                    <a:pt x="160" y="1566"/>
                    <a:pt x="27" y="1911"/>
                  </a:cubicBezTo>
                  <a:cubicBezTo>
                    <a:pt x="345" y="1805"/>
                    <a:pt x="690" y="1699"/>
                    <a:pt x="1009" y="1539"/>
                  </a:cubicBezTo>
                  <a:cubicBezTo>
                    <a:pt x="1380" y="1831"/>
                    <a:pt x="1858" y="2123"/>
                    <a:pt x="2388" y="2123"/>
                  </a:cubicBezTo>
                  <a:cubicBezTo>
                    <a:pt x="2123" y="1911"/>
                    <a:pt x="1804" y="1513"/>
                    <a:pt x="1513" y="1301"/>
                  </a:cubicBezTo>
                  <a:cubicBezTo>
                    <a:pt x="1831" y="1141"/>
                    <a:pt x="2202" y="876"/>
                    <a:pt x="2415" y="505"/>
                  </a:cubicBezTo>
                  <a:lnTo>
                    <a:pt x="2415" y="505"/>
                  </a:lnTo>
                  <a:cubicBezTo>
                    <a:pt x="2043" y="531"/>
                    <a:pt x="1460" y="770"/>
                    <a:pt x="1088" y="929"/>
                  </a:cubicBezTo>
                  <a:cubicBezTo>
                    <a:pt x="796" y="611"/>
                    <a:pt x="398" y="23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900025" y="3629150"/>
              <a:ext cx="59725" cy="53075"/>
            </a:xfrm>
            <a:custGeom>
              <a:avLst/>
              <a:gdLst/>
              <a:ahLst/>
              <a:cxnLst/>
              <a:rect l="l" t="t" r="r" b="b"/>
              <a:pathLst>
                <a:path w="2389" h="2123" extrusionOk="0">
                  <a:moveTo>
                    <a:pt x="1" y="1"/>
                  </a:moveTo>
                  <a:cubicBezTo>
                    <a:pt x="54" y="425"/>
                    <a:pt x="292" y="823"/>
                    <a:pt x="584" y="1141"/>
                  </a:cubicBezTo>
                  <a:cubicBezTo>
                    <a:pt x="345" y="1248"/>
                    <a:pt x="160" y="1539"/>
                    <a:pt x="27" y="1911"/>
                  </a:cubicBezTo>
                  <a:cubicBezTo>
                    <a:pt x="345" y="1805"/>
                    <a:pt x="690" y="1672"/>
                    <a:pt x="1009" y="1539"/>
                  </a:cubicBezTo>
                  <a:cubicBezTo>
                    <a:pt x="1380" y="1831"/>
                    <a:pt x="1858" y="2096"/>
                    <a:pt x="2388" y="2123"/>
                  </a:cubicBezTo>
                  <a:cubicBezTo>
                    <a:pt x="2123" y="1911"/>
                    <a:pt x="1778" y="1513"/>
                    <a:pt x="1513" y="1301"/>
                  </a:cubicBezTo>
                  <a:cubicBezTo>
                    <a:pt x="1831" y="1141"/>
                    <a:pt x="2202" y="876"/>
                    <a:pt x="2388" y="478"/>
                  </a:cubicBezTo>
                  <a:lnTo>
                    <a:pt x="2388" y="478"/>
                  </a:lnTo>
                  <a:cubicBezTo>
                    <a:pt x="2017" y="531"/>
                    <a:pt x="1460" y="743"/>
                    <a:pt x="1088" y="929"/>
                  </a:cubicBezTo>
                  <a:cubicBezTo>
                    <a:pt x="796" y="611"/>
                    <a:pt x="398" y="23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896050" y="3282275"/>
              <a:ext cx="70975" cy="49100"/>
            </a:xfrm>
            <a:custGeom>
              <a:avLst/>
              <a:gdLst/>
              <a:ahLst/>
              <a:cxnLst/>
              <a:rect l="l" t="t" r="r" b="b"/>
              <a:pathLst>
                <a:path w="2839" h="1964" extrusionOk="0">
                  <a:moveTo>
                    <a:pt x="2441" y="1"/>
                  </a:moveTo>
                  <a:cubicBezTo>
                    <a:pt x="2096" y="107"/>
                    <a:pt x="1592" y="478"/>
                    <a:pt x="1300" y="744"/>
                  </a:cubicBezTo>
                  <a:cubicBezTo>
                    <a:pt x="929" y="531"/>
                    <a:pt x="451" y="239"/>
                    <a:pt x="0" y="133"/>
                  </a:cubicBezTo>
                  <a:lnTo>
                    <a:pt x="0" y="133"/>
                  </a:lnTo>
                  <a:cubicBezTo>
                    <a:pt x="186" y="531"/>
                    <a:pt x="504" y="850"/>
                    <a:pt x="876" y="1088"/>
                  </a:cubicBezTo>
                  <a:cubicBezTo>
                    <a:pt x="664" y="1248"/>
                    <a:pt x="557" y="1592"/>
                    <a:pt x="531" y="1964"/>
                  </a:cubicBezTo>
                  <a:cubicBezTo>
                    <a:pt x="823" y="1778"/>
                    <a:pt x="1088" y="1592"/>
                    <a:pt x="1380" y="1354"/>
                  </a:cubicBezTo>
                  <a:cubicBezTo>
                    <a:pt x="1687" y="1507"/>
                    <a:pt x="2049" y="1619"/>
                    <a:pt x="2417" y="1619"/>
                  </a:cubicBezTo>
                  <a:cubicBezTo>
                    <a:pt x="2558" y="1619"/>
                    <a:pt x="2699" y="1603"/>
                    <a:pt x="2839" y="1566"/>
                  </a:cubicBezTo>
                  <a:cubicBezTo>
                    <a:pt x="2547" y="1433"/>
                    <a:pt x="2123" y="1141"/>
                    <a:pt x="1804" y="1009"/>
                  </a:cubicBezTo>
                  <a:cubicBezTo>
                    <a:pt x="2070" y="770"/>
                    <a:pt x="2361" y="425"/>
                    <a:pt x="2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880125" y="3202700"/>
              <a:ext cx="71000" cy="49750"/>
            </a:xfrm>
            <a:custGeom>
              <a:avLst/>
              <a:gdLst/>
              <a:ahLst/>
              <a:cxnLst/>
              <a:rect l="l" t="t" r="r" b="b"/>
              <a:pathLst>
                <a:path w="2840" h="1990" extrusionOk="0">
                  <a:moveTo>
                    <a:pt x="2441" y="0"/>
                  </a:moveTo>
                  <a:lnTo>
                    <a:pt x="2441" y="0"/>
                  </a:lnTo>
                  <a:cubicBezTo>
                    <a:pt x="2096" y="133"/>
                    <a:pt x="1592" y="504"/>
                    <a:pt x="1301" y="769"/>
                  </a:cubicBezTo>
                  <a:cubicBezTo>
                    <a:pt x="929" y="531"/>
                    <a:pt x="452" y="265"/>
                    <a:pt x="1" y="133"/>
                  </a:cubicBezTo>
                  <a:lnTo>
                    <a:pt x="1" y="133"/>
                  </a:lnTo>
                  <a:cubicBezTo>
                    <a:pt x="186" y="531"/>
                    <a:pt x="505" y="849"/>
                    <a:pt x="876" y="1114"/>
                  </a:cubicBezTo>
                  <a:cubicBezTo>
                    <a:pt x="664" y="1274"/>
                    <a:pt x="558" y="1618"/>
                    <a:pt x="505" y="1990"/>
                  </a:cubicBezTo>
                  <a:cubicBezTo>
                    <a:pt x="797" y="1804"/>
                    <a:pt x="1088" y="1592"/>
                    <a:pt x="1380" y="1380"/>
                  </a:cubicBezTo>
                  <a:cubicBezTo>
                    <a:pt x="1700" y="1520"/>
                    <a:pt x="2081" y="1630"/>
                    <a:pt x="2465" y="1630"/>
                  </a:cubicBezTo>
                  <a:cubicBezTo>
                    <a:pt x="2590" y="1630"/>
                    <a:pt x="2715" y="1618"/>
                    <a:pt x="2839" y="1592"/>
                  </a:cubicBezTo>
                  <a:cubicBezTo>
                    <a:pt x="2521" y="1459"/>
                    <a:pt x="2123" y="1141"/>
                    <a:pt x="1805" y="1008"/>
                  </a:cubicBezTo>
                  <a:cubicBezTo>
                    <a:pt x="2043" y="796"/>
                    <a:pt x="2362" y="425"/>
                    <a:pt x="2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915950" y="3150950"/>
              <a:ext cx="76300" cy="57075"/>
            </a:xfrm>
            <a:custGeom>
              <a:avLst/>
              <a:gdLst/>
              <a:ahLst/>
              <a:cxnLst/>
              <a:rect l="l" t="t" r="r" b="b"/>
              <a:pathLst>
                <a:path w="3052" h="2283" extrusionOk="0">
                  <a:moveTo>
                    <a:pt x="2361" y="1"/>
                  </a:moveTo>
                  <a:lnTo>
                    <a:pt x="2361" y="1"/>
                  </a:lnTo>
                  <a:cubicBezTo>
                    <a:pt x="2043" y="187"/>
                    <a:pt x="1619" y="638"/>
                    <a:pt x="1380" y="929"/>
                  </a:cubicBezTo>
                  <a:cubicBezTo>
                    <a:pt x="982" y="797"/>
                    <a:pt x="451" y="611"/>
                    <a:pt x="0" y="584"/>
                  </a:cubicBezTo>
                  <a:lnTo>
                    <a:pt x="0" y="584"/>
                  </a:lnTo>
                  <a:cubicBezTo>
                    <a:pt x="239" y="929"/>
                    <a:pt x="610" y="1195"/>
                    <a:pt x="1035" y="1354"/>
                  </a:cubicBezTo>
                  <a:cubicBezTo>
                    <a:pt x="849" y="1566"/>
                    <a:pt x="796" y="1911"/>
                    <a:pt x="823" y="2282"/>
                  </a:cubicBezTo>
                  <a:cubicBezTo>
                    <a:pt x="1088" y="2044"/>
                    <a:pt x="1327" y="1805"/>
                    <a:pt x="1565" y="1540"/>
                  </a:cubicBezTo>
                  <a:cubicBezTo>
                    <a:pt x="1781" y="1590"/>
                    <a:pt x="2020" y="1623"/>
                    <a:pt x="2263" y="1623"/>
                  </a:cubicBezTo>
                  <a:cubicBezTo>
                    <a:pt x="2530" y="1623"/>
                    <a:pt x="2801" y="1584"/>
                    <a:pt x="3051" y="1486"/>
                  </a:cubicBezTo>
                  <a:cubicBezTo>
                    <a:pt x="2733" y="1380"/>
                    <a:pt x="2255" y="1168"/>
                    <a:pt x="1910" y="1089"/>
                  </a:cubicBezTo>
                  <a:cubicBezTo>
                    <a:pt x="2123" y="823"/>
                    <a:pt x="2361" y="425"/>
                    <a:pt x="23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953075" y="3110500"/>
              <a:ext cx="78300" cy="69000"/>
            </a:xfrm>
            <a:custGeom>
              <a:avLst/>
              <a:gdLst/>
              <a:ahLst/>
              <a:cxnLst/>
              <a:rect l="l" t="t" r="r" b="b"/>
              <a:pathLst>
                <a:path w="3132" h="2760" extrusionOk="0">
                  <a:moveTo>
                    <a:pt x="1831" y="1"/>
                  </a:moveTo>
                  <a:cubicBezTo>
                    <a:pt x="1646" y="319"/>
                    <a:pt x="1460" y="929"/>
                    <a:pt x="1380" y="1327"/>
                  </a:cubicBezTo>
                  <a:cubicBezTo>
                    <a:pt x="956" y="1354"/>
                    <a:pt x="425" y="1460"/>
                    <a:pt x="1" y="1619"/>
                  </a:cubicBezTo>
                  <a:cubicBezTo>
                    <a:pt x="315" y="1798"/>
                    <a:pt x="686" y="1864"/>
                    <a:pt x="1065" y="1864"/>
                  </a:cubicBezTo>
                  <a:cubicBezTo>
                    <a:pt x="1135" y="1864"/>
                    <a:pt x="1205" y="1862"/>
                    <a:pt x="1274" y="1858"/>
                  </a:cubicBezTo>
                  <a:lnTo>
                    <a:pt x="1274" y="1858"/>
                  </a:lnTo>
                  <a:cubicBezTo>
                    <a:pt x="1221" y="2123"/>
                    <a:pt x="1327" y="2441"/>
                    <a:pt x="1540" y="2760"/>
                  </a:cubicBezTo>
                  <a:cubicBezTo>
                    <a:pt x="1646" y="2441"/>
                    <a:pt x="1752" y="2096"/>
                    <a:pt x="1831" y="1751"/>
                  </a:cubicBezTo>
                  <a:cubicBezTo>
                    <a:pt x="2282" y="1645"/>
                    <a:pt x="2786" y="1407"/>
                    <a:pt x="3131" y="1009"/>
                  </a:cubicBezTo>
                  <a:lnTo>
                    <a:pt x="3131" y="1009"/>
                  </a:lnTo>
                  <a:cubicBezTo>
                    <a:pt x="2786" y="1088"/>
                    <a:pt x="2282" y="1115"/>
                    <a:pt x="1938" y="1194"/>
                  </a:cubicBezTo>
                  <a:cubicBezTo>
                    <a:pt x="1991" y="876"/>
                    <a:pt x="2017" y="398"/>
                    <a:pt x="1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34"/>
          <p:cNvGrpSpPr/>
          <p:nvPr/>
        </p:nvGrpSpPr>
        <p:grpSpPr>
          <a:xfrm>
            <a:off x="-413880" y="3486096"/>
            <a:ext cx="1575221" cy="1544943"/>
            <a:chOff x="7927394" y="245425"/>
            <a:chExt cx="1575221" cy="1544943"/>
          </a:xfrm>
        </p:grpSpPr>
        <p:grpSp>
          <p:nvGrpSpPr>
            <p:cNvPr id="1188" name="Google Shape;1188;p34"/>
            <p:cNvGrpSpPr/>
            <p:nvPr/>
          </p:nvGrpSpPr>
          <p:grpSpPr>
            <a:xfrm>
              <a:off x="7927394" y="832053"/>
              <a:ext cx="1575221" cy="958315"/>
              <a:chOff x="4791250" y="3048825"/>
              <a:chExt cx="1175275" cy="715000"/>
            </a:xfrm>
          </p:grpSpPr>
          <p:sp>
            <p:nvSpPr>
              <p:cNvPr id="1189" name="Google Shape;1189;p34"/>
              <p:cNvSpPr/>
              <p:nvPr/>
            </p:nvSpPr>
            <p:spPr>
              <a:xfrm>
                <a:off x="4791250" y="3048825"/>
                <a:ext cx="1175275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47011" h="27087" extrusionOk="0">
                    <a:moveTo>
                      <a:pt x="23506" y="0"/>
                    </a:moveTo>
                    <a:lnTo>
                      <a:pt x="1" y="13504"/>
                    </a:lnTo>
                    <a:lnTo>
                      <a:pt x="23506" y="27087"/>
                    </a:lnTo>
                    <a:lnTo>
                      <a:pt x="47011" y="13557"/>
                    </a:lnTo>
                    <a:lnTo>
                      <a:pt x="23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4791250" y="3386400"/>
                <a:ext cx="5876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97" extrusionOk="0">
                    <a:moveTo>
                      <a:pt x="1" y="1"/>
                    </a:moveTo>
                    <a:lnTo>
                      <a:pt x="1" y="1513"/>
                    </a:lnTo>
                    <a:lnTo>
                      <a:pt x="23506" y="15096"/>
                    </a:lnTo>
                    <a:lnTo>
                      <a:pt x="23506" y="135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5378875" y="3387725"/>
                <a:ext cx="587650" cy="376100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44" extrusionOk="0">
                    <a:moveTo>
                      <a:pt x="23506" y="1"/>
                    </a:moveTo>
                    <a:lnTo>
                      <a:pt x="1" y="13531"/>
                    </a:lnTo>
                    <a:lnTo>
                      <a:pt x="1" y="15043"/>
                    </a:lnTo>
                    <a:lnTo>
                      <a:pt x="23506" y="1513"/>
                    </a:lnTo>
                    <a:lnTo>
                      <a:pt x="235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2" name="Google Shape;1192;p34"/>
            <p:cNvSpPr/>
            <p:nvPr/>
          </p:nvSpPr>
          <p:spPr>
            <a:xfrm>
              <a:off x="8216573" y="1126544"/>
              <a:ext cx="996862" cy="438500"/>
            </a:xfrm>
            <a:custGeom>
              <a:avLst/>
              <a:gdLst/>
              <a:ahLst/>
              <a:cxnLst/>
              <a:rect l="l" t="t" r="r" b="b"/>
              <a:pathLst>
                <a:path w="18064" h="7946" extrusionOk="0">
                  <a:moveTo>
                    <a:pt x="6218" y="0"/>
                  </a:moveTo>
                  <a:cubicBezTo>
                    <a:pt x="5610" y="0"/>
                    <a:pt x="5064" y="103"/>
                    <a:pt x="4643" y="349"/>
                  </a:cubicBezTo>
                  <a:cubicBezTo>
                    <a:pt x="3794" y="508"/>
                    <a:pt x="2282" y="534"/>
                    <a:pt x="1725" y="1304"/>
                  </a:cubicBezTo>
                  <a:cubicBezTo>
                    <a:pt x="1460" y="1675"/>
                    <a:pt x="1460" y="2047"/>
                    <a:pt x="1645" y="2391"/>
                  </a:cubicBezTo>
                  <a:cubicBezTo>
                    <a:pt x="1115" y="2471"/>
                    <a:pt x="584" y="2736"/>
                    <a:pt x="319" y="3081"/>
                  </a:cubicBezTo>
                  <a:cubicBezTo>
                    <a:pt x="1" y="3453"/>
                    <a:pt x="239" y="3877"/>
                    <a:pt x="611" y="4089"/>
                  </a:cubicBezTo>
                  <a:cubicBezTo>
                    <a:pt x="292" y="4514"/>
                    <a:pt x="319" y="5124"/>
                    <a:pt x="849" y="5602"/>
                  </a:cubicBezTo>
                  <a:cubicBezTo>
                    <a:pt x="1566" y="6238"/>
                    <a:pt x="2653" y="6636"/>
                    <a:pt x="3688" y="6663"/>
                  </a:cubicBezTo>
                  <a:cubicBezTo>
                    <a:pt x="3741" y="6769"/>
                    <a:pt x="3847" y="6901"/>
                    <a:pt x="3927" y="6981"/>
                  </a:cubicBezTo>
                  <a:cubicBezTo>
                    <a:pt x="4590" y="7618"/>
                    <a:pt x="5625" y="7750"/>
                    <a:pt x="6474" y="7857"/>
                  </a:cubicBezTo>
                  <a:cubicBezTo>
                    <a:pt x="6941" y="7913"/>
                    <a:pt x="7445" y="7945"/>
                    <a:pt x="7956" y="7945"/>
                  </a:cubicBezTo>
                  <a:cubicBezTo>
                    <a:pt x="9360" y="7945"/>
                    <a:pt x="10810" y="7703"/>
                    <a:pt x="11647" y="7061"/>
                  </a:cubicBezTo>
                  <a:cubicBezTo>
                    <a:pt x="11647" y="7061"/>
                    <a:pt x="12079" y="7128"/>
                    <a:pt x="12638" y="7128"/>
                  </a:cubicBezTo>
                  <a:cubicBezTo>
                    <a:pt x="13732" y="7128"/>
                    <a:pt x="15315" y="6872"/>
                    <a:pt x="15122" y="5363"/>
                  </a:cubicBezTo>
                  <a:cubicBezTo>
                    <a:pt x="18063" y="1872"/>
                    <a:pt x="12988" y="1700"/>
                    <a:pt x="11957" y="1700"/>
                  </a:cubicBezTo>
                  <a:cubicBezTo>
                    <a:pt x="11844" y="1700"/>
                    <a:pt x="11780" y="1702"/>
                    <a:pt x="11780" y="1702"/>
                  </a:cubicBezTo>
                  <a:cubicBezTo>
                    <a:pt x="10577" y="980"/>
                    <a:pt x="8100" y="0"/>
                    <a:pt x="6218" y="0"/>
                  </a:cubicBezTo>
                  <a:close/>
                </a:path>
              </a:pathLst>
            </a:custGeom>
            <a:solidFill>
              <a:srgbClr val="D37324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3" name="Google Shape;1193;p34"/>
            <p:cNvGrpSpPr/>
            <p:nvPr/>
          </p:nvGrpSpPr>
          <p:grpSpPr>
            <a:xfrm>
              <a:off x="8230610" y="245425"/>
              <a:ext cx="944189" cy="1279294"/>
              <a:chOff x="2036720" y="796324"/>
              <a:chExt cx="454199" cy="615400"/>
            </a:xfrm>
          </p:grpSpPr>
          <p:sp>
            <p:nvSpPr>
              <p:cNvPr id="1194" name="Google Shape;1194;p34"/>
              <p:cNvSpPr/>
              <p:nvPr/>
            </p:nvSpPr>
            <p:spPr>
              <a:xfrm>
                <a:off x="2040476" y="1121058"/>
                <a:ext cx="215927" cy="9157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1414" extrusionOk="0">
                    <a:moveTo>
                      <a:pt x="1590" y="1"/>
                    </a:moveTo>
                    <a:cubicBezTo>
                      <a:pt x="1327" y="1"/>
                      <a:pt x="1287" y="185"/>
                      <a:pt x="1092" y="307"/>
                    </a:cubicBezTo>
                    <a:cubicBezTo>
                      <a:pt x="877" y="436"/>
                      <a:pt x="733" y="321"/>
                      <a:pt x="388" y="465"/>
                    </a:cubicBezTo>
                    <a:cubicBezTo>
                      <a:pt x="58" y="623"/>
                      <a:pt x="0" y="1097"/>
                      <a:pt x="0" y="1097"/>
                    </a:cubicBezTo>
                    <a:cubicBezTo>
                      <a:pt x="0" y="1097"/>
                      <a:pt x="61" y="610"/>
                      <a:pt x="392" y="610"/>
                    </a:cubicBezTo>
                    <a:cubicBezTo>
                      <a:pt x="487" y="610"/>
                      <a:pt x="604" y="650"/>
                      <a:pt x="747" y="752"/>
                    </a:cubicBezTo>
                    <a:cubicBezTo>
                      <a:pt x="939" y="885"/>
                      <a:pt x="1131" y="924"/>
                      <a:pt x="1326" y="924"/>
                    </a:cubicBezTo>
                    <a:cubicBezTo>
                      <a:pt x="1606" y="924"/>
                      <a:pt x="1891" y="844"/>
                      <a:pt x="2185" y="844"/>
                    </a:cubicBezTo>
                    <a:cubicBezTo>
                      <a:pt x="2395" y="844"/>
                      <a:pt x="2610" y="885"/>
                      <a:pt x="2831" y="1025"/>
                    </a:cubicBezTo>
                    <a:cubicBezTo>
                      <a:pt x="2974" y="1126"/>
                      <a:pt x="3104" y="1269"/>
                      <a:pt x="3190" y="1413"/>
                    </a:cubicBezTo>
                    <a:cubicBezTo>
                      <a:pt x="3333" y="1169"/>
                      <a:pt x="3333" y="810"/>
                      <a:pt x="2874" y="479"/>
                    </a:cubicBezTo>
                    <a:cubicBezTo>
                      <a:pt x="2400" y="149"/>
                      <a:pt x="2184" y="106"/>
                      <a:pt x="1753" y="19"/>
                    </a:cubicBezTo>
                    <a:cubicBezTo>
                      <a:pt x="1690" y="6"/>
                      <a:pt x="1637" y="1"/>
                      <a:pt x="1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2041383" y="1160435"/>
                <a:ext cx="205694" cy="56734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76" extrusionOk="0">
                    <a:moveTo>
                      <a:pt x="383" y="0"/>
                    </a:moveTo>
                    <a:cubicBezTo>
                      <a:pt x="52" y="0"/>
                      <a:pt x="1" y="475"/>
                      <a:pt x="1" y="475"/>
                    </a:cubicBezTo>
                    <a:cubicBezTo>
                      <a:pt x="1" y="475"/>
                      <a:pt x="140" y="305"/>
                      <a:pt x="265" y="305"/>
                    </a:cubicBezTo>
                    <a:cubicBezTo>
                      <a:pt x="310" y="305"/>
                      <a:pt x="354" y="327"/>
                      <a:pt x="389" y="388"/>
                    </a:cubicBezTo>
                    <a:cubicBezTo>
                      <a:pt x="518" y="604"/>
                      <a:pt x="920" y="805"/>
                      <a:pt x="1164" y="862"/>
                    </a:cubicBezTo>
                    <a:cubicBezTo>
                      <a:pt x="1220" y="871"/>
                      <a:pt x="1281" y="875"/>
                      <a:pt x="1346" y="875"/>
                    </a:cubicBezTo>
                    <a:cubicBezTo>
                      <a:pt x="1701" y="875"/>
                      <a:pt x="2166" y="761"/>
                      <a:pt x="2489" y="761"/>
                    </a:cubicBezTo>
                    <a:cubicBezTo>
                      <a:pt x="2577" y="761"/>
                      <a:pt x="2654" y="769"/>
                      <a:pt x="2716" y="791"/>
                    </a:cubicBezTo>
                    <a:cubicBezTo>
                      <a:pt x="2789" y="818"/>
                      <a:pt x="2927" y="875"/>
                      <a:pt x="3036" y="875"/>
                    </a:cubicBezTo>
                    <a:cubicBezTo>
                      <a:pt x="3098" y="875"/>
                      <a:pt x="3150" y="857"/>
                      <a:pt x="3176" y="805"/>
                    </a:cubicBezTo>
                    <a:cubicBezTo>
                      <a:pt x="3090" y="661"/>
                      <a:pt x="2960" y="518"/>
                      <a:pt x="2817" y="417"/>
                    </a:cubicBezTo>
                    <a:cubicBezTo>
                      <a:pt x="2600" y="277"/>
                      <a:pt x="2387" y="236"/>
                      <a:pt x="2178" y="236"/>
                    </a:cubicBezTo>
                    <a:cubicBezTo>
                      <a:pt x="1884" y="236"/>
                      <a:pt x="1598" y="316"/>
                      <a:pt x="1320" y="316"/>
                    </a:cubicBezTo>
                    <a:cubicBezTo>
                      <a:pt x="1126" y="316"/>
                      <a:pt x="935" y="277"/>
                      <a:pt x="748" y="144"/>
                    </a:cubicBezTo>
                    <a:cubicBezTo>
                      <a:pt x="599" y="41"/>
                      <a:pt x="479" y="0"/>
                      <a:pt x="383" y="0"/>
                    </a:cubicBezTo>
                    <a:close/>
                  </a:path>
                </a:pathLst>
              </a:custGeom>
              <a:solidFill>
                <a:srgbClr val="778C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2041383" y="1160435"/>
                <a:ext cx="205694" cy="56734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76" extrusionOk="0">
                    <a:moveTo>
                      <a:pt x="383" y="0"/>
                    </a:moveTo>
                    <a:cubicBezTo>
                      <a:pt x="52" y="0"/>
                      <a:pt x="1" y="475"/>
                      <a:pt x="1" y="475"/>
                    </a:cubicBezTo>
                    <a:cubicBezTo>
                      <a:pt x="1" y="475"/>
                      <a:pt x="140" y="305"/>
                      <a:pt x="265" y="305"/>
                    </a:cubicBezTo>
                    <a:cubicBezTo>
                      <a:pt x="310" y="305"/>
                      <a:pt x="354" y="327"/>
                      <a:pt x="389" y="388"/>
                    </a:cubicBezTo>
                    <a:cubicBezTo>
                      <a:pt x="518" y="604"/>
                      <a:pt x="920" y="805"/>
                      <a:pt x="1164" y="862"/>
                    </a:cubicBezTo>
                    <a:cubicBezTo>
                      <a:pt x="1220" y="871"/>
                      <a:pt x="1281" y="875"/>
                      <a:pt x="1345" y="875"/>
                    </a:cubicBezTo>
                    <a:cubicBezTo>
                      <a:pt x="1696" y="875"/>
                      <a:pt x="2149" y="761"/>
                      <a:pt x="2479" y="761"/>
                    </a:cubicBezTo>
                    <a:cubicBezTo>
                      <a:pt x="2568" y="761"/>
                      <a:pt x="2649" y="769"/>
                      <a:pt x="2716" y="791"/>
                    </a:cubicBezTo>
                    <a:cubicBezTo>
                      <a:pt x="2791" y="809"/>
                      <a:pt x="2935" y="872"/>
                      <a:pt x="3045" y="872"/>
                    </a:cubicBezTo>
                    <a:cubicBezTo>
                      <a:pt x="3103" y="872"/>
                      <a:pt x="3151" y="854"/>
                      <a:pt x="3176" y="805"/>
                    </a:cubicBezTo>
                    <a:cubicBezTo>
                      <a:pt x="3090" y="661"/>
                      <a:pt x="2960" y="518"/>
                      <a:pt x="2817" y="417"/>
                    </a:cubicBezTo>
                    <a:cubicBezTo>
                      <a:pt x="2600" y="277"/>
                      <a:pt x="2387" y="236"/>
                      <a:pt x="2178" y="236"/>
                    </a:cubicBezTo>
                    <a:cubicBezTo>
                      <a:pt x="1884" y="236"/>
                      <a:pt x="1598" y="316"/>
                      <a:pt x="1320" y="316"/>
                    </a:cubicBezTo>
                    <a:cubicBezTo>
                      <a:pt x="1126" y="316"/>
                      <a:pt x="935" y="277"/>
                      <a:pt x="748" y="144"/>
                    </a:cubicBezTo>
                    <a:cubicBezTo>
                      <a:pt x="599" y="41"/>
                      <a:pt x="479" y="0"/>
                      <a:pt x="3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2103752" y="1139969"/>
                <a:ext cx="164762" cy="161006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486" extrusionOk="0">
                    <a:moveTo>
                      <a:pt x="115" y="0"/>
                    </a:moveTo>
                    <a:lnTo>
                      <a:pt x="0" y="58"/>
                    </a:lnTo>
                    <a:cubicBezTo>
                      <a:pt x="0" y="58"/>
                      <a:pt x="259" y="130"/>
                      <a:pt x="561" y="245"/>
                    </a:cubicBezTo>
                    <a:cubicBezTo>
                      <a:pt x="834" y="360"/>
                      <a:pt x="1121" y="345"/>
                      <a:pt x="1451" y="360"/>
                    </a:cubicBezTo>
                    <a:cubicBezTo>
                      <a:pt x="1581" y="360"/>
                      <a:pt x="1696" y="388"/>
                      <a:pt x="1811" y="489"/>
                    </a:cubicBezTo>
                    <a:cubicBezTo>
                      <a:pt x="2026" y="676"/>
                      <a:pt x="2127" y="1092"/>
                      <a:pt x="2141" y="1222"/>
                    </a:cubicBezTo>
                    <a:cubicBezTo>
                      <a:pt x="2141" y="1308"/>
                      <a:pt x="2112" y="1724"/>
                      <a:pt x="2184" y="1954"/>
                    </a:cubicBezTo>
                    <a:cubicBezTo>
                      <a:pt x="2270" y="2299"/>
                      <a:pt x="2486" y="2486"/>
                      <a:pt x="2486" y="2486"/>
                    </a:cubicBezTo>
                    <a:lnTo>
                      <a:pt x="2543" y="2428"/>
                    </a:lnTo>
                    <a:cubicBezTo>
                      <a:pt x="2543" y="2428"/>
                      <a:pt x="2371" y="2242"/>
                      <a:pt x="2299" y="1940"/>
                    </a:cubicBezTo>
                    <a:cubicBezTo>
                      <a:pt x="2227" y="1653"/>
                      <a:pt x="2270" y="1265"/>
                      <a:pt x="2242" y="1121"/>
                    </a:cubicBezTo>
                    <a:cubicBezTo>
                      <a:pt x="2184" y="805"/>
                      <a:pt x="2083" y="518"/>
                      <a:pt x="1839" y="360"/>
                    </a:cubicBezTo>
                    <a:cubicBezTo>
                      <a:pt x="1609" y="216"/>
                      <a:pt x="1164" y="302"/>
                      <a:pt x="848" y="230"/>
                    </a:cubicBezTo>
                    <a:cubicBezTo>
                      <a:pt x="517" y="144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2082315" y="1150137"/>
                <a:ext cx="70788" cy="2247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347" extrusionOk="0">
                    <a:moveTo>
                      <a:pt x="256" y="1"/>
                    </a:moveTo>
                    <a:cubicBezTo>
                      <a:pt x="162" y="1"/>
                      <a:pt x="102" y="44"/>
                      <a:pt x="58" y="88"/>
                    </a:cubicBezTo>
                    <a:cubicBezTo>
                      <a:pt x="1" y="131"/>
                      <a:pt x="87" y="203"/>
                      <a:pt x="274" y="260"/>
                    </a:cubicBezTo>
                    <a:cubicBezTo>
                      <a:pt x="404" y="303"/>
                      <a:pt x="608" y="347"/>
                      <a:pt x="762" y="347"/>
                    </a:cubicBezTo>
                    <a:cubicBezTo>
                      <a:pt x="812" y="347"/>
                      <a:pt x="857" y="342"/>
                      <a:pt x="892" y="332"/>
                    </a:cubicBezTo>
                    <a:cubicBezTo>
                      <a:pt x="1050" y="289"/>
                      <a:pt x="1093" y="260"/>
                      <a:pt x="935" y="203"/>
                    </a:cubicBezTo>
                    <a:cubicBezTo>
                      <a:pt x="820" y="159"/>
                      <a:pt x="518" y="59"/>
                      <a:pt x="360" y="16"/>
                    </a:cubicBezTo>
                    <a:cubicBezTo>
                      <a:pt x="321" y="5"/>
                      <a:pt x="287" y="1"/>
                      <a:pt x="256" y="1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2129011" y="1129477"/>
                <a:ext cx="60426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933" h="293" extrusionOk="0">
                    <a:moveTo>
                      <a:pt x="277" y="1"/>
                    </a:moveTo>
                    <a:cubicBezTo>
                      <a:pt x="172" y="1"/>
                      <a:pt x="77" y="29"/>
                      <a:pt x="41" y="76"/>
                    </a:cubicBezTo>
                    <a:cubicBezTo>
                      <a:pt x="0" y="145"/>
                      <a:pt x="222" y="293"/>
                      <a:pt x="443" y="293"/>
                    </a:cubicBezTo>
                    <a:cubicBezTo>
                      <a:pt x="452" y="293"/>
                      <a:pt x="462" y="292"/>
                      <a:pt x="472" y="292"/>
                    </a:cubicBezTo>
                    <a:cubicBezTo>
                      <a:pt x="717" y="277"/>
                      <a:pt x="932" y="263"/>
                      <a:pt x="817" y="148"/>
                    </a:cubicBezTo>
                    <a:cubicBezTo>
                      <a:pt x="702" y="47"/>
                      <a:pt x="487" y="4"/>
                      <a:pt x="343" y="4"/>
                    </a:cubicBezTo>
                    <a:cubicBezTo>
                      <a:pt x="321" y="2"/>
                      <a:pt x="299" y="1"/>
                      <a:pt x="277" y="1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2270264" y="1121058"/>
                <a:ext cx="215020" cy="91578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1414" extrusionOk="0">
                    <a:moveTo>
                      <a:pt x="1736" y="1"/>
                    </a:moveTo>
                    <a:cubicBezTo>
                      <a:pt x="1688" y="1"/>
                      <a:pt x="1632" y="6"/>
                      <a:pt x="1567" y="19"/>
                    </a:cubicBezTo>
                    <a:cubicBezTo>
                      <a:pt x="1136" y="106"/>
                      <a:pt x="920" y="149"/>
                      <a:pt x="446" y="479"/>
                    </a:cubicBezTo>
                    <a:cubicBezTo>
                      <a:pt x="1" y="810"/>
                      <a:pt x="1" y="1169"/>
                      <a:pt x="130" y="1413"/>
                    </a:cubicBezTo>
                    <a:cubicBezTo>
                      <a:pt x="231" y="1269"/>
                      <a:pt x="360" y="1126"/>
                      <a:pt x="504" y="1025"/>
                    </a:cubicBezTo>
                    <a:cubicBezTo>
                      <a:pt x="721" y="885"/>
                      <a:pt x="934" y="844"/>
                      <a:pt x="1143" y="844"/>
                    </a:cubicBezTo>
                    <a:cubicBezTo>
                      <a:pt x="1436" y="844"/>
                      <a:pt x="1722" y="924"/>
                      <a:pt x="2000" y="924"/>
                    </a:cubicBezTo>
                    <a:cubicBezTo>
                      <a:pt x="2195" y="924"/>
                      <a:pt x="2386" y="885"/>
                      <a:pt x="2573" y="752"/>
                    </a:cubicBezTo>
                    <a:cubicBezTo>
                      <a:pt x="2722" y="649"/>
                      <a:pt x="2841" y="608"/>
                      <a:pt x="2938" y="608"/>
                    </a:cubicBezTo>
                    <a:cubicBezTo>
                      <a:pt x="3268" y="608"/>
                      <a:pt x="3320" y="1083"/>
                      <a:pt x="3320" y="1083"/>
                    </a:cubicBezTo>
                    <a:cubicBezTo>
                      <a:pt x="3320" y="1083"/>
                      <a:pt x="3277" y="608"/>
                      <a:pt x="2932" y="465"/>
                    </a:cubicBezTo>
                    <a:cubicBezTo>
                      <a:pt x="2587" y="321"/>
                      <a:pt x="2458" y="436"/>
                      <a:pt x="2228" y="292"/>
                    </a:cubicBezTo>
                    <a:cubicBezTo>
                      <a:pt x="2045" y="183"/>
                      <a:pt x="2007" y="1"/>
                      <a:pt x="17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2279590" y="1160435"/>
                <a:ext cx="205694" cy="56734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76" extrusionOk="0">
                    <a:moveTo>
                      <a:pt x="2794" y="0"/>
                    </a:moveTo>
                    <a:cubicBezTo>
                      <a:pt x="2697" y="0"/>
                      <a:pt x="2578" y="41"/>
                      <a:pt x="2429" y="144"/>
                    </a:cubicBezTo>
                    <a:cubicBezTo>
                      <a:pt x="2237" y="277"/>
                      <a:pt x="2045" y="316"/>
                      <a:pt x="1850" y="316"/>
                    </a:cubicBezTo>
                    <a:cubicBezTo>
                      <a:pt x="1571" y="316"/>
                      <a:pt x="1287" y="236"/>
                      <a:pt x="996" y="236"/>
                    </a:cubicBezTo>
                    <a:cubicBezTo>
                      <a:pt x="788" y="236"/>
                      <a:pt x="577" y="277"/>
                      <a:pt x="360" y="417"/>
                    </a:cubicBezTo>
                    <a:cubicBezTo>
                      <a:pt x="216" y="518"/>
                      <a:pt x="87" y="661"/>
                      <a:pt x="1" y="805"/>
                    </a:cubicBezTo>
                    <a:cubicBezTo>
                      <a:pt x="27" y="857"/>
                      <a:pt x="79" y="875"/>
                      <a:pt x="140" y="875"/>
                    </a:cubicBezTo>
                    <a:cubicBezTo>
                      <a:pt x="249" y="875"/>
                      <a:pt x="387" y="818"/>
                      <a:pt x="460" y="791"/>
                    </a:cubicBezTo>
                    <a:cubicBezTo>
                      <a:pt x="522" y="769"/>
                      <a:pt x="599" y="761"/>
                      <a:pt x="687" y="761"/>
                    </a:cubicBezTo>
                    <a:cubicBezTo>
                      <a:pt x="1010" y="761"/>
                      <a:pt x="1473" y="875"/>
                      <a:pt x="1821" y="875"/>
                    </a:cubicBezTo>
                    <a:cubicBezTo>
                      <a:pt x="1884" y="875"/>
                      <a:pt x="1944" y="871"/>
                      <a:pt x="1998" y="862"/>
                    </a:cubicBezTo>
                    <a:cubicBezTo>
                      <a:pt x="2242" y="805"/>
                      <a:pt x="2644" y="604"/>
                      <a:pt x="2788" y="388"/>
                    </a:cubicBezTo>
                    <a:cubicBezTo>
                      <a:pt x="2822" y="327"/>
                      <a:pt x="2866" y="305"/>
                      <a:pt x="2912" y="305"/>
                    </a:cubicBezTo>
                    <a:cubicBezTo>
                      <a:pt x="3037" y="305"/>
                      <a:pt x="3176" y="475"/>
                      <a:pt x="3176" y="475"/>
                    </a:cubicBezTo>
                    <a:cubicBezTo>
                      <a:pt x="3176" y="475"/>
                      <a:pt x="3124" y="0"/>
                      <a:pt x="2794" y="0"/>
                    </a:cubicBezTo>
                    <a:close/>
                  </a:path>
                </a:pathLst>
              </a:custGeom>
              <a:solidFill>
                <a:srgbClr val="566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2279590" y="1160435"/>
                <a:ext cx="205694" cy="56734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76" extrusionOk="0">
                    <a:moveTo>
                      <a:pt x="2794" y="0"/>
                    </a:moveTo>
                    <a:cubicBezTo>
                      <a:pt x="2697" y="0"/>
                      <a:pt x="2578" y="41"/>
                      <a:pt x="2429" y="144"/>
                    </a:cubicBezTo>
                    <a:cubicBezTo>
                      <a:pt x="2237" y="277"/>
                      <a:pt x="2045" y="316"/>
                      <a:pt x="1850" y="316"/>
                    </a:cubicBezTo>
                    <a:cubicBezTo>
                      <a:pt x="1571" y="316"/>
                      <a:pt x="1287" y="236"/>
                      <a:pt x="996" y="236"/>
                    </a:cubicBezTo>
                    <a:cubicBezTo>
                      <a:pt x="788" y="236"/>
                      <a:pt x="577" y="277"/>
                      <a:pt x="360" y="417"/>
                    </a:cubicBezTo>
                    <a:cubicBezTo>
                      <a:pt x="216" y="518"/>
                      <a:pt x="87" y="661"/>
                      <a:pt x="1" y="805"/>
                    </a:cubicBezTo>
                    <a:cubicBezTo>
                      <a:pt x="25" y="854"/>
                      <a:pt x="74" y="872"/>
                      <a:pt x="132" y="872"/>
                    </a:cubicBezTo>
                    <a:cubicBezTo>
                      <a:pt x="242" y="872"/>
                      <a:pt x="385" y="809"/>
                      <a:pt x="460" y="791"/>
                    </a:cubicBezTo>
                    <a:cubicBezTo>
                      <a:pt x="525" y="769"/>
                      <a:pt x="604" y="761"/>
                      <a:pt x="692" y="761"/>
                    </a:cubicBezTo>
                    <a:cubicBezTo>
                      <a:pt x="1019" y="761"/>
                      <a:pt x="1476" y="875"/>
                      <a:pt x="1821" y="875"/>
                    </a:cubicBezTo>
                    <a:cubicBezTo>
                      <a:pt x="1884" y="875"/>
                      <a:pt x="1944" y="871"/>
                      <a:pt x="1998" y="862"/>
                    </a:cubicBezTo>
                    <a:cubicBezTo>
                      <a:pt x="2242" y="805"/>
                      <a:pt x="2644" y="604"/>
                      <a:pt x="2788" y="388"/>
                    </a:cubicBezTo>
                    <a:cubicBezTo>
                      <a:pt x="2822" y="327"/>
                      <a:pt x="2866" y="305"/>
                      <a:pt x="2912" y="305"/>
                    </a:cubicBezTo>
                    <a:cubicBezTo>
                      <a:pt x="3037" y="305"/>
                      <a:pt x="3176" y="475"/>
                      <a:pt x="3176" y="475"/>
                    </a:cubicBezTo>
                    <a:cubicBezTo>
                      <a:pt x="3176" y="475"/>
                      <a:pt x="3124" y="0"/>
                      <a:pt x="2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4"/>
              <p:cNvSpPr/>
              <p:nvPr/>
            </p:nvSpPr>
            <p:spPr>
              <a:xfrm>
                <a:off x="2257246" y="1139969"/>
                <a:ext cx="164762" cy="161006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486" extrusionOk="0">
                    <a:moveTo>
                      <a:pt x="2429" y="0"/>
                    </a:moveTo>
                    <a:cubicBezTo>
                      <a:pt x="2429" y="0"/>
                      <a:pt x="2041" y="144"/>
                      <a:pt x="1711" y="230"/>
                    </a:cubicBezTo>
                    <a:cubicBezTo>
                      <a:pt x="1394" y="302"/>
                      <a:pt x="949" y="216"/>
                      <a:pt x="719" y="360"/>
                    </a:cubicBezTo>
                    <a:cubicBezTo>
                      <a:pt x="475" y="518"/>
                      <a:pt x="360" y="805"/>
                      <a:pt x="317" y="1121"/>
                    </a:cubicBezTo>
                    <a:cubicBezTo>
                      <a:pt x="288" y="1265"/>
                      <a:pt x="331" y="1653"/>
                      <a:pt x="259" y="1940"/>
                    </a:cubicBezTo>
                    <a:cubicBezTo>
                      <a:pt x="188" y="2242"/>
                      <a:pt x="1" y="2428"/>
                      <a:pt x="1" y="2428"/>
                    </a:cubicBezTo>
                    <a:lnTo>
                      <a:pt x="73" y="2486"/>
                    </a:lnTo>
                    <a:cubicBezTo>
                      <a:pt x="73" y="2486"/>
                      <a:pt x="288" y="2299"/>
                      <a:pt x="374" y="1954"/>
                    </a:cubicBezTo>
                    <a:cubicBezTo>
                      <a:pt x="446" y="1710"/>
                      <a:pt x="403" y="1308"/>
                      <a:pt x="417" y="1222"/>
                    </a:cubicBezTo>
                    <a:cubicBezTo>
                      <a:pt x="432" y="1092"/>
                      <a:pt x="532" y="676"/>
                      <a:pt x="734" y="489"/>
                    </a:cubicBezTo>
                    <a:cubicBezTo>
                      <a:pt x="849" y="388"/>
                      <a:pt x="978" y="360"/>
                      <a:pt x="1107" y="360"/>
                    </a:cubicBezTo>
                    <a:cubicBezTo>
                      <a:pt x="1423" y="345"/>
                      <a:pt x="1711" y="360"/>
                      <a:pt x="1998" y="245"/>
                    </a:cubicBezTo>
                    <a:cubicBezTo>
                      <a:pt x="2300" y="130"/>
                      <a:pt x="2544" y="58"/>
                      <a:pt x="2544" y="58"/>
                    </a:cubicBezTo>
                    <a:lnTo>
                      <a:pt x="24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4"/>
              <p:cNvSpPr/>
              <p:nvPr/>
            </p:nvSpPr>
            <p:spPr>
              <a:xfrm>
                <a:off x="2373565" y="1150137"/>
                <a:ext cx="70788" cy="22473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347" extrusionOk="0">
                    <a:moveTo>
                      <a:pt x="837" y="1"/>
                    </a:moveTo>
                    <a:cubicBezTo>
                      <a:pt x="806" y="1"/>
                      <a:pt x="772" y="5"/>
                      <a:pt x="733" y="16"/>
                    </a:cubicBezTo>
                    <a:cubicBezTo>
                      <a:pt x="575" y="59"/>
                      <a:pt x="274" y="159"/>
                      <a:pt x="144" y="203"/>
                    </a:cubicBezTo>
                    <a:cubicBezTo>
                      <a:pt x="1" y="260"/>
                      <a:pt x="44" y="289"/>
                      <a:pt x="188" y="332"/>
                    </a:cubicBezTo>
                    <a:cubicBezTo>
                      <a:pt x="226" y="342"/>
                      <a:pt x="272" y="347"/>
                      <a:pt x="323" y="347"/>
                    </a:cubicBezTo>
                    <a:cubicBezTo>
                      <a:pt x="480" y="347"/>
                      <a:pt x="678" y="303"/>
                      <a:pt x="820" y="260"/>
                    </a:cubicBezTo>
                    <a:cubicBezTo>
                      <a:pt x="992" y="203"/>
                      <a:pt x="1093" y="131"/>
                      <a:pt x="1035" y="88"/>
                    </a:cubicBezTo>
                    <a:cubicBezTo>
                      <a:pt x="992" y="44"/>
                      <a:pt x="932" y="1"/>
                      <a:pt x="837" y="1"/>
                    </a:cubicBezTo>
                    <a:close/>
                  </a:path>
                </a:pathLst>
              </a:custGeom>
              <a:solidFill>
                <a:srgbClr val="778C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4"/>
              <p:cNvSpPr/>
              <p:nvPr/>
            </p:nvSpPr>
            <p:spPr>
              <a:xfrm>
                <a:off x="2337296" y="1129477"/>
                <a:ext cx="60426" cy="18976"/>
              </a:xfrm>
              <a:custGeom>
                <a:avLst/>
                <a:gdLst/>
                <a:ahLst/>
                <a:cxnLst/>
                <a:rect l="l" t="t" r="r" b="b"/>
                <a:pathLst>
                  <a:path w="933" h="293" extrusionOk="0">
                    <a:moveTo>
                      <a:pt x="656" y="1"/>
                    </a:moveTo>
                    <a:cubicBezTo>
                      <a:pt x="634" y="1"/>
                      <a:pt x="612" y="2"/>
                      <a:pt x="589" y="4"/>
                    </a:cubicBezTo>
                    <a:cubicBezTo>
                      <a:pt x="446" y="4"/>
                      <a:pt x="230" y="47"/>
                      <a:pt x="115" y="148"/>
                    </a:cubicBezTo>
                    <a:cubicBezTo>
                      <a:pt x="0" y="263"/>
                      <a:pt x="216" y="277"/>
                      <a:pt x="446" y="292"/>
                    </a:cubicBezTo>
                    <a:cubicBezTo>
                      <a:pt x="456" y="292"/>
                      <a:pt x="467" y="293"/>
                      <a:pt x="477" y="293"/>
                    </a:cubicBezTo>
                    <a:cubicBezTo>
                      <a:pt x="711" y="293"/>
                      <a:pt x="932" y="145"/>
                      <a:pt x="891" y="76"/>
                    </a:cubicBezTo>
                    <a:cubicBezTo>
                      <a:pt x="855" y="29"/>
                      <a:pt x="761" y="1"/>
                      <a:pt x="656" y="1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4"/>
              <p:cNvSpPr/>
              <p:nvPr/>
            </p:nvSpPr>
            <p:spPr>
              <a:xfrm>
                <a:off x="2280562" y="1174360"/>
                <a:ext cx="86591" cy="8445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304" extrusionOk="0">
                    <a:moveTo>
                      <a:pt x="973" y="1"/>
                    </a:moveTo>
                    <a:cubicBezTo>
                      <a:pt x="550" y="1"/>
                      <a:pt x="214" y="481"/>
                      <a:pt x="115" y="892"/>
                    </a:cubicBezTo>
                    <a:cubicBezTo>
                      <a:pt x="86" y="1007"/>
                      <a:pt x="0" y="1237"/>
                      <a:pt x="0" y="1280"/>
                    </a:cubicBezTo>
                    <a:cubicBezTo>
                      <a:pt x="0" y="1297"/>
                      <a:pt x="3" y="1304"/>
                      <a:pt x="9" y="1304"/>
                    </a:cubicBezTo>
                    <a:cubicBezTo>
                      <a:pt x="36" y="1304"/>
                      <a:pt x="115" y="1136"/>
                      <a:pt x="115" y="1136"/>
                    </a:cubicBezTo>
                    <a:cubicBezTo>
                      <a:pt x="115" y="1136"/>
                      <a:pt x="216" y="705"/>
                      <a:pt x="445" y="418"/>
                    </a:cubicBezTo>
                    <a:cubicBezTo>
                      <a:pt x="690" y="116"/>
                      <a:pt x="819" y="159"/>
                      <a:pt x="905" y="116"/>
                    </a:cubicBezTo>
                    <a:cubicBezTo>
                      <a:pt x="905" y="116"/>
                      <a:pt x="1336" y="1"/>
                      <a:pt x="991" y="1"/>
                    </a:cubicBezTo>
                    <a:cubicBezTo>
                      <a:pt x="985" y="1"/>
                      <a:pt x="979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4"/>
              <p:cNvSpPr/>
              <p:nvPr/>
            </p:nvSpPr>
            <p:spPr>
              <a:xfrm>
                <a:off x="2247985" y="1227014"/>
                <a:ext cx="35426" cy="32123"/>
              </a:xfrm>
              <a:custGeom>
                <a:avLst/>
                <a:gdLst/>
                <a:ahLst/>
                <a:cxnLst/>
                <a:rect l="l" t="t" r="r" b="b"/>
                <a:pathLst>
                  <a:path w="547" h="496" extrusionOk="0">
                    <a:moveTo>
                      <a:pt x="290" y="0"/>
                    </a:moveTo>
                    <a:cubicBezTo>
                      <a:pt x="275" y="0"/>
                      <a:pt x="260" y="2"/>
                      <a:pt x="244" y="7"/>
                    </a:cubicBezTo>
                    <a:cubicBezTo>
                      <a:pt x="86" y="64"/>
                      <a:pt x="0" y="265"/>
                      <a:pt x="0" y="265"/>
                    </a:cubicBezTo>
                    <a:cubicBezTo>
                      <a:pt x="0" y="265"/>
                      <a:pt x="26" y="304"/>
                      <a:pt x="73" y="304"/>
                    </a:cubicBezTo>
                    <a:cubicBezTo>
                      <a:pt x="96" y="304"/>
                      <a:pt x="125" y="294"/>
                      <a:pt x="158" y="265"/>
                    </a:cubicBezTo>
                    <a:cubicBezTo>
                      <a:pt x="239" y="215"/>
                      <a:pt x="305" y="158"/>
                      <a:pt x="358" y="158"/>
                    </a:cubicBezTo>
                    <a:cubicBezTo>
                      <a:pt x="380" y="158"/>
                      <a:pt x="400" y="168"/>
                      <a:pt x="417" y="194"/>
                    </a:cubicBezTo>
                    <a:cubicBezTo>
                      <a:pt x="459" y="263"/>
                      <a:pt x="460" y="496"/>
                      <a:pt x="460" y="496"/>
                    </a:cubicBezTo>
                    <a:cubicBezTo>
                      <a:pt x="460" y="496"/>
                      <a:pt x="460" y="496"/>
                      <a:pt x="460" y="495"/>
                    </a:cubicBezTo>
                    <a:cubicBezTo>
                      <a:pt x="474" y="467"/>
                      <a:pt x="546" y="495"/>
                      <a:pt x="546" y="323"/>
                    </a:cubicBezTo>
                    <a:cubicBezTo>
                      <a:pt x="546" y="156"/>
                      <a:pt x="420" y="0"/>
                      <a:pt x="290" y="0"/>
                    </a:cubicBezTo>
                    <a:close/>
                  </a:path>
                </a:pathLst>
              </a:custGeom>
              <a:solidFill>
                <a:srgbClr val="566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4"/>
              <p:cNvSpPr/>
              <p:nvPr/>
            </p:nvSpPr>
            <p:spPr>
              <a:xfrm>
                <a:off x="2344744" y="1141329"/>
                <a:ext cx="146175" cy="132703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049" extrusionOk="0">
                    <a:moveTo>
                      <a:pt x="905" y="1"/>
                    </a:moveTo>
                    <a:cubicBezTo>
                      <a:pt x="587" y="1"/>
                      <a:pt x="305" y="168"/>
                      <a:pt x="43" y="453"/>
                    </a:cubicBezTo>
                    <a:cubicBezTo>
                      <a:pt x="29" y="468"/>
                      <a:pt x="15" y="482"/>
                      <a:pt x="0" y="511"/>
                    </a:cubicBezTo>
                    <a:cubicBezTo>
                      <a:pt x="259" y="511"/>
                      <a:pt x="719" y="583"/>
                      <a:pt x="848" y="784"/>
                    </a:cubicBezTo>
                    <a:cubicBezTo>
                      <a:pt x="992" y="985"/>
                      <a:pt x="1035" y="1186"/>
                      <a:pt x="1351" y="1258"/>
                    </a:cubicBezTo>
                    <a:cubicBezTo>
                      <a:pt x="1667" y="1316"/>
                      <a:pt x="1595" y="1488"/>
                      <a:pt x="1739" y="1689"/>
                    </a:cubicBezTo>
                    <a:cubicBezTo>
                      <a:pt x="1897" y="1876"/>
                      <a:pt x="2041" y="2005"/>
                      <a:pt x="2256" y="2048"/>
                    </a:cubicBezTo>
                    <a:cubicBezTo>
                      <a:pt x="2256" y="2048"/>
                      <a:pt x="1969" y="1905"/>
                      <a:pt x="1997" y="1732"/>
                    </a:cubicBezTo>
                    <a:cubicBezTo>
                      <a:pt x="2012" y="1560"/>
                      <a:pt x="2127" y="1301"/>
                      <a:pt x="1854" y="1157"/>
                    </a:cubicBezTo>
                    <a:cubicBezTo>
                      <a:pt x="1581" y="999"/>
                      <a:pt x="1609" y="899"/>
                      <a:pt x="1624" y="626"/>
                    </a:cubicBezTo>
                    <a:cubicBezTo>
                      <a:pt x="1653" y="353"/>
                      <a:pt x="1495" y="109"/>
                      <a:pt x="1107" y="22"/>
                    </a:cubicBezTo>
                    <a:cubicBezTo>
                      <a:pt x="1038" y="8"/>
                      <a:pt x="970" y="1"/>
                      <a:pt x="9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4"/>
              <p:cNvSpPr/>
              <p:nvPr/>
            </p:nvSpPr>
            <p:spPr>
              <a:xfrm>
                <a:off x="2315859" y="1174360"/>
                <a:ext cx="175060" cy="10284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588" extrusionOk="0">
                    <a:moveTo>
                      <a:pt x="446" y="1"/>
                    </a:moveTo>
                    <a:cubicBezTo>
                      <a:pt x="202" y="288"/>
                      <a:pt x="1" y="863"/>
                      <a:pt x="418" y="1179"/>
                    </a:cubicBezTo>
                    <a:cubicBezTo>
                      <a:pt x="538" y="1269"/>
                      <a:pt x="681" y="1300"/>
                      <a:pt x="825" y="1300"/>
                    </a:cubicBezTo>
                    <a:cubicBezTo>
                      <a:pt x="1095" y="1300"/>
                      <a:pt x="1369" y="1193"/>
                      <a:pt x="1510" y="1165"/>
                    </a:cubicBezTo>
                    <a:cubicBezTo>
                      <a:pt x="1518" y="1164"/>
                      <a:pt x="1526" y="1163"/>
                      <a:pt x="1534" y="1163"/>
                    </a:cubicBezTo>
                    <a:cubicBezTo>
                      <a:pt x="1726" y="1163"/>
                      <a:pt x="1904" y="1484"/>
                      <a:pt x="2055" y="1553"/>
                    </a:cubicBezTo>
                    <a:cubicBezTo>
                      <a:pt x="2103" y="1578"/>
                      <a:pt x="2180" y="1588"/>
                      <a:pt x="2265" y="1588"/>
                    </a:cubicBezTo>
                    <a:cubicBezTo>
                      <a:pt x="2463" y="1588"/>
                      <a:pt x="2702" y="1538"/>
                      <a:pt x="2702" y="1538"/>
                    </a:cubicBezTo>
                    <a:cubicBezTo>
                      <a:pt x="2487" y="1481"/>
                      <a:pt x="2343" y="1366"/>
                      <a:pt x="2185" y="1179"/>
                    </a:cubicBezTo>
                    <a:cubicBezTo>
                      <a:pt x="2041" y="978"/>
                      <a:pt x="2113" y="806"/>
                      <a:pt x="1797" y="748"/>
                    </a:cubicBezTo>
                    <a:cubicBezTo>
                      <a:pt x="1481" y="676"/>
                      <a:pt x="1438" y="475"/>
                      <a:pt x="1294" y="274"/>
                    </a:cubicBezTo>
                    <a:cubicBezTo>
                      <a:pt x="1165" y="73"/>
                      <a:pt x="705" y="1"/>
                      <a:pt x="446" y="1"/>
                    </a:cubicBezTo>
                    <a:close/>
                  </a:path>
                </a:pathLst>
              </a:custGeom>
              <a:solidFill>
                <a:srgbClr val="778C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4"/>
              <p:cNvSpPr/>
              <p:nvPr/>
            </p:nvSpPr>
            <p:spPr>
              <a:xfrm>
                <a:off x="2338203" y="1193336"/>
                <a:ext cx="59001" cy="4786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739" extrusionOk="0">
                    <a:moveTo>
                      <a:pt x="321" y="0"/>
                    </a:moveTo>
                    <a:cubicBezTo>
                      <a:pt x="281" y="0"/>
                      <a:pt x="241" y="12"/>
                      <a:pt x="202" y="38"/>
                    </a:cubicBezTo>
                    <a:cubicBezTo>
                      <a:pt x="1" y="196"/>
                      <a:pt x="144" y="613"/>
                      <a:pt x="532" y="714"/>
                    </a:cubicBezTo>
                    <a:cubicBezTo>
                      <a:pt x="599" y="731"/>
                      <a:pt x="654" y="739"/>
                      <a:pt x="698" y="739"/>
                    </a:cubicBezTo>
                    <a:cubicBezTo>
                      <a:pt x="911" y="739"/>
                      <a:pt x="876" y="554"/>
                      <a:pt x="734" y="340"/>
                    </a:cubicBezTo>
                    <a:cubicBezTo>
                      <a:pt x="600" y="140"/>
                      <a:pt x="458" y="0"/>
                      <a:pt x="321" y="0"/>
                    </a:cubicBezTo>
                    <a:close/>
                  </a:path>
                </a:pathLst>
              </a:custGeom>
              <a:solidFill>
                <a:srgbClr val="B0B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4"/>
              <p:cNvSpPr/>
              <p:nvPr/>
            </p:nvSpPr>
            <p:spPr>
              <a:xfrm>
                <a:off x="2315859" y="1174360"/>
                <a:ext cx="175060" cy="102847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588" extrusionOk="0">
                    <a:moveTo>
                      <a:pt x="446" y="1"/>
                    </a:moveTo>
                    <a:cubicBezTo>
                      <a:pt x="202" y="288"/>
                      <a:pt x="1" y="863"/>
                      <a:pt x="418" y="1179"/>
                    </a:cubicBezTo>
                    <a:cubicBezTo>
                      <a:pt x="538" y="1269"/>
                      <a:pt x="681" y="1300"/>
                      <a:pt x="825" y="1300"/>
                    </a:cubicBezTo>
                    <a:cubicBezTo>
                      <a:pt x="1095" y="1300"/>
                      <a:pt x="1369" y="1193"/>
                      <a:pt x="1510" y="1165"/>
                    </a:cubicBezTo>
                    <a:cubicBezTo>
                      <a:pt x="1518" y="1164"/>
                      <a:pt x="1526" y="1163"/>
                      <a:pt x="1534" y="1163"/>
                    </a:cubicBezTo>
                    <a:cubicBezTo>
                      <a:pt x="1726" y="1163"/>
                      <a:pt x="1904" y="1484"/>
                      <a:pt x="2055" y="1553"/>
                    </a:cubicBezTo>
                    <a:cubicBezTo>
                      <a:pt x="2103" y="1578"/>
                      <a:pt x="2180" y="1588"/>
                      <a:pt x="2265" y="1588"/>
                    </a:cubicBezTo>
                    <a:cubicBezTo>
                      <a:pt x="2463" y="1588"/>
                      <a:pt x="2702" y="1538"/>
                      <a:pt x="2702" y="1538"/>
                    </a:cubicBezTo>
                    <a:cubicBezTo>
                      <a:pt x="2487" y="1481"/>
                      <a:pt x="2343" y="1366"/>
                      <a:pt x="2185" y="1179"/>
                    </a:cubicBezTo>
                    <a:cubicBezTo>
                      <a:pt x="2041" y="978"/>
                      <a:pt x="2113" y="806"/>
                      <a:pt x="1797" y="748"/>
                    </a:cubicBezTo>
                    <a:cubicBezTo>
                      <a:pt x="1481" y="676"/>
                      <a:pt x="1438" y="475"/>
                      <a:pt x="1294" y="274"/>
                    </a:cubicBezTo>
                    <a:cubicBezTo>
                      <a:pt x="1165" y="73"/>
                      <a:pt x="705" y="1"/>
                      <a:pt x="4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4"/>
              <p:cNvSpPr/>
              <p:nvPr/>
            </p:nvSpPr>
            <p:spPr>
              <a:xfrm>
                <a:off x="2367088" y="1153052"/>
                <a:ext cx="70723" cy="2474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82" extrusionOk="0">
                    <a:moveTo>
                      <a:pt x="652" y="0"/>
                    </a:moveTo>
                    <a:cubicBezTo>
                      <a:pt x="558" y="0"/>
                      <a:pt x="451" y="22"/>
                      <a:pt x="331" y="71"/>
                    </a:cubicBezTo>
                    <a:cubicBezTo>
                      <a:pt x="129" y="143"/>
                      <a:pt x="15" y="57"/>
                      <a:pt x="15" y="186"/>
                    </a:cubicBezTo>
                    <a:cubicBezTo>
                      <a:pt x="0" y="316"/>
                      <a:pt x="417" y="244"/>
                      <a:pt x="675" y="344"/>
                    </a:cubicBezTo>
                    <a:cubicBezTo>
                      <a:pt x="742" y="370"/>
                      <a:pt x="804" y="382"/>
                      <a:pt x="857" y="382"/>
                    </a:cubicBezTo>
                    <a:cubicBezTo>
                      <a:pt x="1010" y="382"/>
                      <a:pt x="1091" y="286"/>
                      <a:pt x="1006" y="158"/>
                    </a:cubicBezTo>
                    <a:cubicBezTo>
                      <a:pt x="926" y="59"/>
                      <a:pt x="807" y="0"/>
                      <a:pt x="652" y="0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4"/>
              <p:cNvSpPr/>
              <p:nvPr/>
            </p:nvSpPr>
            <p:spPr>
              <a:xfrm>
                <a:off x="2339174" y="1173453"/>
                <a:ext cx="151744" cy="10058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553" extrusionOk="0">
                    <a:moveTo>
                      <a:pt x="86" y="1"/>
                    </a:moveTo>
                    <a:lnTo>
                      <a:pt x="0" y="130"/>
                    </a:lnTo>
                    <a:cubicBezTo>
                      <a:pt x="0" y="130"/>
                      <a:pt x="74" y="112"/>
                      <a:pt x="199" y="112"/>
                    </a:cubicBezTo>
                    <a:cubicBezTo>
                      <a:pt x="230" y="112"/>
                      <a:pt x="265" y="113"/>
                      <a:pt x="302" y="116"/>
                    </a:cubicBezTo>
                    <a:cubicBezTo>
                      <a:pt x="417" y="116"/>
                      <a:pt x="560" y="144"/>
                      <a:pt x="704" y="216"/>
                    </a:cubicBezTo>
                    <a:cubicBezTo>
                      <a:pt x="1020" y="360"/>
                      <a:pt x="877" y="575"/>
                      <a:pt x="1221" y="733"/>
                    </a:cubicBezTo>
                    <a:cubicBezTo>
                      <a:pt x="1581" y="891"/>
                      <a:pt x="1624" y="863"/>
                      <a:pt x="1753" y="1121"/>
                    </a:cubicBezTo>
                    <a:cubicBezTo>
                      <a:pt x="1882" y="1365"/>
                      <a:pt x="2040" y="1509"/>
                      <a:pt x="2342" y="1552"/>
                    </a:cubicBezTo>
                    <a:cubicBezTo>
                      <a:pt x="2055" y="1466"/>
                      <a:pt x="1854" y="1164"/>
                      <a:pt x="1810" y="1006"/>
                    </a:cubicBezTo>
                    <a:cubicBezTo>
                      <a:pt x="1753" y="834"/>
                      <a:pt x="1552" y="762"/>
                      <a:pt x="1322" y="647"/>
                    </a:cubicBezTo>
                    <a:cubicBezTo>
                      <a:pt x="1092" y="532"/>
                      <a:pt x="1150" y="360"/>
                      <a:pt x="920" y="187"/>
                    </a:cubicBezTo>
                    <a:cubicBezTo>
                      <a:pt x="714" y="33"/>
                      <a:pt x="377" y="11"/>
                      <a:pt x="201" y="11"/>
                    </a:cubicBezTo>
                    <a:cubicBezTo>
                      <a:pt x="131" y="11"/>
                      <a:pt x="86" y="15"/>
                      <a:pt x="86" y="15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4"/>
              <p:cNvSpPr/>
              <p:nvPr/>
            </p:nvSpPr>
            <p:spPr>
              <a:xfrm>
                <a:off x="2210744" y="850597"/>
                <a:ext cx="60555" cy="400183"/>
              </a:xfrm>
              <a:custGeom>
                <a:avLst/>
                <a:gdLst/>
                <a:ahLst/>
                <a:cxnLst/>
                <a:rect l="l" t="t" r="r" b="b"/>
                <a:pathLst>
                  <a:path w="935" h="6179" extrusionOk="0">
                    <a:moveTo>
                      <a:pt x="374" y="0"/>
                    </a:moveTo>
                    <a:lnTo>
                      <a:pt x="0" y="273"/>
                    </a:lnTo>
                    <a:cubicBezTo>
                      <a:pt x="0" y="273"/>
                      <a:pt x="273" y="532"/>
                      <a:pt x="446" y="719"/>
                    </a:cubicBezTo>
                    <a:cubicBezTo>
                      <a:pt x="618" y="905"/>
                      <a:pt x="618" y="905"/>
                      <a:pt x="676" y="1293"/>
                    </a:cubicBezTo>
                    <a:cubicBezTo>
                      <a:pt x="733" y="1667"/>
                      <a:pt x="676" y="3621"/>
                      <a:pt x="604" y="4497"/>
                    </a:cubicBezTo>
                    <a:cubicBezTo>
                      <a:pt x="546" y="5374"/>
                      <a:pt x="791" y="6178"/>
                      <a:pt x="791" y="6178"/>
                    </a:cubicBezTo>
                    <a:lnTo>
                      <a:pt x="934" y="6106"/>
                    </a:lnTo>
                    <a:cubicBezTo>
                      <a:pt x="934" y="6106"/>
                      <a:pt x="719" y="5014"/>
                      <a:pt x="733" y="4296"/>
                    </a:cubicBezTo>
                    <a:cubicBezTo>
                      <a:pt x="748" y="3578"/>
                      <a:pt x="848" y="1796"/>
                      <a:pt x="791" y="1221"/>
                    </a:cubicBezTo>
                    <a:cubicBezTo>
                      <a:pt x="748" y="762"/>
                      <a:pt x="676" y="719"/>
                      <a:pt x="647" y="503"/>
                    </a:cubicBezTo>
                    <a:cubicBezTo>
                      <a:pt x="604" y="273"/>
                      <a:pt x="374" y="0"/>
                      <a:pt x="3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4"/>
              <p:cNvSpPr/>
              <p:nvPr/>
            </p:nvSpPr>
            <p:spPr>
              <a:xfrm>
                <a:off x="2251676" y="895221"/>
                <a:ext cx="82899" cy="399276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165" extrusionOk="0">
                    <a:moveTo>
                      <a:pt x="891" y="1"/>
                    </a:moveTo>
                    <a:cubicBezTo>
                      <a:pt x="891" y="1"/>
                      <a:pt x="662" y="274"/>
                      <a:pt x="604" y="489"/>
                    </a:cubicBezTo>
                    <a:cubicBezTo>
                      <a:pt x="561" y="719"/>
                      <a:pt x="475" y="762"/>
                      <a:pt x="417" y="1208"/>
                    </a:cubicBezTo>
                    <a:cubicBezTo>
                      <a:pt x="331" y="1782"/>
                      <a:pt x="317" y="3578"/>
                      <a:pt x="288" y="4282"/>
                    </a:cubicBezTo>
                    <a:cubicBezTo>
                      <a:pt x="259" y="5001"/>
                      <a:pt x="1" y="6078"/>
                      <a:pt x="1" y="6078"/>
                    </a:cubicBezTo>
                    <a:lnTo>
                      <a:pt x="130" y="6164"/>
                    </a:lnTo>
                    <a:cubicBezTo>
                      <a:pt x="130" y="6164"/>
                      <a:pt x="432" y="5360"/>
                      <a:pt x="417" y="4483"/>
                    </a:cubicBezTo>
                    <a:cubicBezTo>
                      <a:pt x="403" y="3607"/>
                      <a:pt x="460" y="1667"/>
                      <a:pt x="532" y="1279"/>
                    </a:cubicBezTo>
                    <a:cubicBezTo>
                      <a:pt x="618" y="906"/>
                      <a:pt x="618" y="906"/>
                      <a:pt x="805" y="719"/>
                    </a:cubicBezTo>
                    <a:cubicBezTo>
                      <a:pt x="978" y="547"/>
                      <a:pt x="1279" y="317"/>
                      <a:pt x="1279" y="317"/>
                    </a:cubicBezTo>
                    <a:lnTo>
                      <a:pt x="1265" y="317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4"/>
              <p:cNvSpPr/>
              <p:nvPr/>
            </p:nvSpPr>
            <p:spPr>
              <a:xfrm>
                <a:off x="2154917" y="971514"/>
                <a:ext cx="84713" cy="293191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4527" extrusionOk="0">
                    <a:moveTo>
                      <a:pt x="187" y="1"/>
                    </a:moveTo>
                    <a:lnTo>
                      <a:pt x="0" y="576"/>
                    </a:lnTo>
                    <a:cubicBezTo>
                      <a:pt x="0" y="576"/>
                      <a:pt x="589" y="619"/>
                      <a:pt x="748" y="619"/>
                    </a:cubicBezTo>
                    <a:cubicBezTo>
                      <a:pt x="891" y="633"/>
                      <a:pt x="1107" y="1323"/>
                      <a:pt x="1150" y="1883"/>
                    </a:cubicBezTo>
                    <a:cubicBezTo>
                      <a:pt x="1193" y="2357"/>
                      <a:pt x="1135" y="4527"/>
                      <a:pt x="1135" y="4527"/>
                    </a:cubicBezTo>
                    <a:lnTo>
                      <a:pt x="1308" y="4383"/>
                    </a:lnTo>
                    <a:cubicBezTo>
                      <a:pt x="1308" y="4383"/>
                      <a:pt x="1193" y="4167"/>
                      <a:pt x="1265" y="3004"/>
                    </a:cubicBezTo>
                    <a:cubicBezTo>
                      <a:pt x="1308" y="2285"/>
                      <a:pt x="1279" y="1624"/>
                      <a:pt x="1150" y="1136"/>
                    </a:cubicBezTo>
                    <a:cubicBezTo>
                      <a:pt x="1078" y="834"/>
                      <a:pt x="906" y="633"/>
                      <a:pt x="862" y="461"/>
                    </a:cubicBezTo>
                    <a:cubicBezTo>
                      <a:pt x="733" y="15"/>
                      <a:pt x="288" y="73"/>
                      <a:pt x="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4"/>
              <p:cNvSpPr/>
              <p:nvPr/>
            </p:nvSpPr>
            <p:spPr>
              <a:xfrm>
                <a:off x="2105565" y="934080"/>
                <a:ext cx="99673" cy="103689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601" extrusionOk="0">
                    <a:moveTo>
                      <a:pt x="518" y="1"/>
                    </a:moveTo>
                    <a:cubicBezTo>
                      <a:pt x="475" y="1"/>
                      <a:pt x="431" y="15"/>
                      <a:pt x="389" y="47"/>
                    </a:cubicBezTo>
                    <a:cubicBezTo>
                      <a:pt x="202" y="205"/>
                      <a:pt x="317" y="450"/>
                      <a:pt x="489" y="608"/>
                    </a:cubicBezTo>
                    <a:cubicBezTo>
                      <a:pt x="260" y="622"/>
                      <a:pt x="1" y="737"/>
                      <a:pt x="15" y="981"/>
                    </a:cubicBezTo>
                    <a:cubicBezTo>
                      <a:pt x="34" y="1167"/>
                      <a:pt x="173" y="1239"/>
                      <a:pt x="331" y="1239"/>
                    </a:cubicBezTo>
                    <a:cubicBezTo>
                      <a:pt x="417" y="1239"/>
                      <a:pt x="509" y="1218"/>
                      <a:pt x="590" y="1182"/>
                    </a:cubicBezTo>
                    <a:lnTo>
                      <a:pt x="590" y="1182"/>
                    </a:lnTo>
                    <a:cubicBezTo>
                      <a:pt x="576" y="1269"/>
                      <a:pt x="576" y="1369"/>
                      <a:pt x="604" y="1441"/>
                    </a:cubicBezTo>
                    <a:cubicBezTo>
                      <a:pt x="652" y="1556"/>
                      <a:pt x="764" y="1601"/>
                      <a:pt x="880" y="1601"/>
                    </a:cubicBezTo>
                    <a:cubicBezTo>
                      <a:pt x="938" y="1601"/>
                      <a:pt x="997" y="1589"/>
                      <a:pt x="1050" y="1570"/>
                    </a:cubicBezTo>
                    <a:cubicBezTo>
                      <a:pt x="1193" y="1513"/>
                      <a:pt x="1337" y="1369"/>
                      <a:pt x="1351" y="1197"/>
                    </a:cubicBezTo>
                    <a:cubicBezTo>
                      <a:pt x="1351" y="1082"/>
                      <a:pt x="1294" y="1010"/>
                      <a:pt x="1237" y="924"/>
                    </a:cubicBezTo>
                    <a:cubicBezTo>
                      <a:pt x="1222" y="895"/>
                      <a:pt x="1193" y="866"/>
                      <a:pt x="1165" y="823"/>
                    </a:cubicBezTo>
                    <a:cubicBezTo>
                      <a:pt x="1280" y="766"/>
                      <a:pt x="1395" y="636"/>
                      <a:pt x="1452" y="550"/>
                    </a:cubicBezTo>
                    <a:cubicBezTo>
                      <a:pt x="1538" y="407"/>
                      <a:pt x="1538" y="205"/>
                      <a:pt x="1395" y="105"/>
                    </a:cubicBezTo>
                    <a:cubicBezTo>
                      <a:pt x="1332" y="62"/>
                      <a:pt x="1272" y="43"/>
                      <a:pt x="1215" y="43"/>
                    </a:cubicBezTo>
                    <a:cubicBezTo>
                      <a:pt x="1063" y="43"/>
                      <a:pt x="936" y="178"/>
                      <a:pt x="863" y="335"/>
                    </a:cubicBezTo>
                    <a:cubicBezTo>
                      <a:pt x="807" y="168"/>
                      <a:pt x="666" y="1"/>
                      <a:pt x="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4"/>
              <p:cNvSpPr/>
              <p:nvPr/>
            </p:nvSpPr>
            <p:spPr>
              <a:xfrm>
                <a:off x="2119555" y="952085"/>
                <a:ext cx="65218" cy="65736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015" extrusionOk="0">
                    <a:moveTo>
                      <a:pt x="741" y="1"/>
                    </a:moveTo>
                    <a:cubicBezTo>
                      <a:pt x="688" y="1"/>
                      <a:pt x="638" y="28"/>
                      <a:pt x="604" y="71"/>
                    </a:cubicBezTo>
                    <a:cubicBezTo>
                      <a:pt x="561" y="143"/>
                      <a:pt x="546" y="229"/>
                      <a:pt x="561" y="315"/>
                    </a:cubicBezTo>
                    <a:cubicBezTo>
                      <a:pt x="503" y="243"/>
                      <a:pt x="446" y="186"/>
                      <a:pt x="374" y="143"/>
                    </a:cubicBezTo>
                    <a:cubicBezTo>
                      <a:pt x="327" y="104"/>
                      <a:pt x="268" y="78"/>
                      <a:pt x="210" y="78"/>
                    </a:cubicBezTo>
                    <a:cubicBezTo>
                      <a:pt x="161" y="78"/>
                      <a:pt x="112" y="97"/>
                      <a:pt x="72" y="143"/>
                    </a:cubicBezTo>
                    <a:cubicBezTo>
                      <a:pt x="0" y="229"/>
                      <a:pt x="44" y="330"/>
                      <a:pt x="115" y="387"/>
                    </a:cubicBezTo>
                    <a:cubicBezTo>
                      <a:pt x="159" y="416"/>
                      <a:pt x="216" y="430"/>
                      <a:pt x="259" y="459"/>
                    </a:cubicBezTo>
                    <a:lnTo>
                      <a:pt x="230" y="459"/>
                    </a:lnTo>
                    <a:cubicBezTo>
                      <a:pt x="159" y="488"/>
                      <a:pt x="115" y="574"/>
                      <a:pt x="144" y="646"/>
                    </a:cubicBezTo>
                    <a:cubicBezTo>
                      <a:pt x="178" y="701"/>
                      <a:pt x="246" y="723"/>
                      <a:pt x="308" y="723"/>
                    </a:cubicBezTo>
                    <a:cubicBezTo>
                      <a:pt x="326" y="723"/>
                      <a:pt x="344" y="721"/>
                      <a:pt x="360" y="718"/>
                    </a:cubicBezTo>
                    <a:cubicBezTo>
                      <a:pt x="403" y="718"/>
                      <a:pt x="446" y="703"/>
                      <a:pt x="503" y="689"/>
                    </a:cubicBezTo>
                    <a:cubicBezTo>
                      <a:pt x="503" y="804"/>
                      <a:pt x="546" y="933"/>
                      <a:pt x="633" y="991"/>
                    </a:cubicBezTo>
                    <a:cubicBezTo>
                      <a:pt x="641" y="1007"/>
                      <a:pt x="654" y="1014"/>
                      <a:pt x="670" y="1014"/>
                    </a:cubicBezTo>
                    <a:cubicBezTo>
                      <a:pt x="681" y="1014"/>
                      <a:pt x="693" y="1011"/>
                      <a:pt x="704" y="1005"/>
                    </a:cubicBezTo>
                    <a:cubicBezTo>
                      <a:pt x="906" y="919"/>
                      <a:pt x="906" y="588"/>
                      <a:pt x="748" y="459"/>
                    </a:cubicBezTo>
                    <a:cubicBezTo>
                      <a:pt x="891" y="344"/>
                      <a:pt x="1006" y="157"/>
                      <a:pt x="848" y="28"/>
                    </a:cubicBezTo>
                    <a:lnTo>
                      <a:pt x="848" y="28"/>
                    </a:lnTo>
                    <a:lnTo>
                      <a:pt x="848" y="42"/>
                    </a:lnTo>
                    <a:cubicBezTo>
                      <a:pt x="813" y="13"/>
                      <a:pt x="776" y="1"/>
                      <a:pt x="7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4"/>
              <p:cNvSpPr/>
              <p:nvPr/>
            </p:nvSpPr>
            <p:spPr>
              <a:xfrm>
                <a:off x="2137560" y="966463"/>
                <a:ext cx="27655" cy="2266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50" extrusionOk="0">
                    <a:moveTo>
                      <a:pt x="75" y="1"/>
                    </a:moveTo>
                    <a:cubicBezTo>
                      <a:pt x="4" y="1"/>
                      <a:pt x="1" y="107"/>
                      <a:pt x="82" y="223"/>
                    </a:cubicBezTo>
                    <a:cubicBezTo>
                      <a:pt x="136" y="301"/>
                      <a:pt x="195" y="349"/>
                      <a:pt x="250" y="349"/>
                    </a:cubicBezTo>
                    <a:cubicBezTo>
                      <a:pt x="295" y="349"/>
                      <a:pt x="336" y="315"/>
                      <a:pt x="369" y="237"/>
                    </a:cubicBezTo>
                    <a:cubicBezTo>
                      <a:pt x="426" y="136"/>
                      <a:pt x="283" y="108"/>
                      <a:pt x="139" y="21"/>
                    </a:cubicBezTo>
                    <a:cubicBezTo>
                      <a:pt x="114" y="7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4"/>
              <p:cNvSpPr/>
              <p:nvPr/>
            </p:nvSpPr>
            <p:spPr>
              <a:xfrm>
                <a:off x="2284253" y="986410"/>
                <a:ext cx="84713" cy="292284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4513" extrusionOk="0">
                    <a:moveTo>
                      <a:pt x="1121" y="1"/>
                    </a:moveTo>
                    <a:cubicBezTo>
                      <a:pt x="1021" y="73"/>
                      <a:pt x="575" y="15"/>
                      <a:pt x="446" y="461"/>
                    </a:cubicBezTo>
                    <a:cubicBezTo>
                      <a:pt x="388" y="633"/>
                      <a:pt x="230" y="834"/>
                      <a:pt x="144" y="1121"/>
                    </a:cubicBezTo>
                    <a:cubicBezTo>
                      <a:pt x="15" y="1610"/>
                      <a:pt x="0" y="2285"/>
                      <a:pt x="44" y="3004"/>
                    </a:cubicBezTo>
                    <a:cubicBezTo>
                      <a:pt x="115" y="4153"/>
                      <a:pt x="0" y="4383"/>
                      <a:pt x="0" y="4383"/>
                    </a:cubicBezTo>
                    <a:lnTo>
                      <a:pt x="159" y="4512"/>
                    </a:lnTo>
                    <a:cubicBezTo>
                      <a:pt x="159" y="4512"/>
                      <a:pt x="115" y="2343"/>
                      <a:pt x="144" y="1869"/>
                    </a:cubicBezTo>
                    <a:cubicBezTo>
                      <a:pt x="187" y="1323"/>
                      <a:pt x="403" y="619"/>
                      <a:pt x="561" y="619"/>
                    </a:cubicBezTo>
                    <a:cubicBezTo>
                      <a:pt x="719" y="604"/>
                      <a:pt x="1308" y="561"/>
                      <a:pt x="1308" y="561"/>
                    </a:cubicBezTo>
                    <a:lnTo>
                      <a:pt x="112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4"/>
              <p:cNvSpPr/>
              <p:nvPr/>
            </p:nvSpPr>
            <p:spPr>
              <a:xfrm>
                <a:off x="2317737" y="948458"/>
                <a:ext cx="100580" cy="103559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99" extrusionOk="0">
                    <a:moveTo>
                      <a:pt x="1027" y="1"/>
                    </a:moveTo>
                    <a:cubicBezTo>
                      <a:pt x="882" y="1"/>
                      <a:pt x="741" y="164"/>
                      <a:pt x="676" y="328"/>
                    </a:cubicBezTo>
                    <a:cubicBezTo>
                      <a:pt x="604" y="174"/>
                      <a:pt x="487" y="49"/>
                      <a:pt x="337" y="49"/>
                    </a:cubicBezTo>
                    <a:cubicBezTo>
                      <a:pt x="278" y="49"/>
                      <a:pt x="213" y="68"/>
                      <a:pt x="144" y="113"/>
                    </a:cubicBezTo>
                    <a:cubicBezTo>
                      <a:pt x="1" y="213"/>
                      <a:pt x="15" y="400"/>
                      <a:pt x="101" y="544"/>
                    </a:cubicBezTo>
                    <a:cubicBezTo>
                      <a:pt x="144" y="630"/>
                      <a:pt x="259" y="759"/>
                      <a:pt x="374" y="831"/>
                    </a:cubicBezTo>
                    <a:cubicBezTo>
                      <a:pt x="346" y="860"/>
                      <a:pt x="331" y="903"/>
                      <a:pt x="302" y="932"/>
                    </a:cubicBezTo>
                    <a:cubicBezTo>
                      <a:pt x="245" y="1018"/>
                      <a:pt x="187" y="1090"/>
                      <a:pt x="187" y="1190"/>
                    </a:cubicBezTo>
                    <a:cubicBezTo>
                      <a:pt x="202" y="1363"/>
                      <a:pt x="346" y="1521"/>
                      <a:pt x="504" y="1578"/>
                    </a:cubicBezTo>
                    <a:cubicBezTo>
                      <a:pt x="546" y="1591"/>
                      <a:pt x="595" y="1599"/>
                      <a:pt x="645" y="1599"/>
                    </a:cubicBezTo>
                    <a:cubicBezTo>
                      <a:pt x="763" y="1599"/>
                      <a:pt x="884" y="1556"/>
                      <a:pt x="935" y="1434"/>
                    </a:cubicBezTo>
                    <a:cubicBezTo>
                      <a:pt x="963" y="1363"/>
                      <a:pt x="963" y="1276"/>
                      <a:pt x="949" y="1176"/>
                    </a:cubicBezTo>
                    <a:lnTo>
                      <a:pt x="949" y="1176"/>
                    </a:lnTo>
                    <a:cubicBezTo>
                      <a:pt x="1036" y="1212"/>
                      <a:pt x="1131" y="1233"/>
                      <a:pt x="1218" y="1233"/>
                    </a:cubicBezTo>
                    <a:cubicBezTo>
                      <a:pt x="1374" y="1233"/>
                      <a:pt x="1505" y="1164"/>
                      <a:pt x="1524" y="989"/>
                    </a:cubicBezTo>
                    <a:cubicBezTo>
                      <a:pt x="1552" y="745"/>
                      <a:pt x="1294" y="616"/>
                      <a:pt x="1050" y="616"/>
                    </a:cubicBezTo>
                    <a:cubicBezTo>
                      <a:pt x="1222" y="457"/>
                      <a:pt x="1351" y="213"/>
                      <a:pt x="1164" y="55"/>
                    </a:cubicBezTo>
                    <a:cubicBezTo>
                      <a:pt x="1120" y="17"/>
                      <a:pt x="107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4"/>
              <p:cNvSpPr/>
              <p:nvPr/>
            </p:nvSpPr>
            <p:spPr>
              <a:xfrm>
                <a:off x="2338203" y="966786"/>
                <a:ext cx="66125" cy="65089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005" extrusionOk="0">
                    <a:moveTo>
                      <a:pt x="260" y="0"/>
                    </a:moveTo>
                    <a:cubicBezTo>
                      <a:pt x="230" y="0"/>
                      <a:pt x="200" y="10"/>
                      <a:pt x="173" y="31"/>
                    </a:cubicBezTo>
                    <a:cubicBezTo>
                      <a:pt x="1" y="160"/>
                      <a:pt x="130" y="347"/>
                      <a:pt x="274" y="462"/>
                    </a:cubicBezTo>
                    <a:cubicBezTo>
                      <a:pt x="101" y="591"/>
                      <a:pt x="101" y="907"/>
                      <a:pt x="317" y="993"/>
                    </a:cubicBezTo>
                    <a:cubicBezTo>
                      <a:pt x="324" y="1001"/>
                      <a:pt x="335" y="1004"/>
                      <a:pt x="347" y="1004"/>
                    </a:cubicBezTo>
                    <a:cubicBezTo>
                      <a:pt x="360" y="1004"/>
                      <a:pt x="374" y="1001"/>
                      <a:pt x="389" y="993"/>
                    </a:cubicBezTo>
                    <a:cubicBezTo>
                      <a:pt x="461" y="922"/>
                      <a:pt x="518" y="792"/>
                      <a:pt x="518" y="677"/>
                    </a:cubicBezTo>
                    <a:cubicBezTo>
                      <a:pt x="561" y="706"/>
                      <a:pt x="619" y="706"/>
                      <a:pt x="647" y="720"/>
                    </a:cubicBezTo>
                    <a:cubicBezTo>
                      <a:pt x="734" y="720"/>
                      <a:pt x="820" y="720"/>
                      <a:pt x="863" y="634"/>
                    </a:cubicBezTo>
                    <a:cubicBezTo>
                      <a:pt x="906" y="562"/>
                      <a:pt x="848" y="491"/>
                      <a:pt x="777" y="462"/>
                    </a:cubicBezTo>
                    <a:cubicBezTo>
                      <a:pt x="777" y="447"/>
                      <a:pt x="762" y="447"/>
                      <a:pt x="748" y="447"/>
                    </a:cubicBezTo>
                    <a:cubicBezTo>
                      <a:pt x="805" y="433"/>
                      <a:pt x="848" y="419"/>
                      <a:pt x="892" y="376"/>
                    </a:cubicBezTo>
                    <a:cubicBezTo>
                      <a:pt x="978" y="318"/>
                      <a:pt x="1021" y="218"/>
                      <a:pt x="949" y="131"/>
                    </a:cubicBezTo>
                    <a:cubicBezTo>
                      <a:pt x="912" y="88"/>
                      <a:pt x="863" y="71"/>
                      <a:pt x="813" y="71"/>
                    </a:cubicBezTo>
                    <a:cubicBezTo>
                      <a:pt x="749" y="71"/>
                      <a:pt x="682" y="99"/>
                      <a:pt x="633" y="131"/>
                    </a:cubicBezTo>
                    <a:cubicBezTo>
                      <a:pt x="561" y="189"/>
                      <a:pt x="504" y="246"/>
                      <a:pt x="461" y="318"/>
                    </a:cubicBezTo>
                    <a:cubicBezTo>
                      <a:pt x="461" y="232"/>
                      <a:pt x="446" y="131"/>
                      <a:pt x="403" y="74"/>
                    </a:cubicBezTo>
                    <a:cubicBezTo>
                      <a:pt x="367" y="28"/>
                      <a:pt x="313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4"/>
              <p:cNvSpPr/>
              <p:nvPr/>
            </p:nvSpPr>
            <p:spPr>
              <a:xfrm>
                <a:off x="2358669" y="981359"/>
                <a:ext cx="27655" cy="22279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44" extrusionOk="0">
                    <a:moveTo>
                      <a:pt x="345" y="1"/>
                    </a:moveTo>
                    <a:cubicBezTo>
                      <a:pt x="326" y="1"/>
                      <a:pt x="302" y="7"/>
                      <a:pt x="274" y="21"/>
                    </a:cubicBezTo>
                    <a:cubicBezTo>
                      <a:pt x="145" y="93"/>
                      <a:pt x="1" y="136"/>
                      <a:pt x="44" y="237"/>
                    </a:cubicBezTo>
                    <a:cubicBezTo>
                      <a:pt x="84" y="310"/>
                      <a:pt x="127" y="343"/>
                      <a:pt x="173" y="343"/>
                    </a:cubicBezTo>
                    <a:cubicBezTo>
                      <a:pt x="227" y="343"/>
                      <a:pt x="284" y="299"/>
                      <a:pt x="346" y="222"/>
                    </a:cubicBezTo>
                    <a:cubicBezTo>
                      <a:pt x="426" y="107"/>
                      <a:pt x="424" y="1"/>
                      <a:pt x="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4"/>
              <p:cNvSpPr/>
              <p:nvPr/>
            </p:nvSpPr>
            <p:spPr>
              <a:xfrm>
                <a:off x="2187494" y="1194826"/>
                <a:ext cx="80050" cy="62433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964" extrusionOk="0">
                    <a:moveTo>
                      <a:pt x="555" y="0"/>
                    </a:moveTo>
                    <a:cubicBezTo>
                      <a:pt x="547" y="0"/>
                      <a:pt x="540" y="1"/>
                      <a:pt x="532" y="1"/>
                    </a:cubicBezTo>
                    <a:cubicBezTo>
                      <a:pt x="259" y="15"/>
                      <a:pt x="0" y="159"/>
                      <a:pt x="0" y="159"/>
                    </a:cubicBezTo>
                    <a:cubicBezTo>
                      <a:pt x="0" y="159"/>
                      <a:pt x="24" y="264"/>
                      <a:pt x="164" y="264"/>
                    </a:cubicBezTo>
                    <a:cubicBezTo>
                      <a:pt x="180" y="264"/>
                      <a:pt x="197" y="263"/>
                      <a:pt x="216" y="260"/>
                    </a:cubicBezTo>
                    <a:cubicBezTo>
                      <a:pt x="388" y="217"/>
                      <a:pt x="446" y="116"/>
                      <a:pt x="589" y="116"/>
                    </a:cubicBezTo>
                    <a:cubicBezTo>
                      <a:pt x="719" y="116"/>
                      <a:pt x="891" y="202"/>
                      <a:pt x="992" y="389"/>
                    </a:cubicBezTo>
                    <a:cubicBezTo>
                      <a:pt x="1078" y="576"/>
                      <a:pt x="1135" y="964"/>
                      <a:pt x="1135" y="964"/>
                    </a:cubicBezTo>
                    <a:lnTo>
                      <a:pt x="1236" y="935"/>
                    </a:lnTo>
                    <a:cubicBezTo>
                      <a:pt x="1236" y="935"/>
                      <a:pt x="1222" y="676"/>
                      <a:pt x="1135" y="446"/>
                    </a:cubicBezTo>
                    <a:cubicBezTo>
                      <a:pt x="1052" y="223"/>
                      <a:pt x="806" y="0"/>
                      <a:pt x="5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4"/>
              <p:cNvSpPr/>
              <p:nvPr/>
            </p:nvSpPr>
            <p:spPr>
              <a:xfrm>
                <a:off x="2036720" y="1188608"/>
                <a:ext cx="155501" cy="163596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526" extrusionOk="0">
                    <a:moveTo>
                      <a:pt x="1578" y="0"/>
                    </a:moveTo>
                    <a:cubicBezTo>
                      <a:pt x="1348" y="0"/>
                      <a:pt x="1114" y="104"/>
                      <a:pt x="805" y="370"/>
                    </a:cubicBezTo>
                    <a:cubicBezTo>
                      <a:pt x="173" y="902"/>
                      <a:pt x="58" y="1060"/>
                      <a:pt x="30" y="1620"/>
                    </a:cubicBezTo>
                    <a:cubicBezTo>
                      <a:pt x="1" y="2195"/>
                      <a:pt x="159" y="2525"/>
                      <a:pt x="159" y="2525"/>
                    </a:cubicBezTo>
                    <a:cubicBezTo>
                      <a:pt x="216" y="1577"/>
                      <a:pt x="575" y="1333"/>
                      <a:pt x="877" y="1232"/>
                    </a:cubicBezTo>
                    <a:cubicBezTo>
                      <a:pt x="1193" y="1131"/>
                      <a:pt x="1323" y="1074"/>
                      <a:pt x="1552" y="772"/>
                    </a:cubicBezTo>
                    <a:cubicBezTo>
                      <a:pt x="1725" y="542"/>
                      <a:pt x="2113" y="341"/>
                      <a:pt x="2400" y="284"/>
                    </a:cubicBezTo>
                    <a:cubicBezTo>
                      <a:pt x="2371" y="269"/>
                      <a:pt x="2357" y="269"/>
                      <a:pt x="2328" y="255"/>
                    </a:cubicBezTo>
                    <a:cubicBezTo>
                      <a:pt x="2034" y="104"/>
                      <a:pt x="1807" y="0"/>
                      <a:pt x="1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4"/>
              <p:cNvSpPr/>
              <p:nvPr/>
            </p:nvSpPr>
            <p:spPr>
              <a:xfrm>
                <a:off x="2046953" y="1206937"/>
                <a:ext cx="190862" cy="145268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243" extrusionOk="0">
                    <a:moveTo>
                      <a:pt x="2242" y="1"/>
                    </a:moveTo>
                    <a:cubicBezTo>
                      <a:pt x="1955" y="58"/>
                      <a:pt x="1567" y="259"/>
                      <a:pt x="1394" y="489"/>
                    </a:cubicBezTo>
                    <a:cubicBezTo>
                      <a:pt x="1165" y="791"/>
                      <a:pt x="1035" y="848"/>
                      <a:pt x="719" y="949"/>
                    </a:cubicBezTo>
                    <a:cubicBezTo>
                      <a:pt x="403" y="1050"/>
                      <a:pt x="58" y="1294"/>
                      <a:pt x="1" y="2242"/>
                    </a:cubicBezTo>
                    <a:cubicBezTo>
                      <a:pt x="1" y="2242"/>
                      <a:pt x="282" y="1654"/>
                      <a:pt x="891" y="1654"/>
                    </a:cubicBezTo>
                    <a:cubicBezTo>
                      <a:pt x="941" y="1654"/>
                      <a:pt x="994" y="1659"/>
                      <a:pt x="1050" y="1667"/>
                    </a:cubicBezTo>
                    <a:cubicBezTo>
                      <a:pt x="1120" y="1679"/>
                      <a:pt x="1192" y="1685"/>
                      <a:pt x="1263" y="1685"/>
                    </a:cubicBezTo>
                    <a:cubicBezTo>
                      <a:pt x="1960" y="1685"/>
                      <a:pt x="2658" y="1144"/>
                      <a:pt x="2788" y="662"/>
                    </a:cubicBezTo>
                    <a:cubicBezTo>
                      <a:pt x="2946" y="144"/>
                      <a:pt x="2601" y="159"/>
                      <a:pt x="2242" y="1"/>
                    </a:cubicBezTo>
                    <a:close/>
                  </a:path>
                </a:pathLst>
              </a:custGeom>
              <a:solidFill>
                <a:srgbClr val="778C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4"/>
              <p:cNvSpPr/>
              <p:nvPr/>
            </p:nvSpPr>
            <p:spPr>
              <a:xfrm>
                <a:off x="2046953" y="1206937"/>
                <a:ext cx="190862" cy="145268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243" extrusionOk="0">
                    <a:moveTo>
                      <a:pt x="2242" y="1"/>
                    </a:moveTo>
                    <a:cubicBezTo>
                      <a:pt x="1955" y="58"/>
                      <a:pt x="1567" y="259"/>
                      <a:pt x="1394" y="489"/>
                    </a:cubicBezTo>
                    <a:cubicBezTo>
                      <a:pt x="1165" y="791"/>
                      <a:pt x="1035" y="848"/>
                      <a:pt x="719" y="949"/>
                    </a:cubicBezTo>
                    <a:cubicBezTo>
                      <a:pt x="403" y="1050"/>
                      <a:pt x="58" y="1294"/>
                      <a:pt x="1" y="2242"/>
                    </a:cubicBezTo>
                    <a:cubicBezTo>
                      <a:pt x="1" y="2242"/>
                      <a:pt x="282" y="1654"/>
                      <a:pt x="891" y="1654"/>
                    </a:cubicBezTo>
                    <a:cubicBezTo>
                      <a:pt x="941" y="1654"/>
                      <a:pt x="994" y="1659"/>
                      <a:pt x="1050" y="1667"/>
                    </a:cubicBezTo>
                    <a:cubicBezTo>
                      <a:pt x="1120" y="1679"/>
                      <a:pt x="1192" y="1685"/>
                      <a:pt x="1263" y="1685"/>
                    </a:cubicBezTo>
                    <a:cubicBezTo>
                      <a:pt x="1960" y="1685"/>
                      <a:pt x="2658" y="1144"/>
                      <a:pt x="2788" y="662"/>
                    </a:cubicBezTo>
                    <a:cubicBezTo>
                      <a:pt x="2946" y="144"/>
                      <a:pt x="2601" y="159"/>
                      <a:pt x="2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4"/>
              <p:cNvSpPr/>
              <p:nvPr/>
            </p:nvSpPr>
            <p:spPr>
              <a:xfrm>
                <a:off x="2052846" y="1233555"/>
                <a:ext cx="57770" cy="33743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21" extrusionOk="0">
                    <a:moveTo>
                      <a:pt x="580" y="1"/>
                    </a:moveTo>
                    <a:cubicBezTo>
                      <a:pt x="550" y="1"/>
                      <a:pt x="518" y="3"/>
                      <a:pt x="485" y="6"/>
                    </a:cubicBezTo>
                    <a:cubicBezTo>
                      <a:pt x="269" y="35"/>
                      <a:pt x="154" y="179"/>
                      <a:pt x="54" y="380"/>
                    </a:cubicBezTo>
                    <a:cubicBezTo>
                      <a:pt x="1" y="478"/>
                      <a:pt x="15" y="520"/>
                      <a:pt x="65" y="520"/>
                    </a:cubicBezTo>
                    <a:cubicBezTo>
                      <a:pt x="111" y="520"/>
                      <a:pt x="187" y="485"/>
                      <a:pt x="269" y="423"/>
                    </a:cubicBezTo>
                    <a:cubicBezTo>
                      <a:pt x="441" y="294"/>
                      <a:pt x="758" y="308"/>
                      <a:pt x="829" y="193"/>
                    </a:cubicBezTo>
                    <a:cubicBezTo>
                      <a:pt x="892" y="81"/>
                      <a:pt x="780" y="1"/>
                      <a:pt x="580" y="1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4"/>
              <p:cNvSpPr/>
              <p:nvPr/>
            </p:nvSpPr>
            <p:spPr>
              <a:xfrm>
                <a:off x="2072988" y="1268010"/>
                <a:ext cx="80956" cy="34196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28" extrusionOk="0">
                    <a:moveTo>
                      <a:pt x="1064" y="1"/>
                    </a:moveTo>
                    <a:cubicBezTo>
                      <a:pt x="1046" y="1"/>
                      <a:pt x="1027" y="2"/>
                      <a:pt x="1007" y="6"/>
                    </a:cubicBezTo>
                    <a:cubicBezTo>
                      <a:pt x="763" y="64"/>
                      <a:pt x="763" y="250"/>
                      <a:pt x="547" y="265"/>
                    </a:cubicBezTo>
                    <a:lnTo>
                      <a:pt x="533" y="265"/>
                    </a:lnTo>
                    <a:cubicBezTo>
                      <a:pt x="288" y="279"/>
                      <a:pt x="174" y="236"/>
                      <a:pt x="73" y="380"/>
                    </a:cubicBezTo>
                    <a:cubicBezTo>
                      <a:pt x="0" y="480"/>
                      <a:pt x="60" y="528"/>
                      <a:pt x="168" y="528"/>
                    </a:cubicBezTo>
                    <a:cubicBezTo>
                      <a:pt x="231" y="528"/>
                      <a:pt x="310" y="512"/>
                      <a:pt x="389" y="480"/>
                    </a:cubicBezTo>
                    <a:cubicBezTo>
                      <a:pt x="590" y="394"/>
                      <a:pt x="849" y="380"/>
                      <a:pt x="1093" y="265"/>
                    </a:cubicBezTo>
                    <a:cubicBezTo>
                      <a:pt x="1238" y="199"/>
                      <a:pt x="1250" y="1"/>
                      <a:pt x="1064" y="1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4"/>
              <p:cNvSpPr/>
              <p:nvPr/>
            </p:nvSpPr>
            <p:spPr>
              <a:xfrm>
                <a:off x="2049738" y="1205123"/>
                <a:ext cx="152716" cy="120981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868" extrusionOk="0">
                    <a:moveTo>
                      <a:pt x="2127" y="0"/>
                    </a:moveTo>
                    <a:cubicBezTo>
                      <a:pt x="2127" y="0"/>
                      <a:pt x="1897" y="43"/>
                      <a:pt x="1610" y="201"/>
                    </a:cubicBezTo>
                    <a:cubicBezTo>
                      <a:pt x="1423" y="302"/>
                      <a:pt x="1308" y="460"/>
                      <a:pt x="1150" y="690"/>
                    </a:cubicBezTo>
                    <a:cubicBezTo>
                      <a:pt x="1050" y="848"/>
                      <a:pt x="834" y="805"/>
                      <a:pt x="576" y="920"/>
                    </a:cubicBezTo>
                    <a:cubicBezTo>
                      <a:pt x="30" y="1164"/>
                      <a:pt x="1" y="1868"/>
                      <a:pt x="1" y="1868"/>
                    </a:cubicBezTo>
                    <a:cubicBezTo>
                      <a:pt x="1" y="1868"/>
                      <a:pt x="159" y="1106"/>
                      <a:pt x="719" y="1020"/>
                    </a:cubicBezTo>
                    <a:cubicBezTo>
                      <a:pt x="1064" y="963"/>
                      <a:pt x="1179" y="905"/>
                      <a:pt x="1308" y="690"/>
                    </a:cubicBezTo>
                    <a:cubicBezTo>
                      <a:pt x="1423" y="489"/>
                      <a:pt x="1653" y="302"/>
                      <a:pt x="1782" y="259"/>
                    </a:cubicBezTo>
                    <a:cubicBezTo>
                      <a:pt x="2228" y="86"/>
                      <a:pt x="2357" y="86"/>
                      <a:pt x="2357" y="86"/>
                    </a:cubicBezTo>
                    <a:lnTo>
                      <a:pt x="21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4"/>
              <p:cNvSpPr/>
              <p:nvPr/>
            </p:nvSpPr>
            <p:spPr>
              <a:xfrm>
                <a:off x="2287945" y="1220084"/>
                <a:ext cx="155501" cy="163726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528" extrusionOk="0">
                    <a:moveTo>
                      <a:pt x="819" y="1"/>
                    </a:moveTo>
                    <a:cubicBezTo>
                      <a:pt x="590" y="1"/>
                      <a:pt x="365" y="101"/>
                      <a:pt x="73" y="243"/>
                    </a:cubicBezTo>
                    <a:cubicBezTo>
                      <a:pt x="58" y="258"/>
                      <a:pt x="30" y="272"/>
                      <a:pt x="1" y="286"/>
                    </a:cubicBezTo>
                    <a:cubicBezTo>
                      <a:pt x="303" y="344"/>
                      <a:pt x="691" y="545"/>
                      <a:pt x="849" y="760"/>
                    </a:cubicBezTo>
                    <a:cubicBezTo>
                      <a:pt x="1079" y="1076"/>
                      <a:pt x="1208" y="1134"/>
                      <a:pt x="1524" y="1235"/>
                    </a:cubicBezTo>
                    <a:cubicBezTo>
                      <a:pt x="1840" y="1335"/>
                      <a:pt x="2185" y="1565"/>
                      <a:pt x="2257" y="2528"/>
                    </a:cubicBezTo>
                    <a:cubicBezTo>
                      <a:pt x="2257" y="2528"/>
                      <a:pt x="2400" y="2183"/>
                      <a:pt x="2372" y="1622"/>
                    </a:cubicBezTo>
                    <a:cubicBezTo>
                      <a:pt x="2343" y="1048"/>
                      <a:pt x="2228" y="890"/>
                      <a:pt x="1610" y="372"/>
                    </a:cubicBezTo>
                    <a:cubicBezTo>
                      <a:pt x="1291" y="104"/>
                      <a:pt x="1053" y="1"/>
                      <a:pt x="8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4"/>
              <p:cNvSpPr/>
              <p:nvPr/>
            </p:nvSpPr>
            <p:spPr>
              <a:xfrm>
                <a:off x="2243322" y="1238607"/>
                <a:ext cx="190798" cy="145203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242" extrusionOk="0">
                    <a:moveTo>
                      <a:pt x="690" y="0"/>
                    </a:moveTo>
                    <a:cubicBezTo>
                      <a:pt x="345" y="144"/>
                      <a:pt x="0" y="144"/>
                      <a:pt x="144" y="647"/>
                    </a:cubicBezTo>
                    <a:cubicBezTo>
                      <a:pt x="288" y="1130"/>
                      <a:pt x="977" y="1684"/>
                      <a:pt x="1673" y="1684"/>
                    </a:cubicBezTo>
                    <a:cubicBezTo>
                      <a:pt x="1743" y="1684"/>
                      <a:pt x="1813" y="1679"/>
                      <a:pt x="1882" y="1667"/>
                    </a:cubicBezTo>
                    <a:cubicBezTo>
                      <a:pt x="1944" y="1656"/>
                      <a:pt x="2003" y="1651"/>
                      <a:pt x="2059" y="1651"/>
                    </a:cubicBezTo>
                    <a:cubicBezTo>
                      <a:pt x="2668" y="1651"/>
                      <a:pt x="2946" y="2242"/>
                      <a:pt x="2946" y="2242"/>
                    </a:cubicBezTo>
                    <a:cubicBezTo>
                      <a:pt x="2874" y="1279"/>
                      <a:pt x="2529" y="1049"/>
                      <a:pt x="2213" y="949"/>
                    </a:cubicBezTo>
                    <a:cubicBezTo>
                      <a:pt x="1897" y="848"/>
                      <a:pt x="1768" y="790"/>
                      <a:pt x="1538" y="474"/>
                    </a:cubicBezTo>
                    <a:cubicBezTo>
                      <a:pt x="1380" y="259"/>
                      <a:pt x="992" y="58"/>
                      <a:pt x="690" y="0"/>
                    </a:cubicBezTo>
                    <a:close/>
                  </a:path>
                </a:pathLst>
              </a:custGeom>
              <a:solidFill>
                <a:srgbClr val="566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4"/>
              <p:cNvSpPr/>
              <p:nvPr/>
            </p:nvSpPr>
            <p:spPr>
              <a:xfrm>
                <a:off x="2369549" y="1265226"/>
                <a:ext cx="58742" cy="33613"/>
              </a:xfrm>
              <a:custGeom>
                <a:avLst/>
                <a:gdLst/>
                <a:ahLst/>
                <a:cxnLst/>
                <a:rect l="l" t="t" r="r" b="b"/>
                <a:pathLst>
                  <a:path w="907" h="519" extrusionOk="0">
                    <a:moveTo>
                      <a:pt x="315" y="0"/>
                    </a:moveTo>
                    <a:cubicBezTo>
                      <a:pt x="122" y="0"/>
                      <a:pt x="0" y="79"/>
                      <a:pt x="63" y="178"/>
                    </a:cubicBezTo>
                    <a:cubicBezTo>
                      <a:pt x="135" y="308"/>
                      <a:pt x="465" y="293"/>
                      <a:pt x="637" y="423"/>
                    </a:cubicBezTo>
                    <a:cubicBezTo>
                      <a:pt x="718" y="483"/>
                      <a:pt x="792" y="518"/>
                      <a:pt x="838" y="518"/>
                    </a:cubicBezTo>
                    <a:cubicBezTo>
                      <a:pt x="891" y="518"/>
                      <a:pt x="907" y="472"/>
                      <a:pt x="853" y="365"/>
                    </a:cubicBezTo>
                    <a:cubicBezTo>
                      <a:pt x="752" y="178"/>
                      <a:pt x="623" y="35"/>
                      <a:pt x="408" y="6"/>
                    </a:cubicBezTo>
                    <a:cubicBezTo>
                      <a:pt x="375" y="2"/>
                      <a:pt x="345" y="0"/>
                      <a:pt x="315" y="0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4"/>
              <p:cNvSpPr/>
              <p:nvPr/>
            </p:nvSpPr>
            <p:spPr>
              <a:xfrm>
                <a:off x="2326416" y="1299422"/>
                <a:ext cx="81086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518" extrusionOk="0">
                    <a:moveTo>
                      <a:pt x="172" y="1"/>
                    </a:moveTo>
                    <a:cubicBezTo>
                      <a:pt x="0" y="1"/>
                      <a:pt x="25" y="204"/>
                      <a:pt x="154" y="268"/>
                    </a:cubicBezTo>
                    <a:cubicBezTo>
                      <a:pt x="413" y="383"/>
                      <a:pt x="671" y="383"/>
                      <a:pt x="872" y="469"/>
                    </a:cubicBezTo>
                    <a:cubicBezTo>
                      <a:pt x="948" y="502"/>
                      <a:pt x="1025" y="518"/>
                      <a:pt x="1087" y="518"/>
                    </a:cubicBezTo>
                    <a:cubicBezTo>
                      <a:pt x="1191" y="518"/>
                      <a:pt x="1251" y="473"/>
                      <a:pt x="1188" y="383"/>
                    </a:cubicBezTo>
                    <a:cubicBezTo>
                      <a:pt x="1115" y="282"/>
                      <a:pt x="1048" y="269"/>
                      <a:pt x="941" y="269"/>
                    </a:cubicBezTo>
                    <a:cubicBezTo>
                      <a:pt x="904" y="269"/>
                      <a:pt x="862" y="271"/>
                      <a:pt x="813" y="271"/>
                    </a:cubicBezTo>
                    <a:cubicBezTo>
                      <a:pt x="783" y="271"/>
                      <a:pt x="750" y="270"/>
                      <a:pt x="714" y="268"/>
                    </a:cubicBezTo>
                    <a:cubicBezTo>
                      <a:pt x="485" y="254"/>
                      <a:pt x="485" y="67"/>
                      <a:pt x="240" y="10"/>
                    </a:cubicBezTo>
                    <a:cubicBezTo>
                      <a:pt x="215" y="4"/>
                      <a:pt x="192" y="1"/>
                      <a:pt x="172" y="1"/>
                    </a:cubicBezTo>
                    <a:close/>
                  </a:path>
                </a:pathLst>
              </a:custGeom>
              <a:solidFill>
                <a:srgbClr val="CEF2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4"/>
              <p:cNvSpPr/>
              <p:nvPr/>
            </p:nvSpPr>
            <p:spPr>
              <a:xfrm>
                <a:off x="2243322" y="1238607"/>
                <a:ext cx="190798" cy="145203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242" extrusionOk="0">
                    <a:moveTo>
                      <a:pt x="690" y="0"/>
                    </a:moveTo>
                    <a:cubicBezTo>
                      <a:pt x="345" y="144"/>
                      <a:pt x="0" y="144"/>
                      <a:pt x="144" y="647"/>
                    </a:cubicBezTo>
                    <a:cubicBezTo>
                      <a:pt x="288" y="1130"/>
                      <a:pt x="977" y="1684"/>
                      <a:pt x="1673" y="1684"/>
                    </a:cubicBezTo>
                    <a:cubicBezTo>
                      <a:pt x="1743" y="1684"/>
                      <a:pt x="1813" y="1679"/>
                      <a:pt x="1882" y="1667"/>
                    </a:cubicBezTo>
                    <a:cubicBezTo>
                      <a:pt x="1944" y="1656"/>
                      <a:pt x="2003" y="1651"/>
                      <a:pt x="2059" y="1651"/>
                    </a:cubicBezTo>
                    <a:cubicBezTo>
                      <a:pt x="2668" y="1651"/>
                      <a:pt x="2946" y="2242"/>
                      <a:pt x="2946" y="2242"/>
                    </a:cubicBezTo>
                    <a:cubicBezTo>
                      <a:pt x="2874" y="1279"/>
                      <a:pt x="2529" y="1049"/>
                      <a:pt x="2213" y="949"/>
                    </a:cubicBezTo>
                    <a:cubicBezTo>
                      <a:pt x="1897" y="848"/>
                      <a:pt x="1768" y="790"/>
                      <a:pt x="1538" y="474"/>
                    </a:cubicBezTo>
                    <a:cubicBezTo>
                      <a:pt x="1380" y="259"/>
                      <a:pt x="992" y="58"/>
                      <a:pt x="6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4"/>
              <p:cNvSpPr/>
              <p:nvPr/>
            </p:nvSpPr>
            <p:spPr>
              <a:xfrm>
                <a:off x="2277712" y="1235822"/>
                <a:ext cx="152716" cy="120981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868" extrusionOk="0">
                    <a:moveTo>
                      <a:pt x="231" y="0"/>
                    </a:moveTo>
                    <a:lnTo>
                      <a:pt x="1" y="101"/>
                    </a:lnTo>
                    <a:cubicBezTo>
                      <a:pt x="1" y="101"/>
                      <a:pt x="130" y="101"/>
                      <a:pt x="576" y="259"/>
                    </a:cubicBezTo>
                    <a:cubicBezTo>
                      <a:pt x="719" y="316"/>
                      <a:pt x="949" y="503"/>
                      <a:pt x="1064" y="690"/>
                    </a:cubicBezTo>
                    <a:cubicBezTo>
                      <a:pt x="1179" y="905"/>
                      <a:pt x="1294" y="963"/>
                      <a:pt x="1653" y="1020"/>
                    </a:cubicBezTo>
                    <a:cubicBezTo>
                      <a:pt x="2213" y="1106"/>
                      <a:pt x="2357" y="1868"/>
                      <a:pt x="2357" y="1868"/>
                    </a:cubicBezTo>
                    <a:cubicBezTo>
                      <a:pt x="2357" y="1868"/>
                      <a:pt x="2328" y="1178"/>
                      <a:pt x="1797" y="934"/>
                    </a:cubicBezTo>
                    <a:cubicBezTo>
                      <a:pt x="1524" y="805"/>
                      <a:pt x="1308" y="848"/>
                      <a:pt x="1208" y="690"/>
                    </a:cubicBezTo>
                    <a:cubicBezTo>
                      <a:pt x="1064" y="460"/>
                      <a:pt x="935" y="316"/>
                      <a:pt x="762" y="216"/>
                    </a:cubicBezTo>
                    <a:cubicBezTo>
                      <a:pt x="475" y="58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4"/>
              <p:cNvSpPr/>
              <p:nvPr/>
            </p:nvSpPr>
            <p:spPr>
              <a:xfrm>
                <a:off x="2160487" y="1237959"/>
                <a:ext cx="89376" cy="172858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669" extrusionOk="0">
                    <a:moveTo>
                      <a:pt x="1115" y="1"/>
                    </a:moveTo>
                    <a:cubicBezTo>
                      <a:pt x="744" y="1"/>
                      <a:pt x="440" y="115"/>
                      <a:pt x="231" y="398"/>
                    </a:cubicBezTo>
                    <a:cubicBezTo>
                      <a:pt x="1" y="729"/>
                      <a:pt x="44" y="1002"/>
                      <a:pt x="231" y="1188"/>
                    </a:cubicBezTo>
                    <a:cubicBezTo>
                      <a:pt x="432" y="1390"/>
                      <a:pt x="518" y="1447"/>
                      <a:pt x="403" y="1749"/>
                    </a:cubicBezTo>
                    <a:cubicBezTo>
                      <a:pt x="302" y="2036"/>
                      <a:pt x="575" y="2151"/>
                      <a:pt x="690" y="2266"/>
                    </a:cubicBezTo>
                    <a:cubicBezTo>
                      <a:pt x="820" y="2381"/>
                      <a:pt x="705" y="2668"/>
                      <a:pt x="705" y="2668"/>
                    </a:cubicBezTo>
                    <a:cubicBezTo>
                      <a:pt x="834" y="2496"/>
                      <a:pt x="863" y="2309"/>
                      <a:pt x="848" y="2065"/>
                    </a:cubicBezTo>
                    <a:cubicBezTo>
                      <a:pt x="834" y="1821"/>
                      <a:pt x="662" y="1749"/>
                      <a:pt x="863" y="1490"/>
                    </a:cubicBezTo>
                    <a:cubicBezTo>
                      <a:pt x="1049" y="1232"/>
                      <a:pt x="963" y="1045"/>
                      <a:pt x="935" y="800"/>
                    </a:cubicBezTo>
                    <a:cubicBezTo>
                      <a:pt x="891" y="571"/>
                      <a:pt x="1193" y="197"/>
                      <a:pt x="1380" y="25"/>
                    </a:cubicBezTo>
                    <a:cubicBezTo>
                      <a:pt x="1366" y="25"/>
                      <a:pt x="1337" y="25"/>
                      <a:pt x="1308" y="10"/>
                    </a:cubicBezTo>
                    <a:cubicBezTo>
                      <a:pt x="1242" y="4"/>
                      <a:pt x="1178" y="1"/>
                      <a:pt x="11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4"/>
              <p:cNvSpPr/>
              <p:nvPr/>
            </p:nvSpPr>
            <p:spPr>
              <a:xfrm>
                <a:off x="2204203" y="1239514"/>
                <a:ext cx="104336" cy="172210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659" extrusionOk="0">
                    <a:moveTo>
                      <a:pt x="705" y="1"/>
                    </a:moveTo>
                    <a:cubicBezTo>
                      <a:pt x="518" y="173"/>
                      <a:pt x="216" y="547"/>
                      <a:pt x="260" y="776"/>
                    </a:cubicBezTo>
                    <a:cubicBezTo>
                      <a:pt x="288" y="1021"/>
                      <a:pt x="374" y="1208"/>
                      <a:pt x="188" y="1466"/>
                    </a:cubicBezTo>
                    <a:cubicBezTo>
                      <a:pt x="1" y="1725"/>
                      <a:pt x="159" y="1797"/>
                      <a:pt x="173" y="2041"/>
                    </a:cubicBezTo>
                    <a:cubicBezTo>
                      <a:pt x="188" y="2285"/>
                      <a:pt x="159" y="2472"/>
                      <a:pt x="30" y="2659"/>
                    </a:cubicBezTo>
                    <a:cubicBezTo>
                      <a:pt x="30" y="2659"/>
                      <a:pt x="475" y="2414"/>
                      <a:pt x="532" y="2242"/>
                    </a:cubicBezTo>
                    <a:cubicBezTo>
                      <a:pt x="590" y="2084"/>
                      <a:pt x="504" y="1696"/>
                      <a:pt x="691" y="1595"/>
                    </a:cubicBezTo>
                    <a:cubicBezTo>
                      <a:pt x="877" y="1480"/>
                      <a:pt x="1423" y="1294"/>
                      <a:pt x="1509" y="877"/>
                    </a:cubicBezTo>
                    <a:cubicBezTo>
                      <a:pt x="1610" y="360"/>
                      <a:pt x="1078" y="72"/>
                      <a:pt x="705" y="1"/>
                    </a:cubicBezTo>
                    <a:close/>
                  </a:path>
                </a:pathLst>
              </a:custGeom>
              <a:solidFill>
                <a:srgbClr val="778C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4"/>
              <p:cNvSpPr/>
              <p:nvPr/>
            </p:nvSpPr>
            <p:spPr>
              <a:xfrm>
                <a:off x="2243322" y="1260822"/>
                <a:ext cx="43328" cy="5854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904" extrusionOk="0">
                    <a:moveTo>
                      <a:pt x="282" y="1"/>
                    </a:moveTo>
                    <a:cubicBezTo>
                      <a:pt x="274" y="1"/>
                      <a:pt x="267" y="1"/>
                      <a:pt x="259" y="2"/>
                    </a:cubicBezTo>
                    <a:cubicBezTo>
                      <a:pt x="43" y="31"/>
                      <a:pt x="0" y="275"/>
                      <a:pt x="43" y="577"/>
                    </a:cubicBezTo>
                    <a:cubicBezTo>
                      <a:pt x="70" y="770"/>
                      <a:pt x="128" y="904"/>
                      <a:pt x="222" y="904"/>
                    </a:cubicBezTo>
                    <a:cubicBezTo>
                      <a:pt x="282" y="904"/>
                      <a:pt x="356" y="849"/>
                      <a:pt x="446" y="720"/>
                    </a:cubicBezTo>
                    <a:cubicBezTo>
                      <a:pt x="668" y="414"/>
                      <a:pt x="514" y="1"/>
                      <a:pt x="282" y="1"/>
                    </a:cubicBezTo>
                    <a:close/>
                  </a:path>
                </a:pathLst>
              </a:custGeom>
              <a:solidFill>
                <a:srgbClr val="B0B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4"/>
              <p:cNvSpPr/>
              <p:nvPr/>
            </p:nvSpPr>
            <p:spPr>
              <a:xfrm>
                <a:off x="2204203" y="1239514"/>
                <a:ext cx="104336" cy="172210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659" extrusionOk="0">
                    <a:moveTo>
                      <a:pt x="705" y="1"/>
                    </a:moveTo>
                    <a:cubicBezTo>
                      <a:pt x="518" y="173"/>
                      <a:pt x="216" y="547"/>
                      <a:pt x="260" y="776"/>
                    </a:cubicBezTo>
                    <a:cubicBezTo>
                      <a:pt x="288" y="1021"/>
                      <a:pt x="374" y="1208"/>
                      <a:pt x="188" y="1466"/>
                    </a:cubicBezTo>
                    <a:cubicBezTo>
                      <a:pt x="1" y="1725"/>
                      <a:pt x="159" y="1797"/>
                      <a:pt x="173" y="2041"/>
                    </a:cubicBezTo>
                    <a:cubicBezTo>
                      <a:pt x="188" y="2285"/>
                      <a:pt x="159" y="2472"/>
                      <a:pt x="30" y="2659"/>
                    </a:cubicBezTo>
                    <a:cubicBezTo>
                      <a:pt x="30" y="2659"/>
                      <a:pt x="475" y="2414"/>
                      <a:pt x="532" y="2242"/>
                    </a:cubicBezTo>
                    <a:cubicBezTo>
                      <a:pt x="590" y="2084"/>
                      <a:pt x="504" y="1696"/>
                      <a:pt x="691" y="1595"/>
                    </a:cubicBezTo>
                    <a:cubicBezTo>
                      <a:pt x="877" y="1480"/>
                      <a:pt x="1423" y="1294"/>
                      <a:pt x="1509" y="877"/>
                    </a:cubicBezTo>
                    <a:cubicBezTo>
                      <a:pt x="1610" y="360"/>
                      <a:pt x="1078" y="72"/>
                      <a:pt x="7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4"/>
              <p:cNvSpPr/>
              <p:nvPr/>
            </p:nvSpPr>
            <p:spPr>
              <a:xfrm>
                <a:off x="2176289" y="1246573"/>
                <a:ext cx="56864" cy="5187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01" extrusionOk="0">
                    <a:moveTo>
                      <a:pt x="720" y="1"/>
                    </a:moveTo>
                    <a:cubicBezTo>
                      <a:pt x="666" y="1"/>
                      <a:pt x="613" y="96"/>
                      <a:pt x="461" y="150"/>
                    </a:cubicBezTo>
                    <a:cubicBezTo>
                      <a:pt x="145" y="265"/>
                      <a:pt x="1" y="466"/>
                      <a:pt x="15" y="667"/>
                    </a:cubicBezTo>
                    <a:cubicBezTo>
                      <a:pt x="28" y="757"/>
                      <a:pt x="78" y="801"/>
                      <a:pt x="140" y="801"/>
                    </a:cubicBezTo>
                    <a:cubicBezTo>
                      <a:pt x="218" y="801"/>
                      <a:pt x="317" y="732"/>
                      <a:pt x="389" y="596"/>
                    </a:cubicBezTo>
                    <a:cubicBezTo>
                      <a:pt x="518" y="351"/>
                      <a:pt x="877" y="136"/>
                      <a:pt x="777" y="35"/>
                    </a:cubicBezTo>
                    <a:cubicBezTo>
                      <a:pt x="756" y="11"/>
                      <a:pt x="738" y="1"/>
                      <a:pt x="720" y="1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4"/>
              <p:cNvSpPr/>
              <p:nvPr/>
            </p:nvSpPr>
            <p:spPr>
              <a:xfrm>
                <a:off x="2204203" y="1233944"/>
                <a:ext cx="60555" cy="17778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2745" extrusionOk="0">
                    <a:moveTo>
                      <a:pt x="777" y="0"/>
                    </a:moveTo>
                    <a:cubicBezTo>
                      <a:pt x="777" y="0"/>
                      <a:pt x="274" y="417"/>
                      <a:pt x="202" y="776"/>
                    </a:cubicBezTo>
                    <a:cubicBezTo>
                      <a:pt x="145" y="1064"/>
                      <a:pt x="303" y="1150"/>
                      <a:pt x="202" y="1394"/>
                    </a:cubicBezTo>
                    <a:cubicBezTo>
                      <a:pt x="101" y="1624"/>
                      <a:pt x="1" y="1811"/>
                      <a:pt x="73" y="1969"/>
                    </a:cubicBezTo>
                    <a:cubicBezTo>
                      <a:pt x="145" y="2127"/>
                      <a:pt x="188" y="2486"/>
                      <a:pt x="30" y="2745"/>
                    </a:cubicBezTo>
                    <a:cubicBezTo>
                      <a:pt x="231" y="2515"/>
                      <a:pt x="260" y="2299"/>
                      <a:pt x="188" y="2026"/>
                    </a:cubicBezTo>
                    <a:cubicBezTo>
                      <a:pt x="116" y="1753"/>
                      <a:pt x="173" y="1739"/>
                      <a:pt x="331" y="1394"/>
                    </a:cubicBezTo>
                    <a:cubicBezTo>
                      <a:pt x="489" y="1035"/>
                      <a:pt x="231" y="977"/>
                      <a:pt x="389" y="647"/>
                    </a:cubicBezTo>
                    <a:cubicBezTo>
                      <a:pt x="547" y="273"/>
                      <a:pt x="935" y="87"/>
                      <a:pt x="935" y="87"/>
                    </a:cubicBezTo>
                    <a:lnTo>
                      <a:pt x="7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4"/>
              <p:cNvSpPr/>
              <p:nvPr/>
            </p:nvSpPr>
            <p:spPr>
              <a:xfrm>
                <a:off x="2165150" y="796324"/>
                <a:ext cx="118261" cy="112303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734" extrusionOk="0">
                    <a:moveTo>
                      <a:pt x="744" y="1"/>
                    </a:moveTo>
                    <a:cubicBezTo>
                      <a:pt x="727" y="1"/>
                      <a:pt x="709" y="2"/>
                      <a:pt x="690" y="5"/>
                    </a:cubicBezTo>
                    <a:cubicBezTo>
                      <a:pt x="561" y="19"/>
                      <a:pt x="388" y="91"/>
                      <a:pt x="374" y="249"/>
                    </a:cubicBezTo>
                    <a:cubicBezTo>
                      <a:pt x="360" y="335"/>
                      <a:pt x="403" y="493"/>
                      <a:pt x="475" y="594"/>
                    </a:cubicBezTo>
                    <a:cubicBezTo>
                      <a:pt x="388" y="580"/>
                      <a:pt x="317" y="580"/>
                      <a:pt x="259" y="580"/>
                    </a:cubicBezTo>
                    <a:cubicBezTo>
                      <a:pt x="87" y="608"/>
                      <a:pt x="0" y="738"/>
                      <a:pt x="0" y="896"/>
                    </a:cubicBezTo>
                    <a:cubicBezTo>
                      <a:pt x="0" y="1068"/>
                      <a:pt x="72" y="1269"/>
                      <a:pt x="245" y="1327"/>
                    </a:cubicBezTo>
                    <a:cubicBezTo>
                      <a:pt x="274" y="1333"/>
                      <a:pt x="304" y="1336"/>
                      <a:pt x="333" y="1336"/>
                    </a:cubicBezTo>
                    <a:cubicBezTo>
                      <a:pt x="374" y="1336"/>
                      <a:pt x="412" y="1329"/>
                      <a:pt x="446" y="1312"/>
                    </a:cubicBezTo>
                    <a:lnTo>
                      <a:pt x="446" y="1312"/>
                    </a:lnTo>
                    <a:cubicBezTo>
                      <a:pt x="417" y="1384"/>
                      <a:pt x="403" y="1442"/>
                      <a:pt x="431" y="1499"/>
                    </a:cubicBezTo>
                    <a:cubicBezTo>
                      <a:pt x="483" y="1628"/>
                      <a:pt x="696" y="1733"/>
                      <a:pt x="853" y="1733"/>
                    </a:cubicBezTo>
                    <a:cubicBezTo>
                      <a:pt x="872" y="1733"/>
                      <a:pt x="889" y="1732"/>
                      <a:pt x="906" y="1729"/>
                    </a:cubicBezTo>
                    <a:cubicBezTo>
                      <a:pt x="1078" y="1715"/>
                      <a:pt x="1222" y="1485"/>
                      <a:pt x="1236" y="1327"/>
                    </a:cubicBezTo>
                    <a:cubicBezTo>
                      <a:pt x="1236" y="1269"/>
                      <a:pt x="1236" y="1197"/>
                      <a:pt x="1222" y="1126"/>
                    </a:cubicBezTo>
                    <a:cubicBezTo>
                      <a:pt x="1509" y="1097"/>
                      <a:pt x="1825" y="910"/>
                      <a:pt x="1667" y="637"/>
                    </a:cubicBezTo>
                    <a:lnTo>
                      <a:pt x="1667" y="623"/>
                    </a:lnTo>
                    <a:cubicBezTo>
                      <a:pt x="1608" y="505"/>
                      <a:pt x="1453" y="406"/>
                      <a:pt x="1304" y="406"/>
                    </a:cubicBezTo>
                    <a:cubicBezTo>
                      <a:pt x="1271" y="406"/>
                      <a:pt x="1238" y="411"/>
                      <a:pt x="1207" y="422"/>
                    </a:cubicBezTo>
                    <a:cubicBezTo>
                      <a:pt x="1150" y="450"/>
                      <a:pt x="1092" y="479"/>
                      <a:pt x="1035" y="522"/>
                    </a:cubicBezTo>
                    <a:cubicBezTo>
                      <a:pt x="1062" y="280"/>
                      <a:pt x="988" y="1"/>
                      <a:pt x="7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4"/>
              <p:cNvSpPr/>
              <p:nvPr/>
            </p:nvSpPr>
            <p:spPr>
              <a:xfrm>
                <a:off x="2180952" y="822100"/>
                <a:ext cx="61462" cy="60879"/>
              </a:xfrm>
              <a:custGeom>
                <a:avLst/>
                <a:gdLst/>
                <a:ahLst/>
                <a:cxnLst/>
                <a:rect l="l" t="t" r="r" b="b"/>
                <a:pathLst>
                  <a:path w="949" h="940" extrusionOk="0">
                    <a:moveTo>
                      <a:pt x="719" y="0"/>
                    </a:moveTo>
                    <a:cubicBezTo>
                      <a:pt x="666" y="0"/>
                      <a:pt x="613" y="22"/>
                      <a:pt x="575" y="67"/>
                    </a:cubicBezTo>
                    <a:cubicBezTo>
                      <a:pt x="532" y="124"/>
                      <a:pt x="532" y="196"/>
                      <a:pt x="518" y="268"/>
                    </a:cubicBezTo>
                    <a:cubicBezTo>
                      <a:pt x="465" y="152"/>
                      <a:pt x="359" y="21"/>
                      <a:pt x="249" y="21"/>
                    </a:cubicBezTo>
                    <a:cubicBezTo>
                      <a:pt x="209" y="21"/>
                      <a:pt x="169" y="39"/>
                      <a:pt x="130" y="81"/>
                    </a:cubicBezTo>
                    <a:cubicBezTo>
                      <a:pt x="1" y="210"/>
                      <a:pt x="116" y="340"/>
                      <a:pt x="259" y="397"/>
                    </a:cubicBezTo>
                    <a:cubicBezTo>
                      <a:pt x="116" y="455"/>
                      <a:pt x="1" y="584"/>
                      <a:pt x="73" y="728"/>
                    </a:cubicBezTo>
                    <a:cubicBezTo>
                      <a:pt x="118" y="796"/>
                      <a:pt x="200" y="855"/>
                      <a:pt x="282" y="855"/>
                    </a:cubicBezTo>
                    <a:cubicBezTo>
                      <a:pt x="303" y="855"/>
                      <a:pt x="325" y="851"/>
                      <a:pt x="346" y="842"/>
                    </a:cubicBezTo>
                    <a:cubicBezTo>
                      <a:pt x="403" y="814"/>
                      <a:pt x="432" y="756"/>
                      <a:pt x="460" y="713"/>
                    </a:cubicBezTo>
                    <a:cubicBezTo>
                      <a:pt x="475" y="684"/>
                      <a:pt x="489" y="656"/>
                      <a:pt x="504" y="627"/>
                    </a:cubicBezTo>
                    <a:cubicBezTo>
                      <a:pt x="549" y="774"/>
                      <a:pt x="630" y="939"/>
                      <a:pt x="733" y="939"/>
                    </a:cubicBezTo>
                    <a:cubicBezTo>
                      <a:pt x="760" y="939"/>
                      <a:pt x="789" y="927"/>
                      <a:pt x="820" y="900"/>
                    </a:cubicBezTo>
                    <a:cubicBezTo>
                      <a:pt x="891" y="828"/>
                      <a:pt x="935" y="699"/>
                      <a:pt x="891" y="613"/>
                    </a:cubicBezTo>
                    <a:cubicBezTo>
                      <a:pt x="863" y="569"/>
                      <a:pt x="820" y="541"/>
                      <a:pt x="777" y="526"/>
                    </a:cubicBezTo>
                    <a:cubicBezTo>
                      <a:pt x="733" y="512"/>
                      <a:pt x="705" y="483"/>
                      <a:pt x="676" y="469"/>
                    </a:cubicBezTo>
                    <a:cubicBezTo>
                      <a:pt x="748" y="455"/>
                      <a:pt x="820" y="397"/>
                      <a:pt x="863" y="354"/>
                    </a:cubicBezTo>
                    <a:cubicBezTo>
                      <a:pt x="935" y="268"/>
                      <a:pt x="949" y="124"/>
                      <a:pt x="848" y="52"/>
                    </a:cubicBezTo>
                    <a:cubicBezTo>
                      <a:pt x="814" y="18"/>
                      <a:pt x="767" y="0"/>
                      <a:pt x="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4"/>
              <p:cNvSpPr/>
              <p:nvPr/>
            </p:nvSpPr>
            <p:spPr>
              <a:xfrm>
                <a:off x="2195589" y="840105"/>
                <a:ext cx="27525" cy="19883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07" extrusionOk="0">
                    <a:moveTo>
                      <a:pt x="216" y="0"/>
                    </a:moveTo>
                    <a:cubicBezTo>
                      <a:pt x="177" y="0"/>
                      <a:pt x="130" y="10"/>
                      <a:pt x="76" y="33"/>
                    </a:cubicBezTo>
                    <a:cubicBezTo>
                      <a:pt x="1" y="71"/>
                      <a:pt x="135" y="307"/>
                      <a:pt x="256" y="307"/>
                    </a:cubicBezTo>
                    <a:cubicBezTo>
                      <a:pt x="273" y="307"/>
                      <a:pt x="290" y="302"/>
                      <a:pt x="306" y="291"/>
                    </a:cubicBezTo>
                    <a:cubicBezTo>
                      <a:pt x="424" y="209"/>
                      <a:pt x="397" y="0"/>
                      <a:pt x="2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4"/>
              <p:cNvSpPr/>
              <p:nvPr/>
            </p:nvSpPr>
            <p:spPr>
              <a:xfrm>
                <a:off x="2263787" y="840041"/>
                <a:ext cx="118261" cy="112367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735" extrusionOk="0">
                    <a:moveTo>
                      <a:pt x="1137" y="1"/>
                    </a:moveTo>
                    <a:cubicBezTo>
                      <a:pt x="892" y="1"/>
                      <a:pt x="805" y="267"/>
                      <a:pt x="805" y="508"/>
                    </a:cubicBezTo>
                    <a:cubicBezTo>
                      <a:pt x="762" y="465"/>
                      <a:pt x="704" y="422"/>
                      <a:pt x="647" y="407"/>
                    </a:cubicBezTo>
                    <a:cubicBezTo>
                      <a:pt x="605" y="390"/>
                      <a:pt x="560" y="382"/>
                      <a:pt x="516" y="382"/>
                    </a:cubicBezTo>
                    <a:cubicBezTo>
                      <a:pt x="377" y="382"/>
                      <a:pt x="238" y="460"/>
                      <a:pt x="173" y="580"/>
                    </a:cubicBezTo>
                    <a:cubicBezTo>
                      <a:pt x="0" y="853"/>
                      <a:pt x="302" y="1054"/>
                      <a:pt x="589" y="1097"/>
                    </a:cubicBezTo>
                    <a:cubicBezTo>
                      <a:pt x="575" y="1183"/>
                      <a:pt x="561" y="1255"/>
                      <a:pt x="561" y="1298"/>
                    </a:cubicBezTo>
                    <a:cubicBezTo>
                      <a:pt x="575" y="1456"/>
                      <a:pt x="704" y="1686"/>
                      <a:pt x="877" y="1729"/>
                    </a:cubicBezTo>
                    <a:cubicBezTo>
                      <a:pt x="893" y="1733"/>
                      <a:pt x="912" y="1734"/>
                      <a:pt x="931" y="1734"/>
                    </a:cubicBezTo>
                    <a:cubicBezTo>
                      <a:pt x="1081" y="1734"/>
                      <a:pt x="1302" y="1641"/>
                      <a:pt x="1365" y="1514"/>
                    </a:cubicBezTo>
                    <a:cubicBezTo>
                      <a:pt x="1394" y="1471"/>
                      <a:pt x="1380" y="1399"/>
                      <a:pt x="1351" y="1341"/>
                    </a:cubicBezTo>
                    <a:lnTo>
                      <a:pt x="1351" y="1341"/>
                    </a:lnTo>
                    <a:cubicBezTo>
                      <a:pt x="1402" y="1351"/>
                      <a:pt x="1445" y="1362"/>
                      <a:pt x="1492" y="1362"/>
                    </a:cubicBezTo>
                    <a:cubicBezTo>
                      <a:pt x="1511" y="1362"/>
                      <a:pt x="1531" y="1360"/>
                      <a:pt x="1552" y="1356"/>
                    </a:cubicBezTo>
                    <a:cubicBezTo>
                      <a:pt x="1724" y="1313"/>
                      <a:pt x="1811" y="1111"/>
                      <a:pt x="1825" y="953"/>
                    </a:cubicBezTo>
                    <a:cubicBezTo>
                      <a:pt x="1825" y="781"/>
                      <a:pt x="1753" y="652"/>
                      <a:pt x="1595" y="623"/>
                    </a:cubicBezTo>
                    <a:cubicBezTo>
                      <a:pt x="1566" y="616"/>
                      <a:pt x="1531" y="612"/>
                      <a:pt x="1493" y="612"/>
                    </a:cubicBezTo>
                    <a:cubicBezTo>
                      <a:pt x="1455" y="612"/>
                      <a:pt x="1416" y="616"/>
                      <a:pt x="1380" y="623"/>
                    </a:cubicBezTo>
                    <a:cubicBezTo>
                      <a:pt x="1452" y="508"/>
                      <a:pt x="1495" y="364"/>
                      <a:pt x="1495" y="264"/>
                    </a:cubicBezTo>
                    <a:cubicBezTo>
                      <a:pt x="1480" y="120"/>
                      <a:pt x="1322" y="34"/>
                      <a:pt x="1193" y="5"/>
                    </a:cubicBezTo>
                    <a:cubicBezTo>
                      <a:pt x="1173" y="2"/>
                      <a:pt x="1155" y="1"/>
                      <a:pt x="1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4"/>
              <p:cNvSpPr/>
              <p:nvPr/>
            </p:nvSpPr>
            <p:spPr>
              <a:xfrm>
                <a:off x="2304719" y="865105"/>
                <a:ext cx="62433" cy="6113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4" extrusionOk="0">
                    <a:moveTo>
                      <a:pt x="242" y="0"/>
                    </a:moveTo>
                    <a:cubicBezTo>
                      <a:pt x="203" y="0"/>
                      <a:pt x="164" y="12"/>
                      <a:pt x="130" y="35"/>
                    </a:cubicBezTo>
                    <a:cubicBezTo>
                      <a:pt x="29" y="121"/>
                      <a:pt x="44" y="250"/>
                      <a:pt x="101" y="351"/>
                    </a:cubicBezTo>
                    <a:cubicBezTo>
                      <a:pt x="130" y="394"/>
                      <a:pt x="202" y="451"/>
                      <a:pt x="274" y="480"/>
                    </a:cubicBezTo>
                    <a:cubicBezTo>
                      <a:pt x="245" y="495"/>
                      <a:pt x="216" y="509"/>
                      <a:pt x="187" y="523"/>
                    </a:cubicBezTo>
                    <a:lnTo>
                      <a:pt x="173" y="523"/>
                    </a:lnTo>
                    <a:cubicBezTo>
                      <a:pt x="130" y="538"/>
                      <a:pt x="87" y="566"/>
                      <a:pt x="58" y="609"/>
                    </a:cubicBezTo>
                    <a:cubicBezTo>
                      <a:pt x="1" y="696"/>
                      <a:pt x="29" y="825"/>
                      <a:pt x="101" y="897"/>
                    </a:cubicBezTo>
                    <a:cubicBezTo>
                      <a:pt x="134" y="930"/>
                      <a:pt x="166" y="944"/>
                      <a:pt x="197" y="944"/>
                    </a:cubicBezTo>
                    <a:cubicBezTo>
                      <a:pt x="300" y="944"/>
                      <a:pt x="387" y="785"/>
                      <a:pt x="432" y="653"/>
                    </a:cubicBezTo>
                    <a:cubicBezTo>
                      <a:pt x="446" y="681"/>
                      <a:pt x="460" y="710"/>
                      <a:pt x="475" y="739"/>
                    </a:cubicBezTo>
                    <a:cubicBezTo>
                      <a:pt x="503" y="782"/>
                      <a:pt x="532" y="839"/>
                      <a:pt x="575" y="868"/>
                    </a:cubicBezTo>
                    <a:cubicBezTo>
                      <a:pt x="599" y="878"/>
                      <a:pt x="624" y="883"/>
                      <a:pt x="649" y="883"/>
                    </a:cubicBezTo>
                    <a:cubicBezTo>
                      <a:pt x="732" y="883"/>
                      <a:pt x="819" y="834"/>
                      <a:pt x="863" y="768"/>
                    </a:cubicBezTo>
                    <a:cubicBezTo>
                      <a:pt x="949" y="624"/>
                      <a:pt x="834" y="480"/>
                      <a:pt x="705" y="423"/>
                    </a:cubicBezTo>
                    <a:cubicBezTo>
                      <a:pt x="834" y="380"/>
                      <a:pt x="963" y="250"/>
                      <a:pt x="848" y="121"/>
                    </a:cubicBezTo>
                    <a:cubicBezTo>
                      <a:pt x="806" y="70"/>
                      <a:pt x="761" y="49"/>
                      <a:pt x="716" y="49"/>
                    </a:cubicBezTo>
                    <a:cubicBezTo>
                      <a:pt x="610" y="49"/>
                      <a:pt x="507" y="168"/>
                      <a:pt x="446" y="279"/>
                    </a:cubicBezTo>
                    <a:cubicBezTo>
                      <a:pt x="446" y="207"/>
                      <a:pt x="432" y="135"/>
                      <a:pt x="388" y="78"/>
                    </a:cubicBezTo>
                    <a:cubicBezTo>
                      <a:pt x="354" y="26"/>
                      <a:pt x="299" y="0"/>
                      <a:pt x="2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4"/>
              <p:cNvSpPr/>
              <p:nvPr/>
            </p:nvSpPr>
            <p:spPr>
              <a:xfrm>
                <a:off x="2324019" y="884340"/>
                <a:ext cx="28302" cy="19753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18" y="0"/>
                    </a:moveTo>
                    <a:cubicBezTo>
                      <a:pt x="46" y="0"/>
                      <a:pt x="1" y="203"/>
                      <a:pt x="105" y="284"/>
                    </a:cubicBezTo>
                    <a:cubicBezTo>
                      <a:pt x="126" y="299"/>
                      <a:pt x="148" y="305"/>
                      <a:pt x="171" y="305"/>
                    </a:cubicBezTo>
                    <a:cubicBezTo>
                      <a:pt x="301" y="305"/>
                      <a:pt x="437" y="89"/>
                      <a:pt x="363" y="39"/>
                    </a:cubicBezTo>
                    <a:cubicBezTo>
                      <a:pt x="308" y="12"/>
                      <a:pt x="259" y="0"/>
                      <a:pt x="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">
    <p:bg>
      <p:bgPr>
        <a:solidFill>
          <a:schemeClr val="accent4"/>
        </a:solid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5"/>
          <p:cNvGrpSpPr/>
          <p:nvPr/>
        </p:nvGrpSpPr>
        <p:grpSpPr>
          <a:xfrm flipH="1">
            <a:off x="7472097" y="3398586"/>
            <a:ext cx="2339130" cy="2057737"/>
            <a:chOff x="407900" y="3852675"/>
            <a:chExt cx="1582525" cy="1392150"/>
          </a:xfrm>
        </p:grpSpPr>
        <p:sp>
          <p:nvSpPr>
            <p:cNvPr id="1251" name="Google Shape;1251;p35"/>
            <p:cNvSpPr/>
            <p:nvPr/>
          </p:nvSpPr>
          <p:spPr>
            <a:xfrm>
              <a:off x="821300" y="4153775"/>
              <a:ext cx="101300" cy="137825"/>
            </a:xfrm>
            <a:custGeom>
              <a:avLst/>
              <a:gdLst/>
              <a:ahLst/>
              <a:cxnLst/>
              <a:rect l="l" t="t" r="r" b="b"/>
              <a:pathLst>
                <a:path w="4052" h="5513" extrusionOk="0">
                  <a:moveTo>
                    <a:pt x="3415" y="0"/>
                  </a:moveTo>
                  <a:cubicBezTo>
                    <a:pt x="3415" y="1"/>
                    <a:pt x="948" y="1247"/>
                    <a:pt x="417" y="2786"/>
                  </a:cubicBezTo>
                  <a:cubicBezTo>
                    <a:pt x="0" y="4059"/>
                    <a:pt x="490" y="5512"/>
                    <a:pt x="1603" y="5512"/>
                  </a:cubicBezTo>
                  <a:cubicBezTo>
                    <a:pt x="1836" y="5512"/>
                    <a:pt x="2096" y="5449"/>
                    <a:pt x="2380" y="5306"/>
                  </a:cubicBezTo>
                  <a:cubicBezTo>
                    <a:pt x="4051" y="4511"/>
                    <a:pt x="3415" y="1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891400" y="4107125"/>
              <a:ext cx="620150" cy="167225"/>
            </a:xfrm>
            <a:custGeom>
              <a:avLst/>
              <a:gdLst/>
              <a:ahLst/>
              <a:cxnLst/>
              <a:rect l="l" t="t" r="r" b="b"/>
              <a:pathLst>
                <a:path w="24806" h="6689" extrusionOk="0">
                  <a:moveTo>
                    <a:pt x="5485" y="0"/>
                  </a:moveTo>
                  <a:cubicBezTo>
                    <a:pt x="3712" y="0"/>
                    <a:pt x="2020" y="678"/>
                    <a:pt x="611" y="1866"/>
                  </a:cubicBezTo>
                  <a:cubicBezTo>
                    <a:pt x="372" y="2052"/>
                    <a:pt x="186" y="2238"/>
                    <a:pt x="1" y="2450"/>
                  </a:cubicBezTo>
                  <a:cubicBezTo>
                    <a:pt x="1256" y="1716"/>
                    <a:pt x="2672" y="1303"/>
                    <a:pt x="4156" y="1303"/>
                  </a:cubicBezTo>
                  <a:cubicBezTo>
                    <a:pt x="5086" y="1303"/>
                    <a:pt x="6043" y="1466"/>
                    <a:pt x="7004" y="1813"/>
                  </a:cubicBezTo>
                  <a:cubicBezTo>
                    <a:pt x="9710" y="2769"/>
                    <a:pt x="11965" y="4599"/>
                    <a:pt x="14539" y="5819"/>
                  </a:cubicBezTo>
                  <a:cubicBezTo>
                    <a:pt x="15693" y="6378"/>
                    <a:pt x="17057" y="6688"/>
                    <a:pt x="18427" y="6688"/>
                  </a:cubicBezTo>
                  <a:cubicBezTo>
                    <a:pt x="20960" y="6688"/>
                    <a:pt x="23514" y="5627"/>
                    <a:pt x="24806" y="3113"/>
                  </a:cubicBezTo>
                  <a:cubicBezTo>
                    <a:pt x="23771" y="2530"/>
                    <a:pt x="24328" y="2317"/>
                    <a:pt x="23771" y="1309"/>
                  </a:cubicBezTo>
                  <a:cubicBezTo>
                    <a:pt x="23134" y="2211"/>
                    <a:pt x="21755" y="3432"/>
                    <a:pt x="20481" y="4281"/>
                  </a:cubicBezTo>
                  <a:cubicBezTo>
                    <a:pt x="19924" y="4113"/>
                    <a:pt x="19206" y="4041"/>
                    <a:pt x="18473" y="4041"/>
                  </a:cubicBezTo>
                  <a:cubicBezTo>
                    <a:pt x="17810" y="4041"/>
                    <a:pt x="17135" y="4100"/>
                    <a:pt x="16555" y="4201"/>
                  </a:cubicBezTo>
                  <a:cubicBezTo>
                    <a:pt x="13849" y="3511"/>
                    <a:pt x="11063" y="1840"/>
                    <a:pt x="8517" y="673"/>
                  </a:cubicBezTo>
                  <a:cubicBezTo>
                    <a:pt x="7504" y="214"/>
                    <a:pt x="6482" y="0"/>
                    <a:pt x="5485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3" name="Google Shape;1253;p35"/>
            <p:cNvGrpSpPr/>
            <p:nvPr/>
          </p:nvGrpSpPr>
          <p:grpSpPr>
            <a:xfrm>
              <a:off x="407900" y="3852675"/>
              <a:ext cx="1582525" cy="1392150"/>
              <a:chOff x="407900" y="3852675"/>
              <a:chExt cx="1582525" cy="1392150"/>
            </a:xfrm>
          </p:grpSpPr>
          <p:sp>
            <p:nvSpPr>
              <p:cNvPr id="1254" name="Google Shape;1254;p35"/>
              <p:cNvSpPr/>
              <p:nvPr/>
            </p:nvSpPr>
            <p:spPr>
              <a:xfrm>
                <a:off x="407900" y="4281775"/>
                <a:ext cx="1582525" cy="929900"/>
              </a:xfrm>
              <a:custGeom>
                <a:avLst/>
                <a:gdLst/>
                <a:ahLst/>
                <a:cxnLst/>
                <a:rect l="l" t="t" r="r" b="b"/>
                <a:pathLst>
                  <a:path w="63301" h="37196" extrusionOk="0">
                    <a:moveTo>
                      <a:pt x="28042" y="1"/>
                    </a:moveTo>
                    <a:lnTo>
                      <a:pt x="1" y="16476"/>
                    </a:lnTo>
                    <a:lnTo>
                      <a:pt x="35258" y="37195"/>
                    </a:lnTo>
                    <a:lnTo>
                      <a:pt x="63300" y="20694"/>
                    </a:lnTo>
                    <a:lnTo>
                      <a:pt x="280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407900" y="4693650"/>
                <a:ext cx="881475" cy="551175"/>
              </a:xfrm>
              <a:custGeom>
                <a:avLst/>
                <a:gdLst/>
                <a:ahLst/>
                <a:cxnLst/>
                <a:rect l="l" t="t" r="r" b="b"/>
                <a:pathLst>
                  <a:path w="35259" h="22047" extrusionOk="0">
                    <a:moveTo>
                      <a:pt x="1" y="1"/>
                    </a:moveTo>
                    <a:lnTo>
                      <a:pt x="1" y="1327"/>
                    </a:lnTo>
                    <a:lnTo>
                      <a:pt x="35258" y="22047"/>
                    </a:lnTo>
                    <a:lnTo>
                      <a:pt x="35258" y="2072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1289350" y="4799100"/>
                <a:ext cx="701075" cy="445725"/>
              </a:xfrm>
              <a:custGeom>
                <a:avLst/>
                <a:gdLst/>
                <a:ahLst/>
                <a:cxnLst/>
                <a:rect l="l" t="t" r="r" b="b"/>
                <a:pathLst>
                  <a:path w="28043" h="17829" extrusionOk="0">
                    <a:moveTo>
                      <a:pt x="28042" y="1"/>
                    </a:moveTo>
                    <a:lnTo>
                      <a:pt x="0" y="16502"/>
                    </a:lnTo>
                    <a:lnTo>
                      <a:pt x="0" y="17829"/>
                    </a:lnTo>
                    <a:lnTo>
                      <a:pt x="28042" y="1327"/>
                    </a:lnTo>
                    <a:lnTo>
                      <a:pt x="280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781300" y="4623225"/>
                <a:ext cx="79195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31678" h="15198" extrusionOk="0">
                    <a:moveTo>
                      <a:pt x="7847" y="1"/>
                    </a:moveTo>
                    <a:cubicBezTo>
                      <a:pt x="6360" y="1"/>
                      <a:pt x="5019" y="528"/>
                      <a:pt x="3503" y="1730"/>
                    </a:cubicBezTo>
                    <a:cubicBezTo>
                      <a:pt x="1380" y="3401"/>
                      <a:pt x="1" y="5444"/>
                      <a:pt x="4219" y="7593"/>
                    </a:cubicBezTo>
                    <a:cubicBezTo>
                      <a:pt x="8915" y="10007"/>
                      <a:pt x="14778" y="11970"/>
                      <a:pt x="18120" y="13854"/>
                    </a:cubicBezTo>
                    <a:cubicBezTo>
                      <a:pt x="19682" y="14734"/>
                      <a:pt x="21024" y="15197"/>
                      <a:pt x="22414" y="15197"/>
                    </a:cubicBezTo>
                    <a:cubicBezTo>
                      <a:pt x="23998" y="15197"/>
                      <a:pt x="25645" y="14595"/>
                      <a:pt x="27751" y="13323"/>
                    </a:cubicBezTo>
                    <a:cubicBezTo>
                      <a:pt x="31677" y="10909"/>
                      <a:pt x="30324" y="9370"/>
                      <a:pt x="27008" y="7593"/>
                    </a:cubicBezTo>
                    <a:cubicBezTo>
                      <a:pt x="23692" y="5842"/>
                      <a:pt x="16661" y="2950"/>
                      <a:pt x="12708" y="1279"/>
                    </a:cubicBezTo>
                    <a:cubicBezTo>
                      <a:pt x="10778" y="468"/>
                      <a:pt x="9247" y="1"/>
                      <a:pt x="7847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1600400" y="3942875"/>
                <a:ext cx="137325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6129" extrusionOk="0">
                    <a:moveTo>
                      <a:pt x="5492" y="0"/>
                    </a:moveTo>
                    <a:cubicBezTo>
                      <a:pt x="5492" y="0"/>
                      <a:pt x="4431" y="80"/>
                      <a:pt x="3397" y="610"/>
                    </a:cubicBezTo>
                    <a:cubicBezTo>
                      <a:pt x="1937" y="1380"/>
                      <a:pt x="1301" y="1698"/>
                      <a:pt x="850" y="3263"/>
                    </a:cubicBezTo>
                    <a:cubicBezTo>
                      <a:pt x="531" y="4404"/>
                      <a:pt x="1" y="5704"/>
                      <a:pt x="1" y="5704"/>
                    </a:cubicBezTo>
                    <a:lnTo>
                      <a:pt x="770" y="6128"/>
                    </a:lnTo>
                    <a:cubicBezTo>
                      <a:pt x="770" y="6128"/>
                      <a:pt x="1513" y="4722"/>
                      <a:pt x="1911" y="4351"/>
                    </a:cubicBezTo>
                    <a:cubicBezTo>
                      <a:pt x="2388" y="3926"/>
                      <a:pt x="3662" y="3767"/>
                      <a:pt x="4537" y="2839"/>
                    </a:cubicBezTo>
                    <a:cubicBezTo>
                      <a:pt x="5439" y="1910"/>
                      <a:pt x="5492" y="0"/>
                      <a:pt x="5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972975" y="4172475"/>
                <a:ext cx="186400" cy="507925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20317" extrusionOk="0">
                    <a:moveTo>
                      <a:pt x="2105" y="0"/>
                    </a:moveTo>
                    <a:cubicBezTo>
                      <a:pt x="916" y="0"/>
                      <a:pt x="557" y="1235"/>
                      <a:pt x="1195" y="3603"/>
                    </a:cubicBezTo>
                    <a:cubicBezTo>
                      <a:pt x="1964" y="6336"/>
                      <a:pt x="2229" y="9599"/>
                      <a:pt x="319" y="10607"/>
                    </a:cubicBezTo>
                    <a:cubicBezTo>
                      <a:pt x="1" y="11934"/>
                      <a:pt x="558" y="14772"/>
                      <a:pt x="611" y="16497"/>
                    </a:cubicBezTo>
                    <a:cubicBezTo>
                      <a:pt x="664" y="18274"/>
                      <a:pt x="1327" y="18566"/>
                      <a:pt x="1327" y="18566"/>
                    </a:cubicBezTo>
                    <a:cubicBezTo>
                      <a:pt x="1327" y="18566"/>
                      <a:pt x="1142" y="19495"/>
                      <a:pt x="1142" y="20317"/>
                    </a:cubicBezTo>
                    <a:cubicBezTo>
                      <a:pt x="1142" y="20317"/>
                      <a:pt x="1486" y="19017"/>
                      <a:pt x="2972" y="18752"/>
                    </a:cubicBezTo>
                    <a:cubicBezTo>
                      <a:pt x="2866" y="18593"/>
                      <a:pt x="2760" y="18433"/>
                      <a:pt x="2601" y="18221"/>
                    </a:cubicBezTo>
                    <a:cubicBezTo>
                      <a:pt x="2282" y="16497"/>
                      <a:pt x="2150" y="14056"/>
                      <a:pt x="1964" y="13313"/>
                    </a:cubicBezTo>
                    <a:cubicBezTo>
                      <a:pt x="1646" y="12066"/>
                      <a:pt x="2680" y="11164"/>
                      <a:pt x="3503" y="10607"/>
                    </a:cubicBezTo>
                    <a:cubicBezTo>
                      <a:pt x="4299" y="10050"/>
                      <a:pt x="6182" y="9307"/>
                      <a:pt x="6819" y="6442"/>
                    </a:cubicBezTo>
                    <a:cubicBezTo>
                      <a:pt x="7456" y="3577"/>
                      <a:pt x="3874" y="446"/>
                      <a:pt x="2760" y="101"/>
                    </a:cubicBezTo>
                    <a:cubicBezTo>
                      <a:pt x="2519" y="34"/>
                      <a:pt x="2301" y="0"/>
                      <a:pt x="21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1001500" y="4641250"/>
                <a:ext cx="649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031" extrusionOk="0">
                    <a:moveTo>
                      <a:pt x="1831" y="1"/>
                    </a:moveTo>
                    <a:cubicBezTo>
                      <a:pt x="345" y="266"/>
                      <a:pt x="1" y="1566"/>
                      <a:pt x="1" y="1566"/>
                    </a:cubicBezTo>
                    <a:cubicBezTo>
                      <a:pt x="401" y="1880"/>
                      <a:pt x="933" y="2030"/>
                      <a:pt x="1396" y="2030"/>
                    </a:cubicBezTo>
                    <a:cubicBezTo>
                      <a:pt x="2070" y="2030"/>
                      <a:pt x="2597" y="1712"/>
                      <a:pt x="2362" y="1115"/>
                    </a:cubicBezTo>
                    <a:cubicBezTo>
                      <a:pt x="2176" y="637"/>
                      <a:pt x="2070" y="346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1386175" y="4393050"/>
                <a:ext cx="111450" cy="469950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18798" extrusionOk="0">
                    <a:moveTo>
                      <a:pt x="2091" y="1"/>
                    </a:moveTo>
                    <a:cubicBezTo>
                      <a:pt x="1419" y="1"/>
                      <a:pt x="884" y="499"/>
                      <a:pt x="478" y="1784"/>
                    </a:cubicBezTo>
                    <a:cubicBezTo>
                      <a:pt x="1" y="3296"/>
                      <a:pt x="903" y="7382"/>
                      <a:pt x="1327" y="9106"/>
                    </a:cubicBezTo>
                    <a:cubicBezTo>
                      <a:pt x="1009" y="9770"/>
                      <a:pt x="1248" y="10486"/>
                      <a:pt x="1486" y="10725"/>
                    </a:cubicBezTo>
                    <a:cubicBezTo>
                      <a:pt x="1248" y="12582"/>
                      <a:pt x="823" y="15818"/>
                      <a:pt x="850" y="16190"/>
                    </a:cubicBezTo>
                    <a:cubicBezTo>
                      <a:pt x="903" y="16694"/>
                      <a:pt x="1646" y="17065"/>
                      <a:pt x="1646" y="17065"/>
                    </a:cubicBezTo>
                    <a:lnTo>
                      <a:pt x="1460" y="18259"/>
                    </a:lnTo>
                    <a:cubicBezTo>
                      <a:pt x="1460" y="18259"/>
                      <a:pt x="2446" y="18798"/>
                      <a:pt x="3121" y="18798"/>
                    </a:cubicBezTo>
                    <a:cubicBezTo>
                      <a:pt x="3473" y="18798"/>
                      <a:pt x="3741" y="18651"/>
                      <a:pt x="3741" y="18206"/>
                    </a:cubicBezTo>
                    <a:cubicBezTo>
                      <a:pt x="3715" y="17596"/>
                      <a:pt x="3582" y="17675"/>
                      <a:pt x="3078" y="16747"/>
                    </a:cubicBezTo>
                    <a:cubicBezTo>
                      <a:pt x="2945" y="16428"/>
                      <a:pt x="2866" y="15606"/>
                      <a:pt x="2786" y="15075"/>
                    </a:cubicBezTo>
                    <a:cubicBezTo>
                      <a:pt x="2468" y="12608"/>
                      <a:pt x="3450" y="11600"/>
                      <a:pt x="3715" y="9478"/>
                    </a:cubicBezTo>
                    <a:cubicBezTo>
                      <a:pt x="3927" y="7806"/>
                      <a:pt x="3980" y="6108"/>
                      <a:pt x="3980" y="4543"/>
                    </a:cubicBezTo>
                    <a:cubicBezTo>
                      <a:pt x="4007" y="2978"/>
                      <a:pt x="4458" y="1041"/>
                      <a:pt x="3370" y="431"/>
                    </a:cubicBezTo>
                    <a:cubicBezTo>
                      <a:pt x="2899" y="162"/>
                      <a:pt x="2473" y="1"/>
                      <a:pt x="2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842975" y="4107400"/>
                <a:ext cx="766750" cy="458800"/>
              </a:xfrm>
              <a:custGeom>
                <a:avLst/>
                <a:gdLst/>
                <a:ahLst/>
                <a:cxnLst/>
                <a:rect l="l" t="t" r="r" b="b"/>
                <a:pathLst>
                  <a:path w="30670" h="18352" extrusionOk="0">
                    <a:moveTo>
                      <a:pt x="7419" y="1"/>
                    </a:moveTo>
                    <a:cubicBezTo>
                      <a:pt x="5647" y="1"/>
                      <a:pt x="3956" y="668"/>
                      <a:pt x="2548" y="1855"/>
                    </a:cubicBezTo>
                    <a:cubicBezTo>
                      <a:pt x="1" y="3978"/>
                      <a:pt x="266" y="7161"/>
                      <a:pt x="479" y="8143"/>
                    </a:cubicBezTo>
                    <a:cubicBezTo>
                      <a:pt x="1036" y="10796"/>
                      <a:pt x="3609" y="12494"/>
                      <a:pt x="6182" y="13290"/>
                    </a:cubicBezTo>
                    <a:cubicBezTo>
                      <a:pt x="6978" y="13528"/>
                      <a:pt x="9048" y="14165"/>
                      <a:pt x="10348" y="15306"/>
                    </a:cubicBezTo>
                    <a:cubicBezTo>
                      <a:pt x="12584" y="17253"/>
                      <a:pt x="15465" y="18351"/>
                      <a:pt x="18334" y="18351"/>
                    </a:cubicBezTo>
                    <a:cubicBezTo>
                      <a:pt x="20194" y="18351"/>
                      <a:pt x="22048" y="17889"/>
                      <a:pt x="23718" y="16898"/>
                    </a:cubicBezTo>
                    <a:cubicBezTo>
                      <a:pt x="24010" y="16712"/>
                      <a:pt x="25894" y="14935"/>
                      <a:pt x="26371" y="14351"/>
                    </a:cubicBezTo>
                    <a:cubicBezTo>
                      <a:pt x="28732" y="11433"/>
                      <a:pt x="30457" y="9284"/>
                      <a:pt x="30457" y="6127"/>
                    </a:cubicBezTo>
                    <a:cubicBezTo>
                      <a:pt x="30457" y="6047"/>
                      <a:pt x="30483" y="5941"/>
                      <a:pt x="30483" y="5861"/>
                    </a:cubicBezTo>
                    <a:cubicBezTo>
                      <a:pt x="30537" y="5464"/>
                      <a:pt x="30616" y="5039"/>
                      <a:pt x="30669" y="4615"/>
                    </a:cubicBezTo>
                    <a:cubicBezTo>
                      <a:pt x="28759" y="4402"/>
                      <a:pt x="26690" y="3049"/>
                      <a:pt x="25708" y="1298"/>
                    </a:cubicBezTo>
                    <a:cubicBezTo>
                      <a:pt x="25071" y="2200"/>
                      <a:pt x="23692" y="3421"/>
                      <a:pt x="22418" y="4296"/>
                    </a:cubicBezTo>
                    <a:cubicBezTo>
                      <a:pt x="21850" y="4111"/>
                      <a:pt x="21120" y="4033"/>
                      <a:pt x="20374" y="4033"/>
                    </a:cubicBezTo>
                    <a:cubicBezTo>
                      <a:pt x="19729" y="4033"/>
                      <a:pt x="19070" y="4092"/>
                      <a:pt x="18492" y="4190"/>
                    </a:cubicBezTo>
                    <a:cubicBezTo>
                      <a:pt x="15786" y="3500"/>
                      <a:pt x="13000" y="1829"/>
                      <a:pt x="10454" y="662"/>
                    </a:cubicBezTo>
                    <a:cubicBezTo>
                      <a:pt x="9440" y="212"/>
                      <a:pt x="8417" y="1"/>
                      <a:pt x="7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866200" y="4218100"/>
                <a:ext cx="743525" cy="348100"/>
              </a:xfrm>
              <a:custGeom>
                <a:avLst/>
                <a:gdLst/>
                <a:ahLst/>
                <a:cxnLst/>
                <a:rect l="l" t="t" r="r" b="b"/>
                <a:pathLst>
                  <a:path w="29741" h="13924" extrusionOk="0">
                    <a:moveTo>
                      <a:pt x="28865" y="1"/>
                    </a:moveTo>
                    <a:cubicBezTo>
                      <a:pt x="27459" y="3397"/>
                      <a:pt x="25575" y="7323"/>
                      <a:pt x="23002" y="10082"/>
                    </a:cubicBezTo>
                    <a:cubicBezTo>
                      <a:pt x="21663" y="11526"/>
                      <a:pt x="20204" y="12169"/>
                      <a:pt x="18612" y="12169"/>
                    </a:cubicBezTo>
                    <a:cubicBezTo>
                      <a:pt x="17396" y="12169"/>
                      <a:pt x="16103" y="11794"/>
                      <a:pt x="14724" y="11117"/>
                    </a:cubicBezTo>
                    <a:cubicBezTo>
                      <a:pt x="11223" y="9366"/>
                      <a:pt x="8384" y="5572"/>
                      <a:pt x="4192" y="5333"/>
                    </a:cubicBezTo>
                    <a:cubicBezTo>
                      <a:pt x="2760" y="5254"/>
                      <a:pt x="1327" y="5227"/>
                      <a:pt x="1" y="4988"/>
                    </a:cubicBezTo>
                    <a:lnTo>
                      <a:pt x="1" y="4988"/>
                    </a:lnTo>
                    <a:cubicBezTo>
                      <a:pt x="982" y="6925"/>
                      <a:pt x="3131" y="8198"/>
                      <a:pt x="5253" y="8862"/>
                    </a:cubicBezTo>
                    <a:cubicBezTo>
                      <a:pt x="6049" y="9100"/>
                      <a:pt x="8119" y="9737"/>
                      <a:pt x="9419" y="10878"/>
                    </a:cubicBezTo>
                    <a:cubicBezTo>
                      <a:pt x="11655" y="12825"/>
                      <a:pt x="14536" y="13923"/>
                      <a:pt x="17405" y="13923"/>
                    </a:cubicBezTo>
                    <a:cubicBezTo>
                      <a:pt x="19265" y="13923"/>
                      <a:pt x="21119" y="13461"/>
                      <a:pt x="22789" y="12470"/>
                    </a:cubicBezTo>
                    <a:cubicBezTo>
                      <a:pt x="23081" y="12284"/>
                      <a:pt x="24965" y="10507"/>
                      <a:pt x="25442" y="9923"/>
                    </a:cubicBezTo>
                    <a:cubicBezTo>
                      <a:pt x="27803" y="7005"/>
                      <a:pt x="29554" y="4856"/>
                      <a:pt x="29528" y="1699"/>
                    </a:cubicBezTo>
                    <a:cubicBezTo>
                      <a:pt x="29528" y="1619"/>
                      <a:pt x="29554" y="1513"/>
                      <a:pt x="29554" y="1433"/>
                    </a:cubicBezTo>
                    <a:cubicBezTo>
                      <a:pt x="29608" y="1036"/>
                      <a:pt x="29714" y="611"/>
                      <a:pt x="29740" y="187"/>
                    </a:cubicBezTo>
                    <a:cubicBezTo>
                      <a:pt x="29448" y="160"/>
                      <a:pt x="29157" y="80"/>
                      <a:pt x="28865" y="1"/>
                    </a:cubicBezTo>
                    <a:close/>
                  </a:path>
                </a:pathLst>
              </a:custGeom>
              <a:solidFill>
                <a:srgbClr val="5B361D">
                  <a:alpha val="14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1463775" y="4072025"/>
                <a:ext cx="279925" cy="280075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11203" extrusionOk="0">
                    <a:moveTo>
                      <a:pt x="5086" y="0"/>
                    </a:moveTo>
                    <a:cubicBezTo>
                      <a:pt x="5011" y="0"/>
                      <a:pt x="4934" y="3"/>
                      <a:pt x="4856" y="7"/>
                    </a:cubicBezTo>
                    <a:cubicBezTo>
                      <a:pt x="2017" y="193"/>
                      <a:pt x="1" y="3085"/>
                      <a:pt x="266" y="4862"/>
                    </a:cubicBezTo>
                    <a:cubicBezTo>
                      <a:pt x="505" y="6428"/>
                      <a:pt x="1884" y="7648"/>
                      <a:pt x="3423" y="7834"/>
                    </a:cubicBezTo>
                    <a:cubicBezTo>
                      <a:pt x="4086" y="8974"/>
                      <a:pt x="5917" y="9691"/>
                      <a:pt x="7190" y="10327"/>
                    </a:cubicBezTo>
                    <a:cubicBezTo>
                      <a:pt x="7800" y="10619"/>
                      <a:pt x="8119" y="11203"/>
                      <a:pt x="8862" y="11203"/>
                    </a:cubicBezTo>
                    <a:cubicBezTo>
                      <a:pt x="10082" y="11203"/>
                      <a:pt x="11196" y="10354"/>
                      <a:pt x="10612" y="9425"/>
                    </a:cubicBezTo>
                    <a:cubicBezTo>
                      <a:pt x="9764" y="7993"/>
                      <a:pt x="9074" y="6428"/>
                      <a:pt x="8145" y="5021"/>
                    </a:cubicBezTo>
                    <a:cubicBezTo>
                      <a:pt x="8384" y="3191"/>
                      <a:pt x="8384" y="2024"/>
                      <a:pt x="7058" y="803"/>
                    </a:cubicBezTo>
                    <a:cubicBezTo>
                      <a:pt x="6454" y="248"/>
                      <a:pt x="5850" y="0"/>
                      <a:pt x="50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1505575" y="4073525"/>
                <a:ext cx="230825" cy="266650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0666" extrusionOk="0">
                    <a:moveTo>
                      <a:pt x="3979" y="0"/>
                    </a:moveTo>
                    <a:lnTo>
                      <a:pt x="3979" y="0"/>
                    </a:lnTo>
                    <a:cubicBezTo>
                      <a:pt x="4749" y="478"/>
                      <a:pt x="5492" y="1115"/>
                      <a:pt x="5757" y="2255"/>
                    </a:cubicBezTo>
                    <a:cubicBezTo>
                      <a:pt x="6075" y="3608"/>
                      <a:pt x="5943" y="5386"/>
                      <a:pt x="6818" y="6500"/>
                    </a:cubicBezTo>
                    <a:cubicBezTo>
                      <a:pt x="7375" y="7216"/>
                      <a:pt x="7349" y="7667"/>
                      <a:pt x="8065" y="8331"/>
                    </a:cubicBezTo>
                    <a:cubicBezTo>
                      <a:pt x="8318" y="8562"/>
                      <a:pt x="7968" y="8844"/>
                      <a:pt x="7614" y="8844"/>
                    </a:cubicBezTo>
                    <a:cubicBezTo>
                      <a:pt x="7523" y="8844"/>
                      <a:pt x="7431" y="8825"/>
                      <a:pt x="7349" y="8782"/>
                    </a:cubicBezTo>
                    <a:cubicBezTo>
                      <a:pt x="5545" y="7827"/>
                      <a:pt x="4855" y="6076"/>
                      <a:pt x="3449" y="4510"/>
                    </a:cubicBezTo>
                    <a:cubicBezTo>
                      <a:pt x="2414" y="3370"/>
                      <a:pt x="1990" y="1778"/>
                      <a:pt x="875" y="743"/>
                    </a:cubicBezTo>
                    <a:cubicBezTo>
                      <a:pt x="557" y="955"/>
                      <a:pt x="265" y="1194"/>
                      <a:pt x="0" y="1460"/>
                    </a:cubicBezTo>
                    <a:cubicBezTo>
                      <a:pt x="557" y="2229"/>
                      <a:pt x="743" y="3025"/>
                      <a:pt x="955" y="3927"/>
                    </a:cubicBezTo>
                    <a:cubicBezTo>
                      <a:pt x="1380" y="5731"/>
                      <a:pt x="2096" y="6341"/>
                      <a:pt x="3741" y="6978"/>
                    </a:cubicBezTo>
                    <a:cubicBezTo>
                      <a:pt x="4669" y="7349"/>
                      <a:pt x="5279" y="8676"/>
                      <a:pt x="5996" y="9339"/>
                    </a:cubicBezTo>
                    <a:cubicBezTo>
                      <a:pt x="6871" y="10108"/>
                      <a:pt x="7720" y="10002"/>
                      <a:pt x="8649" y="10665"/>
                    </a:cubicBezTo>
                    <a:cubicBezTo>
                      <a:pt x="9073" y="10320"/>
                      <a:pt x="9232" y="9869"/>
                      <a:pt x="8940" y="9365"/>
                    </a:cubicBezTo>
                    <a:cubicBezTo>
                      <a:pt x="8092" y="7933"/>
                      <a:pt x="7402" y="6368"/>
                      <a:pt x="6473" y="4961"/>
                    </a:cubicBezTo>
                    <a:cubicBezTo>
                      <a:pt x="6712" y="3131"/>
                      <a:pt x="6712" y="1964"/>
                      <a:pt x="5386" y="743"/>
                    </a:cubicBezTo>
                    <a:cubicBezTo>
                      <a:pt x="4935" y="345"/>
                      <a:pt x="4484" y="107"/>
                      <a:pt x="3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5"/>
              <p:cNvSpPr/>
              <p:nvPr/>
            </p:nvSpPr>
            <p:spPr>
              <a:xfrm>
                <a:off x="1467750" y="4129900"/>
                <a:ext cx="254725" cy="222200"/>
              </a:xfrm>
              <a:custGeom>
                <a:avLst/>
                <a:gdLst/>
                <a:ahLst/>
                <a:cxnLst/>
                <a:rect l="l" t="t" r="r" b="b"/>
                <a:pathLst>
                  <a:path w="10189" h="8888" extrusionOk="0">
                    <a:moveTo>
                      <a:pt x="876" y="0"/>
                    </a:moveTo>
                    <a:lnTo>
                      <a:pt x="876" y="0"/>
                    </a:lnTo>
                    <a:cubicBezTo>
                      <a:pt x="293" y="849"/>
                      <a:pt x="1" y="1804"/>
                      <a:pt x="107" y="2547"/>
                    </a:cubicBezTo>
                    <a:cubicBezTo>
                      <a:pt x="346" y="4113"/>
                      <a:pt x="1725" y="5333"/>
                      <a:pt x="3264" y="5519"/>
                    </a:cubicBezTo>
                    <a:cubicBezTo>
                      <a:pt x="3927" y="6633"/>
                      <a:pt x="5758" y="7376"/>
                      <a:pt x="7031" y="8012"/>
                    </a:cubicBezTo>
                    <a:cubicBezTo>
                      <a:pt x="7641" y="8304"/>
                      <a:pt x="7960" y="8888"/>
                      <a:pt x="8703" y="8888"/>
                    </a:cubicBezTo>
                    <a:cubicBezTo>
                      <a:pt x="9286" y="8888"/>
                      <a:pt x="9817" y="8702"/>
                      <a:pt x="10188" y="8384"/>
                    </a:cubicBezTo>
                    <a:cubicBezTo>
                      <a:pt x="8809" y="7561"/>
                      <a:pt x="8464" y="8357"/>
                      <a:pt x="7296" y="7296"/>
                    </a:cubicBezTo>
                    <a:lnTo>
                      <a:pt x="7270" y="7323"/>
                    </a:lnTo>
                    <a:cubicBezTo>
                      <a:pt x="6341" y="6474"/>
                      <a:pt x="5997" y="6102"/>
                      <a:pt x="5148" y="5625"/>
                    </a:cubicBezTo>
                    <a:cubicBezTo>
                      <a:pt x="4033" y="5015"/>
                      <a:pt x="2999" y="4723"/>
                      <a:pt x="2150" y="3768"/>
                    </a:cubicBezTo>
                    <a:cubicBezTo>
                      <a:pt x="1248" y="2733"/>
                      <a:pt x="664" y="1725"/>
                      <a:pt x="876" y="0"/>
                    </a:cubicBezTo>
                    <a:close/>
                  </a:path>
                </a:pathLst>
              </a:custGeom>
              <a:solidFill>
                <a:srgbClr val="5B361D">
                  <a:alpha val="14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5"/>
              <p:cNvSpPr/>
              <p:nvPr/>
            </p:nvSpPr>
            <p:spPr>
              <a:xfrm>
                <a:off x="1270775" y="4457700"/>
                <a:ext cx="111450" cy="470125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18805" extrusionOk="0">
                    <a:moveTo>
                      <a:pt x="2100" y="1"/>
                    </a:moveTo>
                    <a:cubicBezTo>
                      <a:pt x="1433" y="1"/>
                      <a:pt x="901" y="494"/>
                      <a:pt x="478" y="1798"/>
                    </a:cubicBezTo>
                    <a:cubicBezTo>
                      <a:pt x="1" y="3284"/>
                      <a:pt x="903" y="7396"/>
                      <a:pt x="1327" y="9120"/>
                    </a:cubicBezTo>
                    <a:cubicBezTo>
                      <a:pt x="1009" y="9783"/>
                      <a:pt x="1247" y="10500"/>
                      <a:pt x="1513" y="10738"/>
                    </a:cubicBezTo>
                    <a:cubicBezTo>
                      <a:pt x="1274" y="12596"/>
                      <a:pt x="849" y="15806"/>
                      <a:pt x="876" y="16177"/>
                    </a:cubicBezTo>
                    <a:cubicBezTo>
                      <a:pt x="903" y="16681"/>
                      <a:pt x="1645" y="17053"/>
                      <a:pt x="1645" y="17053"/>
                    </a:cubicBezTo>
                    <a:lnTo>
                      <a:pt x="1460" y="18246"/>
                    </a:lnTo>
                    <a:cubicBezTo>
                      <a:pt x="1460" y="18246"/>
                      <a:pt x="2471" y="18805"/>
                      <a:pt x="3147" y="18805"/>
                    </a:cubicBezTo>
                    <a:cubicBezTo>
                      <a:pt x="3493" y="18805"/>
                      <a:pt x="3750" y="18659"/>
                      <a:pt x="3741" y="18220"/>
                    </a:cubicBezTo>
                    <a:cubicBezTo>
                      <a:pt x="3741" y="17610"/>
                      <a:pt x="3582" y="17848"/>
                      <a:pt x="3078" y="16920"/>
                    </a:cubicBezTo>
                    <a:cubicBezTo>
                      <a:pt x="2945" y="16602"/>
                      <a:pt x="2866" y="15620"/>
                      <a:pt x="2813" y="15063"/>
                    </a:cubicBezTo>
                    <a:cubicBezTo>
                      <a:pt x="2468" y="12622"/>
                      <a:pt x="3449" y="11587"/>
                      <a:pt x="3741" y="9465"/>
                    </a:cubicBezTo>
                    <a:cubicBezTo>
                      <a:pt x="3953" y="7820"/>
                      <a:pt x="3980" y="6122"/>
                      <a:pt x="4007" y="4557"/>
                    </a:cubicBezTo>
                    <a:cubicBezTo>
                      <a:pt x="4007" y="2965"/>
                      <a:pt x="4458" y="1029"/>
                      <a:pt x="3370" y="419"/>
                    </a:cubicBezTo>
                    <a:cubicBezTo>
                      <a:pt x="2900" y="159"/>
                      <a:pt x="2478" y="1"/>
                      <a:pt x="2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1563275" y="4185600"/>
                <a:ext cx="4645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533" extrusionOk="0">
                    <a:moveTo>
                      <a:pt x="398" y="1"/>
                    </a:moveTo>
                    <a:cubicBezTo>
                      <a:pt x="398" y="1"/>
                      <a:pt x="0" y="505"/>
                      <a:pt x="398" y="1115"/>
                    </a:cubicBezTo>
                    <a:cubicBezTo>
                      <a:pt x="621" y="1457"/>
                      <a:pt x="1053" y="1533"/>
                      <a:pt x="1389" y="1533"/>
                    </a:cubicBezTo>
                    <a:cubicBezTo>
                      <a:pt x="1653" y="1533"/>
                      <a:pt x="1857" y="1487"/>
                      <a:pt x="1857" y="1487"/>
                    </a:cubicBezTo>
                    <a:cubicBezTo>
                      <a:pt x="1857" y="1487"/>
                      <a:pt x="1433" y="27"/>
                      <a:pt x="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1663425" y="4153775"/>
                <a:ext cx="2122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752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27" y="1"/>
                      <a:pt x="53" y="558"/>
                      <a:pt x="27" y="982"/>
                    </a:cubicBezTo>
                    <a:cubicBezTo>
                      <a:pt x="0" y="1433"/>
                      <a:pt x="159" y="1751"/>
                      <a:pt x="159" y="1751"/>
                    </a:cubicBezTo>
                    <a:cubicBezTo>
                      <a:pt x="159" y="1751"/>
                      <a:pt x="849" y="743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1688250" y="4304100"/>
                <a:ext cx="59425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841" extrusionOk="0">
                    <a:moveTo>
                      <a:pt x="1424" y="0"/>
                    </a:moveTo>
                    <a:cubicBezTo>
                      <a:pt x="1180" y="0"/>
                      <a:pt x="891" y="381"/>
                      <a:pt x="891" y="381"/>
                    </a:cubicBezTo>
                    <a:cubicBezTo>
                      <a:pt x="891" y="381"/>
                      <a:pt x="771" y="357"/>
                      <a:pt x="623" y="357"/>
                    </a:cubicBezTo>
                    <a:cubicBezTo>
                      <a:pt x="357" y="357"/>
                      <a:pt x="0" y="433"/>
                      <a:pt x="68" y="859"/>
                    </a:cubicBezTo>
                    <a:cubicBezTo>
                      <a:pt x="148" y="1495"/>
                      <a:pt x="519" y="1840"/>
                      <a:pt x="519" y="1840"/>
                    </a:cubicBezTo>
                    <a:cubicBezTo>
                      <a:pt x="519" y="1840"/>
                      <a:pt x="2376" y="1469"/>
                      <a:pt x="1633" y="142"/>
                    </a:cubicBezTo>
                    <a:cubicBezTo>
                      <a:pt x="1576" y="39"/>
                      <a:pt x="1502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1568575" y="4113400"/>
                <a:ext cx="144050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5762" h="7291" extrusionOk="0">
                    <a:moveTo>
                      <a:pt x="2081" y="1"/>
                    </a:moveTo>
                    <a:cubicBezTo>
                      <a:pt x="1950" y="1"/>
                      <a:pt x="1806" y="25"/>
                      <a:pt x="1645" y="77"/>
                    </a:cubicBezTo>
                    <a:cubicBezTo>
                      <a:pt x="849" y="342"/>
                      <a:pt x="0" y="713"/>
                      <a:pt x="610" y="1615"/>
                    </a:cubicBezTo>
                    <a:cubicBezTo>
                      <a:pt x="1168" y="2438"/>
                      <a:pt x="1831" y="2624"/>
                      <a:pt x="2441" y="3658"/>
                    </a:cubicBezTo>
                    <a:cubicBezTo>
                      <a:pt x="2998" y="4587"/>
                      <a:pt x="3608" y="6072"/>
                      <a:pt x="4378" y="6842"/>
                    </a:cubicBezTo>
                    <a:cubicBezTo>
                      <a:pt x="4699" y="7163"/>
                      <a:pt x="5021" y="7290"/>
                      <a:pt x="5259" y="7290"/>
                    </a:cubicBezTo>
                    <a:cubicBezTo>
                      <a:pt x="5591" y="7290"/>
                      <a:pt x="5761" y="7044"/>
                      <a:pt x="5545" y="6736"/>
                    </a:cubicBezTo>
                    <a:cubicBezTo>
                      <a:pt x="4908" y="5807"/>
                      <a:pt x="4643" y="5356"/>
                      <a:pt x="4006" y="4162"/>
                    </a:cubicBezTo>
                    <a:cubicBezTo>
                      <a:pt x="3449" y="3075"/>
                      <a:pt x="3317" y="2571"/>
                      <a:pt x="3237" y="1669"/>
                    </a:cubicBezTo>
                    <a:cubicBezTo>
                      <a:pt x="3146" y="893"/>
                      <a:pt x="2878" y="1"/>
                      <a:pt x="2081" y="1"/>
                    </a:cubicBezTo>
                    <a:close/>
                  </a:path>
                </a:pathLst>
              </a:custGeom>
              <a:solidFill>
                <a:srgbClr val="5B361D">
                  <a:alpha val="14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5"/>
              <p:cNvSpPr/>
              <p:nvPr/>
            </p:nvSpPr>
            <p:spPr>
              <a:xfrm>
                <a:off x="827725" y="4251400"/>
                <a:ext cx="186400" cy="507925"/>
              </a:xfrm>
              <a:custGeom>
                <a:avLst/>
                <a:gdLst/>
                <a:ahLst/>
                <a:cxnLst/>
                <a:rect l="l" t="t" r="r" b="b"/>
                <a:pathLst>
                  <a:path w="7456" h="20317" extrusionOk="0">
                    <a:moveTo>
                      <a:pt x="2105" y="0"/>
                    </a:moveTo>
                    <a:cubicBezTo>
                      <a:pt x="916" y="0"/>
                      <a:pt x="557" y="1235"/>
                      <a:pt x="1195" y="3603"/>
                    </a:cubicBezTo>
                    <a:cubicBezTo>
                      <a:pt x="1964" y="6336"/>
                      <a:pt x="2229" y="9599"/>
                      <a:pt x="346" y="10607"/>
                    </a:cubicBezTo>
                    <a:cubicBezTo>
                      <a:pt x="1" y="11934"/>
                      <a:pt x="558" y="14772"/>
                      <a:pt x="611" y="16497"/>
                    </a:cubicBezTo>
                    <a:cubicBezTo>
                      <a:pt x="664" y="18274"/>
                      <a:pt x="1327" y="18566"/>
                      <a:pt x="1327" y="18566"/>
                    </a:cubicBezTo>
                    <a:cubicBezTo>
                      <a:pt x="1327" y="18566"/>
                      <a:pt x="1142" y="19495"/>
                      <a:pt x="1142" y="20317"/>
                    </a:cubicBezTo>
                    <a:cubicBezTo>
                      <a:pt x="1142" y="20317"/>
                      <a:pt x="1486" y="19017"/>
                      <a:pt x="2972" y="18752"/>
                    </a:cubicBezTo>
                    <a:cubicBezTo>
                      <a:pt x="2893" y="18593"/>
                      <a:pt x="2760" y="18433"/>
                      <a:pt x="2601" y="18221"/>
                    </a:cubicBezTo>
                    <a:cubicBezTo>
                      <a:pt x="2282" y="16497"/>
                      <a:pt x="2150" y="14056"/>
                      <a:pt x="1964" y="13313"/>
                    </a:cubicBezTo>
                    <a:cubicBezTo>
                      <a:pt x="1646" y="12066"/>
                      <a:pt x="2680" y="11164"/>
                      <a:pt x="3503" y="10607"/>
                    </a:cubicBezTo>
                    <a:cubicBezTo>
                      <a:pt x="4299" y="10050"/>
                      <a:pt x="6209" y="9281"/>
                      <a:pt x="6819" y="6442"/>
                    </a:cubicBezTo>
                    <a:cubicBezTo>
                      <a:pt x="7456" y="3577"/>
                      <a:pt x="3901" y="446"/>
                      <a:pt x="2760" y="101"/>
                    </a:cubicBezTo>
                    <a:cubicBezTo>
                      <a:pt x="2520" y="34"/>
                      <a:pt x="2301" y="0"/>
                      <a:pt x="2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5"/>
              <p:cNvSpPr/>
              <p:nvPr/>
            </p:nvSpPr>
            <p:spPr>
              <a:xfrm>
                <a:off x="856250" y="4720175"/>
                <a:ext cx="649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031" extrusionOk="0">
                    <a:moveTo>
                      <a:pt x="1831" y="1"/>
                    </a:moveTo>
                    <a:cubicBezTo>
                      <a:pt x="345" y="266"/>
                      <a:pt x="1" y="1566"/>
                      <a:pt x="1" y="1566"/>
                    </a:cubicBezTo>
                    <a:cubicBezTo>
                      <a:pt x="401" y="1880"/>
                      <a:pt x="933" y="2030"/>
                      <a:pt x="1396" y="2030"/>
                    </a:cubicBezTo>
                    <a:cubicBezTo>
                      <a:pt x="2070" y="2030"/>
                      <a:pt x="2597" y="1712"/>
                      <a:pt x="2362" y="1115"/>
                    </a:cubicBezTo>
                    <a:cubicBezTo>
                      <a:pt x="2176" y="637"/>
                      <a:pt x="2070" y="346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5"/>
              <p:cNvSpPr/>
              <p:nvPr/>
            </p:nvSpPr>
            <p:spPr>
              <a:xfrm>
                <a:off x="1325825" y="3928925"/>
                <a:ext cx="224875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8995" h="7243" extrusionOk="0">
                    <a:moveTo>
                      <a:pt x="319" y="1"/>
                    </a:moveTo>
                    <a:cubicBezTo>
                      <a:pt x="319" y="1"/>
                      <a:pt x="1" y="1274"/>
                      <a:pt x="1407" y="2097"/>
                    </a:cubicBezTo>
                    <a:cubicBezTo>
                      <a:pt x="1733" y="2292"/>
                      <a:pt x="2077" y="2354"/>
                      <a:pt x="2426" y="2354"/>
                    </a:cubicBezTo>
                    <a:cubicBezTo>
                      <a:pt x="3046" y="2354"/>
                      <a:pt x="3686" y="2157"/>
                      <a:pt x="4288" y="2157"/>
                    </a:cubicBezTo>
                    <a:cubicBezTo>
                      <a:pt x="4778" y="2157"/>
                      <a:pt x="5242" y="2288"/>
                      <a:pt x="5651" y="2760"/>
                    </a:cubicBezTo>
                    <a:cubicBezTo>
                      <a:pt x="6686" y="3927"/>
                      <a:pt x="7508" y="7111"/>
                      <a:pt x="7508" y="7111"/>
                    </a:cubicBezTo>
                    <a:cubicBezTo>
                      <a:pt x="7776" y="7206"/>
                      <a:pt x="7996" y="7243"/>
                      <a:pt x="8178" y="7243"/>
                    </a:cubicBezTo>
                    <a:cubicBezTo>
                      <a:pt x="8862" y="7243"/>
                      <a:pt x="8994" y="6713"/>
                      <a:pt x="8994" y="6713"/>
                    </a:cubicBezTo>
                    <a:cubicBezTo>
                      <a:pt x="8994" y="6713"/>
                      <a:pt x="7721" y="2734"/>
                      <a:pt x="6315" y="1672"/>
                    </a:cubicBezTo>
                    <a:cubicBezTo>
                      <a:pt x="5767" y="1259"/>
                      <a:pt x="5247" y="1131"/>
                      <a:pt x="4735" y="1131"/>
                    </a:cubicBezTo>
                    <a:cubicBezTo>
                      <a:pt x="3933" y="1131"/>
                      <a:pt x="3150" y="1444"/>
                      <a:pt x="2309" y="1460"/>
                    </a:cubicBezTo>
                    <a:cubicBezTo>
                      <a:pt x="2285" y="1461"/>
                      <a:pt x="2262" y="1461"/>
                      <a:pt x="2239" y="1461"/>
                    </a:cubicBezTo>
                    <a:cubicBezTo>
                      <a:pt x="934" y="1461"/>
                      <a:pt x="319" y="1"/>
                      <a:pt x="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5"/>
              <p:cNvSpPr/>
              <p:nvPr/>
            </p:nvSpPr>
            <p:spPr>
              <a:xfrm>
                <a:off x="1429950" y="3852675"/>
                <a:ext cx="174450" cy="232550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9302" extrusionOk="0">
                    <a:moveTo>
                      <a:pt x="664" y="0"/>
                    </a:moveTo>
                    <a:cubicBezTo>
                      <a:pt x="664" y="0"/>
                      <a:pt x="1" y="1114"/>
                      <a:pt x="1088" y="2308"/>
                    </a:cubicBezTo>
                    <a:cubicBezTo>
                      <a:pt x="2176" y="3529"/>
                      <a:pt x="4219" y="2547"/>
                      <a:pt x="4935" y="4218"/>
                    </a:cubicBezTo>
                    <a:cubicBezTo>
                      <a:pt x="5572" y="5624"/>
                      <a:pt x="5439" y="8914"/>
                      <a:pt x="5439" y="8914"/>
                    </a:cubicBezTo>
                    <a:cubicBezTo>
                      <a:pt x="5817" y="9207"/>
                      <a:pt x="6121" y="9301"/>
                      <a:pt x="6356" y="9301"/>
                    </a:cubicBezTo>
                    <a:cubicBezTo>
                      <a:pt x="6780" y="9301"/>
                      <a:pt x="6978" y="8994"/>
                      <a:pt x="6978" y="8994"/>
                    </a:cubicBezTo>
                    <a:cubicBezTo>
                      <a:pt x="6978" y="8994"/>
                      <a:pt x="6925" y="4802"/>
                      <a:pt x="5890" y="3369"/>
                    </a:cubicBezTo>
                    <a:cubicBezTo>
                      <a:pt x="4882" y="1937"/>
                      <a:pt x="3449" y="2361"/>
                      <a:pt x="2150" y="1990"/>
                    </a:cubicBezTo>
                    <a:cubicBezTo>
                      <a:pt x="823" y="1618"/>
                      <a:pt x="664" y="0"/>
                      <a:pt x="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5"/>
              <p:cNvSpPr/>
              <p:nvPr/>
            </p:nvSpPr>
            <p:spPr>
              <a:xfrm>
                <a:off x="1305275" y="4043125"/>
                <a:ext cx="24542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4082" extrusionOk="0">
                    <a:moveTo>
                      <a:pt x="2444" y="0"/>
                    </a:moveTo>
                    <a:cubicBezTo>
                      <a:pt x="1068" y="0"/>
                      <a:pt x="0" y="288"/>
                      <a:pt x="0" y="288"/>
                    </a:cubicBezTo>
                    <a:cubicBezTo>
                      <a:pt x="0" y="288"/>
                      <a:pt x="796" y="1429"/>
                      <a:pt x="2282" y="2676"/>
                    </a:cubicBezTo>
                    <a:cubicBezTo>
                      <a:pt x="2916" y="3218"/>
                      <a:pt x="3666" y="3329"/>
                      <a:pt x="4416" y="3329"/>
                    </a:cubicBezTo>
                    <a:cubicBezTo>
                      <a:pt x="4934" y="3329"/>
                      <a:pt x="5451" y="3276"/>
                      <a:pt x="5930" y="3276"/>
                    </a:cubicBezTo>
                    <a:cubicBezTo>
                      <a:pt x="6353" y="3276"/>
                      <a:pt x="6746" y="3317"/>
                      <a:pt x="7083" y="3471"/>
                    </a:cubicBezTo>
                    <a:cubicBezTo>
                      <a:pt x="8330" y="4055"/>
                      <a:pt x="8702" y="4082"/>
                      <a:pt x="8702" y="4082"/>
                    </a:cubicBezTo>
                    <a:cubicBezTo>
                      <a:pt x="8702" y="4082"/>
                      <a:pt x="9816" y="3869"/>
                      <a:pt x="8702" y="2808"/>
                    </a:cubicBezTo>
                    <a:cubicBezTo>
                      <a:pt x="8702" y="2808"/>
                      <a:pt x="8012" y="2490"/>
                      <a:pt x="7110" y="1853"/>
                    </a:cubicBezTo>
                    <a:cubicBezTo>
                      <a:pt x="6553" y="1455"/>
                      <a:pt x="6049" y="792"/>
                      <a:pt x="5120" y="447"/>
                    </a:cubicBezTo>
                    <a:cubicBezTo>
                      <a:pt x="4228" y="106"/>
                      <a:pt x="3280" y="0"/>
                      <a:pt x="24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1344400" y="4066900"/>
                <a:ext cx="1154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881" extrusionOk="0">
                    <a:moveTo>
                      <a:pt x="0" y="0"/>
                    </a:moveTo>
                    <a:cubicBezTo>
                      <a:pt x="0" y="0"/>
                      <a:pt x="743" y="1088"/>
                      <a:pt x="1566" y="1618"/>
                    </a:cubicBezTo>
                    <a:cubicBezTo>
                      <a:pt x="1865" y="1806"/>
                      <a:pt x="2290" y="1880"/>
                      <a:pt x="2722" y="1880"/>
                    </a:cubicBezTo>
                    <a:cubicBezTo>
                      <a:pt x="3516" y="1880"/>
                      <a:pt x="4337" y="1628"/>
                      <a:pt x="4457" y="1353"/>
                    </a:cubicBezTo>
                    <a:cubicBezTo>
                      <a:pt x="4616" y="929"/>
                      <a:pt x="4484" y="265"/>
                      <a:pt x="3051" y="265"/>
                    </a:cubicBezTo>
                    <a:cubicBezTo>
                      <a:pt x="2229" y="26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1642200" y="3958125"/>
                <a:ext cx="802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814" extrusionOk="0">
                    <a:moveTo>
                      <a:pt x="3210" y="0"/>
                    </a:moveTo>
                    <a:cubicBezTo>
                      <a:pt x="3210" y="0"/>
                      <a:pt x="1910" y="770"/>
                      <a:pt x="1061" y="1300"/>
                    </a:cubicBezTo>
                    <a:cubicBezTo>
                      <a:pt x="239" y="1857"/>
                      <a:pt x="0" y="2627"/>
                      <a:pt x="584" y="2786"/>
                    </a:cubicBezTo>
                    <a:cubicBezTo>
                      <a:pt x="646" y="2805"/>
                      <a:pt x="716" y="2814"/>
                      <a:pt x="790" y="2814"/>
                    </a:cubicBezTo>
                    <a:cubicBezTo>
                      <a:pt x="1440" y="2814"/>
                      <a:pt x="2468" y="2129"/>
                      <a:pt x="2706" y="1486"/>
                    </a:cubicBezTo>
                    <a:cubicBezTo>
                      <a:pt x="2971" y="770"/>
                      <a:pt x="3210" y="0"/>
                      <a:pt x="3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1307250" y="4880675"/>
                <a:ext cx="6967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148" extrusionOk="0">
                    <a:moveTo>
                      <a:pt x="1619" y="1"/>
                    </a:moveTo>
                    <a:cubicBezTo>
                      <a:pt x="903" y="134"/>
                      <a:pt x="1" y="1327"/>
                      <a:pt x="1" y="1327"/>
                    </a:cubicBezTo>
                    <a:cubicBezTo>
                      <a:pt x="1" y="1327"/>
                      <a:pt x="970" y="2147"/>
                      <a:pt x="1736" y="2147"/>
                    </a:cubicBezTo>
                    <a:cubicBezTo>
                      <a:pt x="1884" y="2147"/>
                      <a:pt x="2025" y="2117"/>
                      <a:pt x="2150" y="2044"/>
                    </a:cubicBezTo>
                    <a:cubicBezTo>
                      <a:pt x="2786" y="1593"/>
                      <a:pt x="2070" y="611"/>
                      <a:pt x="1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1423325" y="4811700"/>
                <a:ext cx="696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280" extrusionOk="0">
                    <a:moveTo>
                      <a:pt x="1592" y="1"/>
                    </a:moveTo>
                    <a:cubicBezTo>
                      <a:pt x="876" y="160"/>
                      <a:pt x="0" y="1460"/>
                      <a:pt x="0" y="1460"/>
                    </a:cubicBezTo>
                    <a:cubicBezTo>
                      <a:pt x="0" y="1460"/>
                      <a:pt x="969" y="2280"/>
                      <a:pt x="1736" y="2280"/>
                    </a:cubicBezTo>
                    <a:cubicBezTo>
                      <a:pt x="1884" y="2280"/>
                      <a:pt x="2025" y="2249"/>
                      <a:pt x="2149" y="2176"/>
                    </a:cubicBezTo>
                    <a:cubicBezTo>
                      <a:pt x="2786" y="1699"/>
                      <a:pt x="2043" y="611"/>
                      <a:pt x="1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407900" y="4306975"/>
                <a:ext cx="318375" cy="397625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15905" extrusionOk="0">
                    <a:moveTo>
                      <a:pt x="3609" y="1"/>
                    </a:moveTo>
                    <a:cubicBezTo>
                      <a:pt x="3768" y="956"/>
                      <a:pt x="3900" y="1937"/>
                      <a:pt x="4060" y="2893"/>
                    </a:cubicBezTo>
                    <a:cubicBezTo>
                      <a:pt x="4086" y="3370"/>
                      <a:pt x="4325" y="4962"/>
                      <a:pt x="4378" y="5413"/>
                    </a:cubicBezTo>
                    <a:cubicBezTo>
                      <a:pt x="2972" y="4378"/>
                      <a:pt x="2786" y="2601"/>
                      <a:pt x="2600" y="107"/>
                    </a:cubicBezTo>
                    <a:lnTo>
                      <a:pt x="2600" y="107"/>
                    </a:lnTo>
                    <a:cubicBezTo>
                      <a:pt x="2043" y="2044"/>
                      <a:pt x="2600" y="4405"/>
                      <a:pt x="4007" y="5917"/>
                    </a:cubicBezTo>
                    <a:cubicBezTo>
                      <a:pt x="3422" y="5702"/>
                      <a:pt x="2795" y="5584"/>
                      <a:pt x="2173" y="5584"/>
                    </a:cubicBezTo>
                    <a:cubicBezTo>
                      <a:pt x="1411" y="5584"/>
                      <a:pt x="658" y="5761"/>
                      <a:pt x="1" y="6156"/>
                    </a:cubicBezTo>
                    <a:cubicBezTo>
                      <a:pt x="164" y="6230"/>
                      <a:pt x="351" y="6256"/>
                      <a:pt x="561" y="6256"/>
                    </a:cubicBezTo>
                    <a:cubicBezTo>
                      <a:pt x="1040" y="6256"/>
                      <a:pt x="1635" y="6121"/>
                      <a:pt x="2319" y="6121"/>
                    </a:cubicBezTo>
                    <a:cubicBezTo>
                      <a:pt x="2504" y="6121"/>
                      <a:pt x="2695" y="6130"/>
                      <a:pt x="2892" y="6156"/>
                    </a:cubicBezTo>
                    <a:cubicBezTo>
                      <a:pt x="4113" y="6315"/>
                      <a:pt x="4855" y="6633"/>
                      <a:pt x="5837" y="7323"/>
                    </a:cubicBezTo>
                    <a:cubicBezTo>
                      <a:pt x="6368" y="7694"/>
                      <a:pt x="6951" y="8278"/>
                      <a:pt x="7270" y="8941"/>
                    </a:cubicBezTo>
                    <a:cubicBezTo>
                      <a:pt x="7588" y="9631"/>
                      <a:pt x="7827" y="11409"/>
                      <a:pt x="7827" y="11568"/>
                    </a:cubicBezTo>
                    <a:cubicBezTo>
                      <a:pt x="7765" y="11570"/>
                      <a:pt x="7704" y="11571"/>
                      <a:pt x="7643" y="11571"/>
                    </a:cubicBezTo>
                    <a:cubicBezTo>
                      <a:pt x="6970" y="11571"/>
                      <a:pt x="6342" y="11435"/>
                      <a:pt x="5757" y="11143"/>
                    </a:cubicBezTo>
                    <a:cubicBezTo>
                      <a:pt x="5439" y="11011"/>
                      <a:pt x="3211" y="8570"/>
                      <a:pt x="2149" y="8437"/>
                    </a:cubicBezTo>
                    <a:lnTo>
                      <a:pt x="2149" y="8437"/>
                    </a:lnTo>
                    <a:cubicBezTo>
                      <a:pt x="2945" y="9286"/>
                      <a:pt x="3927" y="10188"/>
                      <a:pt x="4166" y="10480"/>
                    </a:cubicBezTo>
                    <a:cubicBezTo>
                      <a:pt x="3934" y="10561"/>
                      <a:pt x="3706" y="10596"/>
                      <a:pt x="3478" y="10596"/>
                    </a:cubicBezTo>
                    <a:cubicBezTo>
                      <a:pt x="2742" y="10596"/>
                      <a:pt x="2000" y="10239"/>
                      <a:pt x="1088" y="9976"/>
                    </a:cubicBezTo>
                    <a:lnTo>
                      <a:pt x="1088" y="9976"/>
                    </a:lnTo>
                    <a:cubicBezTo>
                      <a:pt x="1583" y="10659"/>
                      <a:pt x="2683" y="10945"/>
                      <a:pt x="3592" y="10945"/>
                    </a:cubicBezTo>
                    <a:cubicBezTo>
                      <a:pt x="3707" y="10945"/>
                      <a:pt x="3820" y="10940"/>
                      <a:pt x="3927" y="10931"/>
                    </a:cubicBezTo>
                    <a:lnTo>
                      <a:pt x="3927" y="10931"/>
                    </a:lnTo>
                    <a:cubicBezTo>
                      <a:pt x="3264" y="11302"/>
                      <a:pt x="2600" y="11674"/>
                      <a:pt x="1911" y="12417"/>
                    </a:cubicBezTo>
                    <a:cubicBezTo>
                      <a:pt x="2945" y="12098"/>
                      <a:pt x="3609" y="11568"/>
                      <a:pt x="4590" y="11090"/>
                    </a:cubicBezTo>
                    <a:cubicBezTo>
                      <a:pt x="5387" y="11681"/>
                      <a:pt x="6681" y="12073"/>
                      <a:pt x="7726" y="12073"/>
                    </a:cubicBezTo>
                    <a:cubicBezTo>
                      <a:pt x="7760" y="12073"/>
                      <a:pt x="7793" y="12073"/>
                      <a:pt x="7827" y="12072"/>
                    </a:cubicBezTo>
                    <a:lnTo>
                      <a:pt x="7827" y="12072"/>
                    </a:lnTo>
                    <a:cubicBezTo>
                      <a:pt x="7906" y="13159"/>
                      <a:pt x="7694" y="14088"/>
                      <a:pt x="9021" y="15812"/>
                    </a:cubicBezTo>
                    <a:cubicBezTo>
                      <a:pt x="9069" y="15877"/>
                      <a:pt x="9137" y="15905"/>
                      <a:pt x="9203" y="15905"/>
                    </a:cubicBezTo>
                    <a:cubicBezTo>
                      <a:pt x="9356" y="15905"/>
                      <a:pt x="9503" y="15758"/>
                      <a:pt x="9392" y="15574"/>
                    </a:cubicBezTo>
                    <a:cubicBezTo>
                      <a:pt x="9312" y="15414"/>
                      <a:pt x="9233" y="15282"/>
                      <a:pt x="9153" y="15096"/>
                    </a:cubicBezTo>
                    <a:cubicBezTo>
                      <a:pt x="8278" y="12947"/>
                      <a:pt x="11621" y="11488"/>
                      <a:pt x="12204" y="9605"/>
                    </a:cubicBezTo>
                    <a:cubicBezTo>
                      <a:pt x="12523" y="8649"/>
                      <a:pt x="12178" y="7827"/>
                      <a:pt x="11806" y="7005"/>
                    </a:cubicBezTo>
                    <a:cubicBezTo>
                      <a:pt x="12363" y="6050"/>
                      <a:pt x="12682" y="4962"/>
                      <a:pt x="12735" y="3848"/>
                    </a:cubicBezTo>
                    <a:lnTo>
                      <a:pt x="12735" y="3848"/>
                    </a:lnTo>
                    <a:cubicBezTo>
                      <a:pt x="12125" y="4352"/>
                      <a:pt x="11992" y="5652"/>
                      <a:pt x="11594" y="6448"/>
                    </a:cubicBezTo>
                    <a:cubicBezTo>
                      <a:pt x="11382" y="5943"/>
                      <a:pt x="11196" y="5466"/>
                      <a:pt x="10851" y="4856"/>
                    </a:cubicBezTo>
                    <a:lnTo>
                      <a:pt x="10851" y="4856"/>
                    </a:lnTo>
                    <a:cubicBezTo>
                      <a:pt x="10745" y="5652"/>
                      <a:pt x="11010" y="6235"/>
                      <a:pt x="11329" y="6899"/>
                    </a:cubicBezTo>
                    <a:cubicBezTo>
                      <a:pt x="11116" y="7243"/>
                      <a:pt x="10878" y="7588"/>
                      <a:pt x="10612" y="7907"/>
                    </a:cubicBezTo>
                    <a:cubicBezTo>
                      <a:pt x="10631" y="7908"/>
                      <a:pt x="10650" y="7909"/>
                      <a:pt x="10669" y="7909"/>
                    </a:cubicBezTo>
                    <a:cubicBezTo>
                      <a:pt x="11021" y="7909"/>
                      <a:pt x="11365" y="7681"/>
                      <a:pt x="11541" y="7429"/>
                    </a:cubicBezTo>
                    <a:lnTo>
                      <a:pt x="11541" y="7429"/>
                    </a:lnTo>
                    <a:cubicBezTo>
                      <a:pt x="12284" y="9339"/>
                      <a:pt x="11408" y="10321"/>
                      <a:pt x="10082" y="11700"/>
                    </a:cubicBezTo>
                    <a:cubicBezTo>
                      <a:pt x="9445" y="12390"/>
                      <a:pt x="8861" y="13159"/>
                      <a:pt x="8676" y="13982"/>
                    </a:cubicBezTo>
                    <a:cubicBezTo>
                      <a:pt x="8437" y="13425"/>
                      <a:pt x="8464" y="11382"/>
                      <a:pt x="8145" y="9923"/>
                    </a:cubicBezTo>
                    <a:cubicBezTo>
                      <a:pt x="7933" y="8915"/>
                      <a:pt x="7376" y="7323"/>
                      <a:pt x="7296" y="7164"/>
                    </a:cubicBezTo>
                    <a:cubicBezTo>
                      <a:pt x="6872" y="6209"/>
                      <a:pt x="7694" y="4431"/>
                      <a:pt x="8702" y="3821"/>
                    </a:cubicBezTo>
                    <a:cubicBezTo>
                      <a:pt x="8680" y="3820"/>
                      <a:pt x="8657" y="3819"/>
                      <a:pt x="8635" y="3819"/>
                    </a:cubicBezTo>
                    <a:cubicBezTo>
                      <a:pt x="7279" y="3819"/>
                      <a:pt x="6762" y="6186"/>
                      <a:pt x="6553" y="6448"/>
                    </a:cubicBezTo>
                    <a:cubicBezTo>
                      <a:pt x="5784" y="5519"/>
                      <a:pt x="7296" y="2548"/>
                      <a:pt x="7402" y="1672"/>
                    </a:cubicBezTo>
                    <a:lnTo>
                      <a:pt x="7402" y="1672"/>
                    </a:lnTo>
                    <a:cubicBezTo>
                      <a:pt x="7402" y="1672"/>
                      <a:pt x="5651" y="4166"/>
                      <a:pt x="5492" y="6129"/>
                    </a:cubicBezTo>
                    <a:cubicBezTo>
                      <a:pt x="4564" y="4856"/>
                      <a:pt x="4696" y="3609"/>
                      <a:pt x="4484" y="2521"/>
                    </a:cubicBezTo>
                    <a:cubicBezTo>
                      <a:pt x="4458" y="1991"/>
                      <a:pt x="4192" y="399"/>
                      <a:pt x="3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623450" y="4392550"/>
                <a:ext cx="318375" cy="3976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15904" extrusionOk="0">
                    <a:moveTo>
                      <a:pt x="9100" y="0"/>
                    </a:moveTo>
                    <a:cubicBezTo>
                      <a:pt x="8543" y="398"/>
                      <a:pt x="8278" y="1990"/>
                      <a:pt x="8251" y="2520"/>
                    </a:cubicBezTo>
                    <a:cubicBezTo>
                      <a:pt x="8039" y="3608"/>
                      <a:pt x="8172" y="4855"/>
                      <a:pt x="7243" y="6128"/>
                    </a:cubicBezTo>
                    <a:cubicBezTo>
                      <a:pt x="7084" y="4165"/>
                      <a:pt x="5333" y="1672"/>
                      <a:pt x="5333" y="1671"/>
                    </a:cubicBezTo>
                    <a:lnTo>
                      <a:pt x="5333" y="1671"/>
                    </a:lnTo>
                    <a:cubicBezTo>
                      <a:pt x="5439" y="2547"/>
                      <a:pt x="6951" y="5518"/>
                      <a:pt x="6156" y="6447"/>
                    </a:cubicBezTo>
                    <a:cubicBezTo>
                      <a:pt x="5947" y="6186"/>
                      <a:pt x="5455" y="3818"/>
                      <a:pt x="4100" y="3818"/>
                    </a:cubicBezTo>
                    <a:cubicBezTo>
                      <a:pt x="4078" y="3818"/>
                      <a:pt x="4056" y="3819"/>
                      <a:pt x="4033" y="3820"/>
                    </a:cubicBezTo>
                    <a:cubicBezTo>
                      <a:pt x="5041" y="4431"/>
                      <a:pt x="5837" y="6208"/>
                      <a:pt x="5439" y="7163"/>
                    </a:cubicBezTo>
                    <a:cubicBezTo>
                      <a:pt x="5360" y="7322"/>
                      <a:pt x="4803" y="8914"/>
                      <a:pt x="4564" y="9922"/>
                    </a:cubicBezTo>
                    <a:cubicBezTo>
                      <a:pt x="4272" y="11381"/>
                      <a:pt x="4298" y="13424"/>
                      <a:pt x="4060" y="13981"/>
                    </a:cubicBezTo>
                    <a:cubicBezTo>
                      <a:pt x="3874" y="13159"/>
                      <a:pt x="3290" y="12389"/>
                      <a:pt x="2654" y="11700"/>
                    </a:cubicBezTo>
                    <a:cubicBezTo>
                      <a:pt x="1301" y="10320"/>
                      <a:pt x="452" y="9339"/>
                      <a:pt x="1195" y="7428"/>
                    </a:cubicBezTo>
                    <a:lnTo>
                      <a:pt x="1195" y="7428"/>
                    </a:lnTo>
                    <a:cubicBezTo>
                      <a:pt x="1371" y="7680"/>
                      <a:pt x="1714" y="7908"/>
                      <a:pt x="2043" y="7908"/>
                    </a:cubicBezTo>
                    <a:cubicBezTo>
                      <a:pt x="2061" y="7908"/>
                      <a:pt x="2079" y="7907"/>
                      <a:pt x="2097" y="7906"/>
                    </a:cubicBezTo>
                    <a:cubicBezTo>
                      <a:pt x="1858" y="7588"/>
                      <a:pt x="1619" y="7243"/>
                      <a:pt x="1407" y="6898"/>
                    </a:cubicBezTo>
                    <a:cubicBezTo>
                      <a:pt x="1725" y="6235"/>
                      <a:pt x="1964" y="5651"/>
                      <a:pt x="1884" y="4855"/>
                    </a:cubicBezTo>
                    <a:lnTo>
                      <a:pt x="1884" y="4855"/>
                    </a:lnTo>
                    <a:cubicBezTo>
                      <a:pt x="1539" y="5465"/>
                      <a:pt x="1354" y="5943"/>
                      <a:pt x="1141" y="6447"/>
                    </a:cubicBezTo>
                    <a:cubicBezTo>
                      <a:pt x="717" y="5651"/>
                      <a:pt x="611" y="4351"/>
                      <a:pt x="1" y="3847"/>
                    </a:cubicBezTo>
                    <a:lnTo>
                      <a:pt x="1" y="3873"/>
                    </a:lnTo>
                    <a:cubicBezTo>
                      <a:pt x="54" y="4961"/>
                      <a:pt x="372" y="6075"/>
                      <a:pt x="929" y="7004"/>
                    </a:cubicBezTo>
                    <a:cubicBezTo>
                      <a:pt x="558" y="7826"/>
                      <a:pt x="213" y="8649"/>
                      <a:pt x="505" y="9604"/>
                    </a:cubicBezTo>
                    <a:cubicBezTo>
                      <a:pt x="1115" y="11487"/>
                      <a:pt x="4458" y="12973"/>
                      <a:pt x="3582" y="15122"/>
                    </a:cubicBezTo>
                    <a:cubicBezTo>
                      <a:pt x="3503" y="15281"/>
                      <a:pt x="3423" y="15414"/>
                      <a:pt x="3317" y="15573"/>
                    </a:cubicBezTo>
                    <a:cubicBezTo>
                      <a:pt x="3224" y="15758"/>
                      <a:pt x="3364" y="15904"/>
                      <a:pt x="3520" y="15904"/>
                    </a:cubicBezTo>
                    <a:cubicBezTo>
                      <a:pt x="3587" y="15904"/>
                      <a:pt x="3658" y="15876"/>
                      <a:pt x="3715" y="15812"/>
                    </a:cubicBezTo>
                    <a:cubicBezTo>
                      <a:pt x="5015" y="14087"/>
                      <a:pt x="4829" y="13159"/>
                      <a:pt x="4882" y="12071"/>
                    </a:cubicBezTo>
                    <a:lnTo>
                      <a:pt x="4882" y="12071"/>
                    </a:lnTo>
                    <a:cubicBezTo>
                      <a:pt x="4916" y="12072"/>
                      <a:pt x="4949" y="12072"/>
                      <a:pt x="4983" y="12072"/>
                    </a:cubicBezTo>
                    <a:cubicBezTo>
                      <a:pt x="6028" y="12072"/>
                      <a:pt x="7323" y="11680"/>
                      <a:pt x="8145" y="11089"/>
                    </a:cubicBezTo>
                    <a:cubicBezTo>
                      <a:pt x="9100" y="11567"/>
                      <a:pt x="9790" y="12098"/>
                      <a:pt x="10825" y="12416"/>
                    </a:cubicBezTo>
                    <a:cubicBezTo>
                      <a:pt x="10135" y="11673"/>
                      <a:pt x="9472" y="11302"/>
                      <a:pt x="8808" y="10930"/>
                    </a:cubicBezTo>
                    <a:lnTo>
                      <a:pt x="8808" y="10930"/>
                    </a:lnTo>
                    <a:cubicBezTo>
                      <a:pt x="8916" y="10939"/>
                      <a:pt x="9028" y="10944"/>
                      <a:pt x="9143" y="10944"/>
                    </a:cubicBezTo>
                    <a:cubicBezTo>
                      <a:pt x="10052" y="10944"/>
                      <a:pt x="11153" y="10658"/>
                      <a:pt x="11647" y="9975"/>
                    </a:cubicBezTo>
                    <a:lnTo>
                      <a:pt x="11647" y="9975"/>
                    </a:lnTo>
                    <a:cubicBezTo>
                      <a:pt x="10715" y="10239"/>
                      <a:pt x="9984" y="10595"/>
                      <a:pt x="9254" y="10595"/>
                    </a:cubicBezTo>
                    <a:cubicBezTo>
                      <a:pt x="9028" y="10595"/>
                      <a:pt x="8802" y="10561"/>
                      <a:pt x="8570" y="10479"/>
                    </a:cubicBezTo>
                    <a:cubicBezTo>
                      <a:pt x="8808" y="10187"/>
                      <a:pt x="9790" y="9285"/>
                      <a:pt x="10559" y="8437"/>
                    </a:cubicBezTo>
                    <a:lnTo>
                      <a:pt x="10559" y="8437"/>
                    </a:lnTo>
                    <a:cubicBezTo>
                      <a:pt x="9525" y="8569"/>
                      <a:pt x="7270" y="11010"/>
                      <a:pt x="6978" y="11169"/>
                    </a:cubicBezTo>
                    <a:cubicBezTo>
                      <a:pt x="6394" y="11437"/>
                      <a:pt x="5766" y="11570"/>
                      <a:pt x="5093" y="11570"/>
                    </a:cubicBezTo>
                    <a:cubicBezTo>
                      <a:pt x="5032" y="11570"/>
                      <a:pt x="4971" y="11569"/>
                      <a:pt x="4909" y="11567"/>
                    </a:cubicBezTo>
                    <a:cubicBezTo>
                      <a:pt x="4909" y="11408"/>
                      <a:pt x="5147" y="9630"/>
                      <a:pt x="5466" y="8941"/>
                    </a:cubicBezTo>
                    <a:cubicBezTo>
                      <a:pt x="5784" y="8277"/>
                      <a:pt x="6368" y="7694"/>
                      <a:pt x="6898" y="7322"/>
                    </a:cubicBezTo>
                    <a:cubicBezTo>
                      <a:pt x="7880" y="6633"/>
                      <a:pt x="8596" y="6314"/>
                      <a:pt x="9843" y="6155"/>
                    </a:cubicBezTo>
                    <a:cubicBezTo>
                      <a:pt x="10040" y="6130"/>
                      <a:pt x="10232" y="6120"/>
                      <a:pt x="10416" y="6120"/>
                    </a:cubicBezTo>
                    <a:cubicBezTo>
                      <a:pt x="11100" y="6120"/>
                      <a:pt x="11695" y="6256"/>
                      <a:pt x="12175" y="6256"/>
                    </a:cubicBezTo>
                    <a:cubicBezTo>
                      <a:pt x="12384" y="6256"/>
                      <a:pt x="12572" y="6230"/>
                      <a:pt x="12735" y="6155"/>
                    </a:cubicBezTo>
                    <a:cubicBezTo>
                      <a:pt x="12063" y="5761"/>
                      <a:pt x="11303" y="5583"/>
                      <a:pt x="10543" y="5583"/>
                    </a:cubicBezTo>
                    <a:cubicBezTo>
                      <a:pt x="9922" y="5583"/>
                      <a:pt x="9301" y="5702"/>
                      <a:pt x="8729" y="5916"/>
                    </a:cubicBezTo>
                    <a:cubicBezTo>
                      <a:pt x="10135" y="4404"/>
                      <a:pt x="10692" y="2043"/>
                      <a:pt x="10135" y="106"/>
                    </a:cubicBezTo>
                    <a:lnTo>
                      <a:pt x="10135" y="106"/>
                    </a:lnTo>
                    <a:cubicBezTo>
                      <a:pt x="9949" y="2600"/>
                      <a:pt x="9764" y="4378"/>
                      <a:pt x="8357" y="5412"/>
                    </a:cubicBezTo>
                    <a:cubicBezTo>
                      <a:pt x="8384" y="4961"/>
                      <a:pt x="8649" y="3369"/>
                      <a:pt x="8676" y="2892"/>
                    </a:cubicBezTo>
                    <a:cubicBezTo>
                      <a:pt x="8835" y="1937"/>
                      <a:pt x="8968" y="955"/>
                      <a:pt x="9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1567900" y="4450250"/>
                <a:ext cx="354200" cy="376525"/>
              </a:xfrm>
              <a:custGeom>
                <a:avLst/>
                <a:gdLst/>
                <a:ahLst/>
                <a:cxnLst/>
                <a:rect l="l" t="t" r="r" b="b"/>
                <a:pathLst>
                  <a:path w="14168" h="15061" extrusionOk="0">
                    <a:moveTo>
                      <a:pt x="8968" y="0"/>
                    </a:moveTo>
                    <a:lnTo>
                      <a:pt x="8968" y="0"/>
                    </a:lnTo>
                    <a:cubicBezTo>
                      <a:pt x="9949" y="902"/>
                      <a:pt x="9711" y="2123"/>
                      <a:pt x="9153" y="3025"/>
                    </a:cubicBezTo>
                    <a:cubicBezTo>
                      <a:pt x="9074" y="2335"/>
                      <a:pt x="8782" y="1698"/>
                      <a:pt x="8305" y="1168"/>
                    </a:cubicBezTo>
                    <a:lnTo>
                      <a:pt x="8305" y="1168"/>
                    </a:lnTo>
                    <a:cubicBezTo>
                      <a:pt x="8596" y="1963"/>
                      <a:pt x="8809" y="2786"/>
                      <a:pt x="8756" y="3555"/>
                    </a:cubicBezTo>
                    <a:cubicBezTo>
                      <a:pt x="8702" y="3608"/>
                      <a:pt x="8649" y="3661"/>
                      <a:pt x="8596" y="3688"/>
                    </a:cubicBezTo>
                    <a:cubicBezTo>
                      <a:pt x="8066" y="4165"/>
                      <a:pt x="7562" y="4643"/>
                      <a:pt x="7137" y="5200"/>
                    </a:cubicBezTo>
                    <a:cubicBezTo>
                      <a:pt x="6607" y="5863"/>
                      <a:pt x="6182" y="6580"/>
                      <a:pt x="5864" y="7375"/>
                    </a:cubicBezTo>
                    <a:cubicBezTo>
                      <a:pt x="5864" y="7110"/>
                      <a:pt x="5890" y="6845"/>
                      <a:pt x="5943" y="6553"/>
                    </a:cubicBezTo>
                    <a:cubicBezTo>
                      <a:pt x="6156" y="5147"/>
                      <a:pt x="7190" y="4139"/>
                      <a:pt x="6978" y="2733"/>
                    </a:cubicBezTo>
                    <a:cubicBezTo>
                      <a:pt x="6952" y="2494"/>
                      <a:pt x="6660" y="2096"/>
                      <a:pt x="6368" y="1937"/>
                    </a:cubicBezTo>
                    <a:lnTo>
                      <a:pt x="6368" y="1937"/>
                    </a:lnTo>
                    <a:cubicBezTo>
                      <a:pt x="7190" y="3608"/>
                      <a:pt x="5439" y="5571"/>
                      <a:pt x="5439" y="7322"/>
                    </a:cubicBezTo>
                    <a:cubicBezTo>
                      <a:pt x="5413" y="9100"/>
                      <a:pt x="6050" y="10798"/>
                      <a:pt x="5890" y="12575"/>
                    </a:cubicBezTo>
                    <a:cubicBezTo>
                      <a:pt x="4617" y="11992"/>
                      <a:pt x="4458" y="9259"/>
                      <a:pt x="3901" y="8145"/>
                    </a:cubicBezTo>
                    <a:cubicBezTo>
                      <a:pt x="3768" y="7853"/>
                      <a:pt x="3556" y="6951"/>
                      <a:pt x="3529" y="6818"/>
                    </a:cubicBezTo>
                    <a:cubicBezTo>
                      <a:pt x="3450" y="5412"/>
                      <a:pt x="2335" y="4139"/>
                      <a:pt x="1035" y="3635"/>
                    </a:cubicBezTo>
                    <a:lnTo>
                      <a:pt x="1035" y="3635"/>
                    </a:lnTo>
                    <a:cubicBezTo>
                      <a:pt x="2282" y="4643"/>
                      <a:pt x="2839" y="5624"/>
                      <a:pt x="3078" y="6924"/>
                    </a:cubicBezTo>
                    <a:cubicBezTo>
                      <a:pt x="2717" y="6539"/>
                      <a:pt x="2093" y="6197"/>
                      <a:pt x="1644" y="6197"/>
                    </a:cubicBezTo>
                    <a:cubicBezTo>
                      <a:pt x="1598" y="6197"/>
                      <a:pt x="1554" y="6201"/>
                      <a:pt x="1513" y="6208"/>
                    </a:cubicBezTo>
                    <a:cubicBezTo>
                      <a:pt x="1964" y="6473"/>
                      <a:pt x="2362" y="6818"/>
                      <a:pt x="2680" y="7190"/>
                    </a:cubicBezTo>
                    <a:cubicBezTo>
                      <a:pt x="1858" y="7535"/>
                      <a:pt x="505" y="7508"/>
                      <a:pt x="1" y="7561"/>
                    </a:cubicBezTo>
                    <a:cubicBezTo>
                      <a:pt x="472" y="7790"/>
                      <a:pt x="990" y="7909"/>
                      <a:pt x="1508" y="7909"/>
                    </a:cubicBezTo>
                    <a:cubicBezTo>
                      <a:pt x="2012" y="7909"/>
                      <a:pt x="2514" y="7796"/>
                      <a:pt x="2972" y="7561"/>
                    </a:cubicBezTo>
                    <a:cubicBezTo>
                      <a:pt x="3529" y="8357"/>
                      <a:pt x="3874" y="9286"/>
                      <a:pt x="4166" y="10241"/>
                    </a:cubicBezTo>
                    <a:cubicBezTo>
                      <a:pt x="3184" y="9869"/>
                      <a:pt x="2017" y="9339"/>
                      <a:pt x="1274" y="9047"/>
                    </a:cubicBezTo>
                    <a:lnTo>
                      <a:pt x="1274" y="9047"/>
                    </a:lnTo>
                    <a:cubicBezTo>
                      <a:pt x="2097" y="9843"/>
                      <a:pt x="3184" y="10479"/>
                      <a:pt x="4299" y="10771"/>
                    </a:cubicBezTo>
                    <a:cubicBezTo>
                      <a:pt x="4299" y="10798"/>
                      <a:pt x="4325" y="10798"/>
                      <a:pt x="4325" y="10824"/>
                    </a:cubicBezTo>
                    <a:cubicBezTo>
                      <a:pt x="4564" y="11779"/>
                      <a:pt x="4776" y="12787"/>
                      <a:pt x="5864" y="13026"/>
                    </a:cubicBezTo>
                    <a:cubicBezTo>
                      <a:pt x="5890" y="13053"/>
                      <a:pt x="5890" y="13079"/>
                      <a:pt x="5917" y="13106"/>
                    </a:cubicBezTo>
                    <a:cubicBezTo>
                      <a:pt x="5678" y="13663"/>
                      <a:pt x="5519" y="14273"/>
                      <a:pt x="5439" y="14883"/>
                    </a:cubicBezTo>
                    <a:cubicBezTo>
                      <a:pt x="5439" y="15000"/>
                      <a:pt x="5528" y="15061"/>
                      <a:pt x="5616" y="15061"/>
                    </a:cubicBezTo>
                    <a:cubicBezTo>
                      <a:pt x="5688" y="15061"/>
                      <a:pt x="5760" y="15020"/>
                      <a:pt x="5784" y="14936"/>
                    </a:cubicBezTo>
                    <a:cubicBezTo>
                      <a:pt x="6182" y="13132"/>
                      <a:pt x="7111" y="11567"/>
                      <a:pt x="8676" y="10585"/>
                    </a:cubicBezTo>
                    <a:cubicBezTo>
                      <a:pt x="8835" y="10506"/>
                      <a:pt x="13610" y="10373"/>
                      <a:pt x="14168" y="9073"/>
                    </a:cubicBezTo>
                    <a:lnTo>
                      <a:pt x="14168" y="9073"/>
                    </a:lnTo>
                    <a:cubicBezTo>
                      <a:pt x="13040" y="9499"/>
                      <a:pt x="11960" y="9712"/>
                      <a:pt x="10815" y="9712"/>
                    </a:cubicBezTo>
                    <a:cubicBezTo>
                      <a:pt x="10748" y="9712"/>
                      <a:pt x="10680" y="9711"/>
                      <a:pt x="10613" y="9710"/>
                    </a:cubicBezTo>
                    <a:cubicBezTo>
                      <a:pt x="11329" y="9392"/>
                      <a:pt x="11966" y="8835"/>
                      <a:pt x="12098" y="8039"/>
                    </a:cubicBezTo>
                    <a:lnTo>
                      <a:pt x="12098" y="8039"/>
                    </a:lnTo>
                    <a:cubicBezTo>
                      <a:pt x="11700" y="8543"/>
                      <a:pt x="11223" y="8888"/>
                      <a:pt x="10666" y="9179"/>
                    </a:cubicBezTo>
                    <a:cubicBezTo>
                      <a:pt x="10904" y="8543"/>
                      <a:pt x="10878" y="7614"/>
                      <a:pt x="10347" y="7296"/>
                    </a:cubicBezTo>
                    <a:lnTo>
                      <a:pt x="10347" y="7296"/>
                    </a:lnTo>
                    <a:cubicBezTo>
                      <a:pt x="10586" y="8118"/>
                      <a:pt x="10427" y="8861"/>
                      <a:pt x="9976" y="9524"/>
                    </a:cubicBezTo>
                    <a:cubicBezTo>
                      <a:pt x="9100" y="9922"/>
                      <a:pt x="8172" y="10267"/>
                      <a:pt x="7456" y="10930"/>
                    </a:cubicBezTo>
                    <a:cubicBezTo>
                      <a:pt x="7031" y="11328"/>
                      <a:pt x="6633" y="11779"/>
                      <a:pt x="6341" y="12283"/>
                    </a:cubicBezTo>
                    <a:cubicBezTo>
                      <a:pt x="6394" y="11169"/>
                      <a:pt x="6182" y="10055"/>
                      <a:pt x="5996" y="8941"/>
                    </a:cubicBezTo>
                    <a:cubicBezTo>
                      <a:pt x="5864" y="8092"/>
                      <a:pt x="6421" y="7641"/>
                      <a:pt x="6660" y="7402"/>
                    </a:cubicBezTo>
                    <a:cubicBezTo>
                      <a:pt x="7800" y="6341"/>
                      <a:pt x="9764" y="6447"/>
                      <a:pt x="11170" y="5863"/>
                    </a:cubicBezTo>
                    <a:lnTo>
                      <a:pt x="11170" y="5863"/>
                    </a:lnTo>
                    <a:cubicBezTo>
                      <a:pt x="9843" y="6049"/>
                      <a:pt x="7800" y="5969"/>
                      <a:pt x="6607" y="6898"/>
                    </a:cubicBezTo>
                    <a:cubicBezTo>
                      <a:pt x="6978" y="6208"/>
                      <a:pt x="7376" y="5571"/>
                      <a:pt x="7907" y="4988"/>
                    </a:cubicBezTo>
                    <a:cubicBezTo>
                      <a:pt x="8119" y="4776"/>
                      <a:pt x="9366" y="3927"/>
                      <a:pt x="9525" y="3847"/>
                    </a:cubicBezTo>
                    <a:cubicBezTo>
                      <a:pt x="10666" y="3316"/>
                      <a:pt x="11939" y="2255"/>
                      <a:pt x="12178" y="1672"/>
                    </a:cubicBezTo>
                    <a:lnTo>
                      <a:pt x="12178" y="1672"/>
                    </a:lnTo>
                    <a:cubicBezTo>
                      <a:pt x="11382" y="2255"/>
                      <a:pt x="10586" y="2733"/>
                      <a:pt x="9737" y="3210"/>
                    </a:cubicBezTo>
                    <a:cubicBezTo>
                      <a:pt x="9790" y="3131"/>
                      <a:pt x="9843" y="3051"/>
                      <a:pt x="9896" y="2972"/>
                    </a:cubicBezTo>
                    <a:cubicBezTo>
                      <a:pt x="10533" y="1857"/>
                      <a:pt x="10215" y="159"/>
                      <a:pt x="89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1040625" y="4691650"/>
                <a:ext cx="354200" cy="377000"/>
              </a:xfrm>
              <a:custGeom>
                <a:avLst/>
                <a:gdLst/>
                <a:ahLst/>
                <a:cxnLst/>
                <a:rect l="l" t="t" r="r" b="b"/>
                <a:pathLst>
                  <a:path w="14168" h="15080" extrusionOk="0">
                    <a:moveTo>
                      <a:pt x="1" y="9074"/>
                    </a:moveTo>
                    <a:lnTo>
                      <a:pt x="1" y="9101"/>
                    </a:lnTo>
                    <a:cubicBezTo>
                      <a:pt x="6" y="9102"/>
                      <a:pt x="10" y="9104"/>
                      <a:pt x="15" y="9106"/>
                    </a:cubicBezTo>
                    <a:lnTo>
                      <a:pt x="15" y="9106"/>
                    </a:lnTo>
                    <a:cubicBezTo>
                      <a:pt x="10" y="9095"/>
                      <a:pt x="5" y="9085"/>
                      <a:pt x="1" y="9074"/>
                    </a:cubicBezTo>
                    <a:close/>
                    <a:moveTo>
                      <a:pt x="5201" y="1"/>
                    </a:moveTo>
                    <a:cubicBezTo>
                      <a:pt x="3927" y="187"/>
                      <a:pt x="3635" y="1858"/>
                      <a:pt x="4272" y="2999"/>
                    </a:cubicBezTo>
                    <a:cubicBezTo>
                      <a:pt x="4325" y="3078"/>
                      <a:pt x="4378" y="3158"/>
                      <a:pt x="4431" y="3238"/>
                    </a:cubicBezTo>
                    <a:cubicBezTo>
                      <a:pt x="3582" y="2760"/>
                      <a:pt x="2760" y="2256"/>
                      <a:pt x="1964" y="1699"/>
                    </a:cubicBezTo>
                    <a:lnTo>
                      <a:pt x="1964" y="1699"/>
                    </a:lnTo>
                    <a:cubicBezTo>
                      <a:pt x="2229" y="2256"/>
                      <a:pt x="3503" y="3344"/>
                      <a:pt x="4643" y="3874"/>
                    </a:cubicBezTo>
                    <a:cubicBezTo>
                      <a:pt x="4776" y="3954"/>
                      <a:pt x="6050" y="4776"/>
                      <a:pt x="6235" y="4989"/>
                    </a:cubicBezTo>
                    <a:cubicBezTo>
                      <a:pt x="6766" y="5599"/>
                      <a:pt x="7190" y="6235"/>
                      <a:pt x="7535" y="6925"/>
                    </a:cubicBezTo>
                    <a:cubicBezTo>
                      <a:pt x="6368" y="5997"/>
                      <a:pt x="4325" y="6076"/>
                      <a:pt x="2999" y="5891"/>
                    </a:cubicBezTo>
                    <a:lnTo>
                      <a:pt x="2999" y="5891"/>
                    </a:lnTo>
                    <a:cubicBezTo>
                      <a:pt x="4405" y="6474"/>
                      <a:pt x="6368" y="6368"/>
                      <a:pt x="7482" y="7429"/>
                    </a:cubicBezTo>
                    <a:cubicBezTo>
                      <a:pt x="7747" y="7668"/>
                      <a:pt x="8305" y="8119"/>
                      <a:pt x="8172" y="8968"/>
                    </a:cubicBezTo>
                    <a:cubicBezTo>
                      <a:pt x="7986" y="10082"/>
                      <a:pt x="7747" y="11196"/>
                      <a:pt x="7827" y="12311"/>
                    </a:cubicBezTo>
                    <a:cubicBezTo>
                      <a:pt x="7509" y="11807"/>
                      <a:pt x="7137" y="11356"/>
                      <a:pt x="6686" y="10931"/>
                    </a:cubicBezTo>
                    <a:cubicBezTo>
                      <a:pt x="5996" y="10268"/>
                      <a:pt x="5068" y="9923"/>
                      <a:pt x="4166" y="9525"/>
                    </a:cubicBezTo>
                    <a:cubicBezTo>
                      <a:pt x="3741" y="8888"/>
                      <a:pt x="3556" y="8146"/>
                      <a:pt x="3795" y="7323"/>
                    </a:cubicBezTo>
                    <a:lnTo>
                      <a:pt x="3795" y="7323"/>
                    </a:lnTo>
                    <a:cubicBezTo>
                      <a:pt x="3290" y="7615"/>
                      <a:pt x="3264" y="8570"/>
                      <a:pt x="3476" y="9207"/>
                    </a:cubicBezTo>
                    <a:cubicBezTo>
                      <a:pt x="2946" y="8915"/>
                      <a:pt x="2442" y="8570"/>
                      <a:pt x="2070" y="8066"/>
                    </a:cubicBezTo>
                    <a:lnTo>
                      <a:pt x="2070" y="8066"/>
                    </a:lnTo>
                    <a:cubicBezTo>
                      <a:pt x="2176" y="8862"/>
                      <a:pt x="2813" y="9392"/>
                      <a:pt x="3556" y="9737"/>
                    </a:cubicBezTo>
                    <a:cubicBezTo>
                      <a:pt x="3488" y="9739"/>
                      <a:pt x="3420" y="9740"/>
                      <a:pt x="3353" y="9740"/>
                    </a:cubicBezTo>
                    <a:cubicBezTo>
                      <a:pt x="2213" y="9740"/>
                      <a:pt x="1137" y="9528"/>
                      <a:pt x="15" y="9106"/>
                    </a:cubicBezTo>
                    <a:lnTo>
                      <a:pt x="15" y="9106"/>
                    </a:lnTo>
                    <a:cubicBezTo>
                      <a:pt x="634" y="10402"/>
                      <a:pt x="5308" y="10508"/>
                      <a:pt x="5466" y="10613"/>
                    </a:cubicBezTo>
                    <a:cubicBezTo>
                      <a:pt x="7058" y="11568"/>
                      <a:pt x="7960" y="13160"/>
                      <a:pt x="8384" y="14964"/>
                    </a:cubicBezTo>
                    <a:cubicBezTo>
                      <a:pt x="8396" y="15043"/>
                      <a:pt x="8461" y="15079"/>
                      <a:pt x="8530" y="15079"/>
                    </a:cubicBezTo>
                    <a:cubicBezTo>
                      <a:pt x="8621" y="15079"/>
                      <a:pt x="8718" y="15016"/>
                      <a:pt x="8702" y="14911"/>
                    </a:cubicBezTo>
                    <a:cubicBezTo>
                      <a:pt x="8649" y="14274"/>
                      <a:pt x="8490" y="13690"/>
                      <a:pt x="8251" y="13107"/>
                    </a:cubicBezTo>
                    <a:cubicBezTo>
                      <a:pt x="8251" y="13080"/>
                      <a:pt x="8278" y="13080"/>
                      <a:pt x="8278" y="13053"/>
                    </a:cubicBezTo>
                    <a:cubicBezTo>
                      <a:pt x="9366" y="12815"/>
                      <a:pt x="9578" y="11807"/>
                      <a:pt x="9843" y="10825"/>
                    </a:cubicBezTo>
                    <a:cubicBezTo>
                      <a:pt x="9843" y="10825"/>
                      <a:pt x="9843" y="10798"/>
                      <a:pt x="9843" y="10798"/>
                    </a:cubicBezTo>
                    <a:cubicBezTo>
                      <a:pt x="10984" y="10507"/>
                      <a:pt x="12045" y="9870"/>
                      <a:pt x="12894" y="9074"/>
                    </a:cubicBezTo>
                    <a:lnTo>
                      <a:pt x="12894" y="9074"/>
                    </a:lnTo>
                    <a:cubicBezTo>
                      <a:pt x="12151" y="9339"/>
                      <a:pt x="10957" y="9870"/>
                      <a:pt x="10002" y="10268"/>
                    </a:cubicBezTo>
                    <a:cubicBezTo>
                      <a:pt x="10268" y="9286"/>
                      <a:pt x="10613" y="8358"/>
                      <a:pt x="11170" y="7588"/>
                    </a:cubicBezTo>
                    <a:cubicBezTo>
                      <a:pt x="11627" y="7811"/>
                      <a:pt x="12130" y="7923"/>
                      <a:pt x="12637" y="7923"/>
                    </a:cubicBezTo>
                    <a:cubicBezTo>
                      <a:pt x="13158" y="7923"/>
                      <a:pt x="13683" y="7804"/>
                      <a:pt x="14168" y="7562"/>
                    </a:cubicBezTo>
                    <a:cubicBezTo>
                      <a:pt x="13637" y="7535"/>
                      <a:pt x="12284" y="7562"/>
                      <a:pt x="11462" y="7190"/>
                    </a:cubicBezTo>
                    <a:cubicBezTo>
                      <a:pt x="11806" y="6819"/>
                      <a:pt x="12178" y="6501"/>
                      <a:pt x="12655" y="6209"/>
                    </a:cubicBezTo>
                    <a:cubicBezTo>
                      <a:pt x="12626" y="6205"/>
                      <a:pt x="12596" y="6204"/>
                      <a:pt x="12565" y="6204"/>
                    </a:cubicBezTo>
                    <a:cubicBezTo>
                      <a:pt x="12110" y="6204"/>
                      <a:pt x="11438" y="6555"/>
                      <a:pt x="11090" y="6952"/>
                    </a:cubicBezTo>
                    <a:cubicBezTo>
                      <a:pt x="11329" y="5625"/>
                      <a:pt x="11886" y="4670"/>
                      <a:pt x="13133" y="3662"/>
                    </a:cubicBezTo>
                    <a:lnTo>
                      <a:pt x="13133" y="3662"/>
                    </a:lnTo>
                    <a:cubicBezTo>
                      <a:pt x="11833" y="4140"/>
                      <a:pt x="10719" y="5413"/>
                      <a:pt x="10613" y="6846"/>
                    </a:cubicBezTo>
                    <a:cubicBezTo>
                      <a:pt x="10613" y="6978"/>
                      <a:pt x="10400" y="7880"/>
                      <a:pt x="10268" y="8146"/>
                    </a:cubicBezTo>
                    <a:cubicBezTo>
                      <a:pt x="9711" y="9260"/>
                      <a:pt x="9551" y="11992"/>
                      <a:pt x="8278" y="12602"/>
                    </a:cubicBezTo>
                    <a:cubicBezTo>
                      <a:pt x="8119" y="10798"/>
                      <a:pt x="8729" y="9127"/>
                      <a:pt x="8729" y="7350"/>
                    </a:cubicBezTo>
                    <a:cubicBezTo>
                      <a:pt x="8702" y="5572"/>
                      <a:pt x="6952" y="3609"/>
                      <a:pt x="7800" y="1938"/>
                    </a:cubicBezTo>
                    <a:lnTo>
                      <a:pt x="7800" y="1938"/>
                    </a:lnTo>
                    <a:cubicBezTo>
                      <a:pt x="7509" y="2097"/>
                      <a:pt x="7217" y="2495"/>
                      <a:pt x="7164" y="2760"/>
                    </a:cubicBezTo>
                    <a:cubicBezTo>
                      <a:pt x="6952" y="4140"/>
                      <a:pt x="7986" y="5148"/>
                      <a:pt x="8225" y="6580"/>
                    </a:cubicBezTo>
                    <a:cubicBezTo>
                      <a:pt x="8251" y="6846"/>
                      <a:pt x="8278" y="7111"/>
                      <a:pt x="8278" y="7376"/>
                    </a:cubicBezTo>
                    <a:cubicBezTo>
                      <a:pt x="7986" y="6607"/>
                      <a:pt x="7535" y="5864"/>
                      <a:pt x="7031" y="5201"/>
                    </a:cubicBezTo>
                    <a:cubicBezTo>
                      <a:pt x="6580" y="4644"/>
                      <a:pt x="6076" y="4193"/>
                      <a:pt x="5545" y="3715"/>
                    </a:cubicBezTo>
                    <a:cubicBezTo>
                      <a:pt x="5492" y="3662"/>
                      <a:pt x="5466" y="3609"/>
                      <a:pt x="5413" y="3582"/>
                    </a:cubicBezTo>
                    <a:cubicBezTo>
                      <a:pt x="5333" y="2813"/>
                      <a:pt x="5545" y="1964"/>
                      <a:pt x="5864" y="1195"/>
                    </a:cubicBezTo>
                    <a:lnTo>
                      <a:pt x="5864" y="1195"/>
                    </a:lnTo>
                    <a:cubicBezTo>
                      <a:pt x="5360" y="1699"/>
                      <a:pt x="5068" y="2362"/>
                      <a:pt x="4988" y="3052"/>
                    </a:cubicBezTo>
                    <a:cubicBezTo>
                      <a:pt x="4431" y="2123"/>
                      <a:pt x="4192" y="929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5" name="Google Shape;1285;p35"/>
          <p:cNvGrpSpPr/>
          <p:nvPr/>
        </p:nvGrpSpPr>
        <p:grpSpPr>
          <a:xfrm flipH="1">
            <a:off x="-667227" y="242293"/>
            <a:ext cx="1876255" cy="1279019"/>
            <a:chOff x="7601213" y="3906968"/>
            <a:chExt cx="1876255" cy="1279019"/>
          </a:xfrm>
        </p:grpSpPr>
        <p:grpSp>
          <p:nvGrpSpPr>
            <p:cNvPr id="1286" name="Google Shape;1286;p35"/>
            <p:cNvGrpSpPr/>
            <p:nvPr/>
          </p:nvGrpSpPr>
          <p:grpSpPr>
            <a:xfrm>
              <a:off x="7601213" y="4031166"/>
              <a:ext cx="1876255" cy="1154821"/>
              <a:chOff x="7997013" y="111253"/>
              <a:chExt cx="1876255" cy="1154821"/>
            </a:xfrm>
          </p:grpSpPr>
          <p:sp>
            <p:nvSpPr>
              <p:cNvPr id="1287" name="Google Shape;1287;p35"/>
              <p:cNvSpPr/>
              <p:nvPr/>
            </p:nvSpPr>
            <p:spPr>
              <a:xfrm>
                <a:off x="7997013" y="111253"/>
                <a:ext cx="1876242" cy="1075134"/>
              </a:xfrm>
              <a:custGeom>
                <a:avLst/>
                <a:gdLst/>
                <a:ahLst/>
                <a:cxnLst/>
                <a:rect l="l" t="t" r="r" b="b"/>
                <a:pathLst>
                  <a:path w="35604" h="20402" extrusionOk="0">
                    <a:moveTo>
                      <a:pt x="17961" y="0"/>
                    </a:moveTo>
                    <a:lnTo>
                      <a:pt x="0" y="10294"/>
                    </a:lnTo>
                    <a:lnTo>
                      <a:pt x="17643" y="20401"/>
                    </a:lnTo>
                    <a:lnTo>
                      <a:pt x="35603" y="10135"/>
                    </a:lnTo>
                    <a:lnTo>
                      <a:pt x="179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5"/>
              <p:cNvSpPr/>
              <p:nvPr/>
            </p:nvSpPr>
            <p:spPr>
              <a:xfrm>
                <a:off x="7997013" y="653676"/>
                <a:ext cx="929742" cy="612398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1621" extrusionOk="0">
                    <a:moveTo>
                      <a:pt x="0" y="1"/>
                    </a:moveTo>
                    <a:lnTo>
                      <a:pt x="0" y="1486"/>
                    </a:lnTo>
                    <a:lnTo>
                      <a:pt x="17643" y="11621"/>
                    </a:lnTo>
                    <a:lnTo>
                      <a:pt x="17643" y="10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8926716" y="645297"/>
                <a:ext cx="946552" cy="620777"/>
              </a:xfrm>
              <a:custGeom>
                <a:avLst/>
                <a:gdLst/>
                <a:ahLst/>
                <a:cxnLst/>
                <a:rect l="l" t="t" r="r" b="b"/>
                <a:pathLst>
                  <a:path w="17962" h="11780" extrusionOk="0">
                    <a:moveTo>
                      <a:pt x="17961" y="1"/>
                    </a:moveTo>
                    <a:lnTo>
                      <a:pt x="1" y="10267"/>
                    </a:lnTo>
                    <a:lnTo>
                      <a:pt x="1" y="11780"/>
                    </a:lnTo>
                    <a:lnTo>
                      <a:pt x="17961" y="1486"/>
                    </a:lnTo>
                    <a:lnTo>
                      <a:pt x="179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35"/>
            <p:cNvGrpSpPr/>
            <p:nvPr/>
          </p:nvGrpSpPr>
          <p:grpSpPr>
            <a:xfrm>
              <a:off x="7970416" y="3906968"/>
              <a:ext cx="1137850" cy="926818"/>
              <a:chOff x="2214625" y="1726825"/>
              <a:chExt cx="284150" cy="231450"/>
            </a:xfrm>
          </p:grpSpPr>
          <p:sp>
            <p:nvSpPr>
              <p:cNvPr id="1291" name="Google Shape;1291;p35"/>
              <p:cNvSpPr/>
              <p:nvPr/>
            </p:nvSpPr>
            <p:spPr>
              <a:xfrm>
                <a:off x="2214625" y="1727175"/>
                <a:ext cx="172425" cy="167500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6700" extrusionOk="0">
                    <a:moveTo>
                      <a:pt x="3474" y="1"/>
                    </a:moveTo>
                    <a:cubicBezTo>
                      <a:pt x="3446" y="1"/>
                      <a:pt x="3418" y="6"/>
                      <a:pt x="3391" y="18"/>
                    </a:cubicBezTo>
                    <a:cubicBezTo>
                      <a:pt x="3291" y="46"/>
                      <a:pt x="3248" y="161"/>
                      <a:pt x="3248" y="262"/>
                    </a:cubicBezTo>
                    <a:cubicBezTo>
                      <a:pt x="3248" y="276"/>
                      <a:pt x="3248" y="305"/>
                      <a:pt x="3262" y="319"/>
                    </a:cubicBezTo>
                    <a:cubicBezTo>
                      <a:pt x="3238" y="312"/>
                      <a:pt x="3212" y="309"/>
                      <a:pt x="3188" y="309"/>
                    </a:cubicBezTo>
                    <a:cubicBezTo>
                      <a:pt x="3110" y="309"/>
                      <a:pt x="3036" y="344"/>
                      <a:pt x="3003" y="420"/>
                    </a:cubicBezTo>
                    <a:cubicBezTo>
                      <a:pt x="2960" y="492"/>
                      <a:pt x="2960" y="564"/>
                      <a:pt x="2989" y="621"/>
                    </a:cubicBezTo>
                    <a:cubicBezTo>
                      <a:pt x="2903" y="664"/>
                      <a:pt x="2831" y="779"/>
                      <a:pt x="2788" y="894"/>
                    </a:cubicBezTo>
                    <a:cubicBezTo>
                      <a:pt x="2745" y="851"/>
                      <a:pt x="2687" y="822"/>
                      <a:pt x="2630" y="793"/>
                    </a:cubicBezTo>
                    <a:cubicBezTo>
                      <a:pt x="2571" y="768"/>
                      <a:pt x="2513" y="753"/>
                      <a:pt x="2457" y="753"/>
                    </a:cubicBezTo>
                    <a:cubicBezTo>
                      <a:pt x="2417" y="753"/>
                      <a:pt x="2379" y="761"/>
                      <a:pt x="2343" y="779"/>
                    </a:cubicBezTo>
                    <a:cubicBezTo>
                      <a:pt x="2242" y="822"/>
                      <a:pt x="2199" y="923"/>
                      <a:pt x="2199" y="1038"/>
                    </a:cubicBezTo>
                    <a:lnTo>
                      <a:pt x="2199" y="1095"/>
                    </a:lnTo>
                    <a:cubicBezTo>
                      <a:pt x="2189" y="1090"/>
                      <a:pt x="2178" y="1089"/>
                      <a:pt x="2166" y="1089"/>
                    </a:cubicBezTo>
                    <a:cubicBezTo>
                      <a:pt x="2143" y="1089"/>
                      <a:pt x="2117" y="1095"/>
                      <a:pt x="2098" y="1095"/>
                    </a:cubicBezTo>
                    <a:cubicBezTo>
                      <a:pt x="2098" y="1110"/>
                      <a:pt x="2084" y="1110"/>
                      <a:pt x="2070" y="1110"/>
                    </a:cubicBezTo>
                    <a:cubicBezTo>
                      <a:pt x="2012" y="1138"/>
                      <a:pt x="1998" y="1210"/>
                      <a:pt x="2026" y="1268"/>
                    </a:cubicBezTo>
                    <a:cubicBezTo>
                      <a:pt x="1941" y="1231"/>
                      <a:pt x="1850" y="1210"/>
                      <a:pt x="1762" y="1210"/>
                    </a:cubicBezTo>
                    <a:cubicBezTo>
                      <a:pt x="1643" y="1210"/>
                      <a:pt x="1528" y="1248"/>
                      <a:pt x="1437" y="1339"/>
                    </a:cubicBezTo>
                    <a:cubicBezTo>
                      <a:pt x="1337" y="1440"/>
                      <a:pt x="1308" y="1627"/>
                      <a:pt x="1351" y="1770"/>
                    </a:cubicBezTo>
                    <a:cubicBezTo>
                      <a:pt x="1308" y="1785"/>
                      <a:pt x="1251" y="1799"/>
                      <a:pt x="1208" y="1828"/>
                    </a:cubicBezTo>
                    <a:cubicBezTo>
                      <a:pt x="1049" y="1914"/>
                      <a:pt x="920" y="2072"/>
                      <a:pt x="863" y="2216"/>
                    </a:cubicBezTo>
                    <a:cubicBezTo>
                      <a:pt x="805" y="2403"/>
                      <a:pt x="834" y="2618"/>
                      <a:pt x="935" y="2776"/>
                    </a:cubicBezTo>
                    <a:cubicBezTo>
                      <a:pt x="776" y="2819"/>
                      <a:pt x="633" y="2905"/>
                      <a:pt x="575" y="2963"/>
                    </a:cubicBezTo>
                    <a:cubicBezTo>
                      <a:pt x="460" y="3078"/>
                      <a:pt x="432" y="3236"/>
                      <a:pt x="489" y="3380"/>
                    </a:cubicBezTo>
                    <a:cubicBezTo>
                      <a:pt x="518" y="3466"/>
                      <a:pt x="590" y="3566"/>
                      <a:pt x="662" y="3624"/>
                    </a:cubicBezTo>
                    <a:cubicBezTo>
                      <a:pt x="618" y="3681"/>
                      <a:pt x="590" y="3753"/>
                      <a:pt x="604" y="3825"/>
                    </a:cubicBezTo>
                    <a:cubicBezTo>
                      <a:pt x="618" y="3868"/>
                      <a:pt x="633" y="3911"/>
                      <a:pt x="676" y="3940"/>
                    </a:cubicBezTo>
                    <a:cubicBezTo>
                      <a:pt x="317" y="4026"/>
                      <a:pt x="1" y="4385"/>
                      <a:pt x="58" y="4744"/>
                    </a:cubicBezTo>
                    <a:cubicBezTo>
                      <a:pt x="101" y="4960"/>
                      <a:pt x="274" y="5161"/>
                      <a:pt x="489" y="5233"/>
                    </a:cubicBezTo>
                    <a:cubicBezTo>
                      <a:pt x="432" y="5305"/>
                      <a:pt x="417" y="5391"/>
                      <a:pt x="432" y="5477"/>
                    </a:cubicBezTo>
                    <a:cubicBezTo>
                      <a:pt x="446" y="5592"/>
                      <a:pt x="518" y="5693"/>
                      <a:pt x="633" y="5721"/>
                    </a:cubicBezTo>
                    <a:cubicBezTo>
                      <a:pt x="662" y="5736"/>
                      <a:pt x="705" y="5736"/>
                      <a:pt x="748" y="5736"/>
                    </a:cubicBezTo>
                    <a:cubicBezTo>
                      <a:pt x="719" y="5908"/>
                      <a:pt x="805" y="6095"/>
                      <a:pt x="992" y="6181"/>
                    </a:cubicBezTo>
                    <a:cubicBezTo>
                      <a:pt x="1065" y="6209"/>
                      <a:pt x="1154" y="6224"/>
                      <a:pt x="1244" y="6224"/>
                    </a:cubicBezTo>
                    <a:cubicBezTo>
                      <a:pt x="1386" y="6224"/>
                      <a:pt x="1534" y="6188"/>
                      <a:pt x="1639" y="6109"/>
                    </a:cubicBezTo>
                    <a:cubicBezTo>
                      <a:pt x="1710" y="6267"/>
                      <a:pt x="1868" y="6411"/>
                      <a:pt x="1998" y="6468"/>
                    </a:cubicBezTo>
                    <a:cubicBezTo>
                      <a:pt x="2026" y="6476"/>
                      <a:pt x="2054" y="6480"/>
                      <a:pt x="2082" y="6480"/>
                    </a:cubicBezTo>
                    <a:cubicBezTo>
                      <a:pt x="2211" y="6480"/>
                      <a:pt x="2337" y="6402"/>
                      <a:pt x="2443" y="6296"/>
                    </a:cubicBezTo>
                    <a:cubicBezTo>
                      <a:pt x="2558" y="6497"/>
                      <a:pt x="2860" y="6655"/>
                      <a:pt x="3032" y="6655"/>
                    </a:cubicBezTo>
                    <a:cubicBezTo>
                      <a:pt x="3190" y="6641"/>
                      <a:pt x="3305" y="6540"/>
                      <a:pt x="3363" y="6397"/>
                    </a:cubicBezTo>
                    <a:cubicBezTo>
                      <a:pt x="3535" y="6583"/>
                      <a:pt x="3808" y="6698"/>
                      <a:pt x="4052" y="6698"/>
                    </a:cubicBezTo>
                    <a:cubicBezTo>
                      <a:pt x="4065" y="6699"/>
                      <a:pt x="4078" y="6700"/>
                      <a:pt x="4092" y="6700"/>
                    </a:cubicBezTo>
                    <a:cubicBezTo>
                      <a:pt x="4272" y="6700"/>
                      <a:pt x="4571" y="6615"/>
                      <a:pt x="4771" y="6468"/>
                    </a:cubicBezTo>
                    <a:cubicBezTo>
                      <a:pt x="4871" y="6569"/>
                      <a:pt x="5030" y="6621"/>
                      <a:pt x="5185" y="6621"/>
                    </a:cubicBezTo>
                    <a:cubicBezTo>
                      <a:pt x="5296" y="6621"/>
                      <a:pt x="5405" y="6594"/>
                      <a:pt x="5489" y="6540"/>
                    </a:cubicBezTo>
                    <a:cubicBezTo>
                      <a:pt x="5618" y="6468"/>
                      <a:pt x="5719" y="6296"/>
                      <a:pt x="5748" y="6124"/>
                    </a:cubicBezTo>
                    <a:cubicBezTo>
                      <a:pt x="5949" y="6109"/>
                      <a:pt x="6150" y="6037"/>
                      <a:pt x="6250" y="5980"/>
                    </a:cubicBezTo>
                    <a:cubicBezTo>
                      <a:pt x="6408" y="5865"/>
                      <a:pt x="6480" y="5707"/>
                      <a:pt x="6480" y="5535"/>
                    </a:cubicBezTo>
                    <a:cubicBezTo>
                      <a:pt x="6480" y="5434"/>
                      <a:pt x="6466" y="5333"/>
                      <a:pt x="6408" y="5233"/>
                    </a:cubicBezTo>
                    <a:cubicBezTo>
                      <a:pt x="6610" y="5161"/>
                      <a:pt x="6796" y="4974"/>
                      <a:pt x="6854" y="4816"/>
                    </a:cubicBezTo>
                    <a:cubicBezTo>
                      <a:pt x="6897" y="4701"/>
                      <a:pt x="6883" y="4543"/>
                      <a:pt x="6825" y="4400"/>
                    </a:cubicBezTo>
                    <a:cubicBezTo>
                      <a:pt x="6796" y="4285"/>
                      <a:pt x="6725" y="4184"/>
                      <a:pt x="6638" y="4127"/>
                    </a:cubicBezTo>
                    <a:cubicBezTo>
                      <a:pt x="6811" y="3911"/>
                      <a:pt x="6839" y="3566"/>
                      <a:pt x="6696" y="3336"/>
                    </a:cubicBezTo>
                    <a:cubicBezTo>
                      <a:pt x="6681" y="3308"/>
                      <a:pt x="6667" y="3279"/>
                      <a:pt x="6638" y="3265"/>
                    </a:cubicBezTo>
                    <a:cubicBezTo>
                      <a:pt x="6538" y="3150"/>
                      <a:pt x="6394" y="3078"/>
                      <a:pt x="6236" y="3063"/>
                    </a:cubicBezTo>
                    <a:lnTo>
                      <a:pt x="6135" y="3063"/>
                    </a:lnTo>
                    <a:cubicBezTo>
                      <a:pt x="6135" y="3006"/>
                      <a:pt x="6135" y="2963"/>
                      <a:pt x="6121" y="2920"/>
                    </a:cubicBezTo>
                    <a:cubicBezTo>
                      <a:pt x="6064" y="2762"/>
                      <a:pt x="5906" y="2575"/>
                      <a:pt x="5733" y="2503"/>
                    </a:cubicBezTo>
                    <a:cubicBezTo>
                      <a:pt x="5733" y="2489"/>
                      <a:pt x="5733" y="2474"/>
                      <a:pt x="5733" y="2446"/>
                    </a:cubicBezTo>
                    <a:cubicBezTo>
                      <a:pt x="5704" y="2302"/>
                      <a:pt x="5618" y="2173"/>
                      <a:pt x="5503" y="2086"/>
                    </a:cubicBezTo>
                    <a:cubicBezTo>
                      <a:pt x="5561" y="1842"/>
                      <a:pt x="5460" y="1526"/>
                      <a:pt x="5230" y="1454"/>
                    </a:cubicBezTo>
                    <a:cubicBezTo>
                      <a:pt x="5185" y="1437"/>
                      <a:pt x="5128" y="1429"/>
                      <a:pt x="5067" y="1429"/>
                    </a:cubicBezTo>
                    <a:cubicBezTo>
                      <a:pt x="4973" y="1429"/>
                      <a:pt x="4866" y="1448"/>
                      <a:pt x="4771" y="1483"/>
                    </a:cubicBezTo>
                    <a:cubicBezTo>
                      <a:pt x="4699" y="1325"/>
                      <a:pt x="4584" y="1210"/>
                      <a:pt x="4411" y="1167"/>
                    </a:cubicBezTo>
                    <a:lnTo>
                      <a:pt x="4354" y="1167"/>
                    </a:lnTo>
                    <a:cubicBezTo>
                      <a:pt x="4383" y="1095"/>
                      <a:pt x="4383" y="1009"/>
                      <a:pt x="4340" y="937"/>
                    </a:cubicBezTo>
                    <a:cubicBezTo>
                      <a:pt x="4296" y="880"/>
                      <a:pt x="4239" y="837"/>
                      <a:pt x="4167" y="822"/>
                    </a:cubicBezTo>
                    <a:cubicBezTo>
                      <a:pt x="4239" y="750"/>
                      <a:pt x="4282" y="635"/>
                      <a:pt x="4225" y="564"/>
                    </a:cubicBezTo>
                    <a:cubicBezTo>
                      <a:pt x="4192" y="499"/>
                      <a:pt x="4128" y="467"/>
                      <a:pt x="4061" y="467"/>
                    </a:cubicBezTo>
                    <a:cubicBezTo>
                      <a:pt x="4039" y="467"/>
                      <a:pt x="4016" y="470"/>
                      <a:pt x="3995" y="477"/>
                    </a:cubicBezTo>
                    <a:cubicBezTo>
                      <a:pt x="3995" y="391"/>
                      <a:pt x="3966" y="305"/>
                      <a:pt x="3909" y="262"/>
                    </a:cubicBezTo>
                    <a:cubicBezTo>
                      <a:pt x="3865" y="218"/>
                      <a:pt x="3812" y="199"/>
                      <a:pt x="3765" y="199"/>
                    </a:cubicBezTo>
                    <a:cubicBezTo>
                      <a:pt x="3750" y="199"/>
                      <a:pt x="3735" y="201"/>
                      <a:pt x="3722" y="204"/>
                    </a:cubicBezTo>
                    <a:cubicBezTo>
                      <a:pt x="3707" y="176"/>
                      <a:pt x="3693" y="133"/>
                      <a:pt x="3679" y="104"/>
                    </a:cubicBezTo>
                    <a:cubicBezTo>
                      <a:pt x="3626" y="41"/>
                      <a:pt x="3550" y="1"/>
                      <a:pt x="3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5"/>
              <p:cNvSpPr/>
              <p:nvPr/>
            </p:nvSpPr>
            <p:spPr>
              <a:xfrm>
                <a:off x="2279650" y="1726825"/>
                <a:ext cx="10095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3640" extrusionOk="0">
                    <a:moveTo>
                      <a:pt x="873" y="0"/>
                    </a:moveTo>
                    <a:cubicBezTo>
                      <a:pt x="845" y="0"/>
                      <a:pt x="817" y="6"/>
                      <a:pt x="790" y="17"/>
                    </a:cubicBezTo>
                    <a:cubicBezTo>
                      <a:pt x="690" y="60"/>
                      <a:pt x="647" y="175"/>
                      <a:pt x="647" y="276"/>
                    </a:cubicBezTo>
                    <a:cubicBezTo>
                      <a:pt x="647" y="290"/>
                      <a:pt x="647" y="319"/>
                      <a:pt x="661" y="333"/>
                    </a:cubicBezTo>
                    <a:cubicBezTo>
                      <a:pt x="637" y="326"/>
                      <a:pt x="611" y="323"/>
                      <a:pt x="587" y="323"/>
                    </a:cubicBezTo>
                    <a:cubicBezTo>
                      <a:pt x="509" y="323"/>
                      <a:pt x="435" y="358"/>
                      <a:pt x="402" y="434"/>
                    </a:cubicBezTo>
                    <a:cubicBezTo>
                      <a:pt x="359" y="491"/>
                      <a:pt x="359" y="563"/>
                      <a:pt x="388" y="621"/>
                    </a:cubicBezTo>
                    <a:cubicBezTo>
                      <a:pt x="302" y="678"/>
                      <a:pt x="230" y="793"/>
                      <a:pt x="187" y="908"/>
                    </a:cubicBezTo>
                    <a:cubicBezTo>
                      <a:pt x="144" y="865"/>
                      <a:pt x="86" y="836"/>
                      <a:pt x="29" y="807"/>
                    </a:cubicBezTo>
                    <a:cubicBezTo>
                      <a:pt x="15" y="879"/>
                      <a:pt x="0" y="965"/>
                      <a:pt x="15" y="1052"/>
                    </a:cubicBezTo>
                    <a:cubicBezTo>
                      <a:pt x="43" y="1152"/>
                      <a:pt x="101" y="1238"/>
                      <a:pt x="187" y="1296"/>
                    </a:cubicBezTo>
                    <a:cubicBezTo>
                      <a:pt x="216" y="1310"/>
                      <a:pt x="244" y="1339"/>
                      <a:pt x="287" y="1353"/>
                    </a:cubicBezTo>
                    <a:cubicBezTo>
                      <a:pt x="259" y="1382"/>
                      <a:pt x="244" y="1425"/>
                      <a:pt x="244" y="1483"/>
                    </a:cubicBezTo>
                    <a:cubicBezTo>
                      <a:pt x="244" y="1569"/>
                      <a:pt x="287" y="1669"/>
                      <a:pt x="359" y="1727"/>
                    </a:cubicBezTo>
                    <a:cubicBezTo>
                      <a:pt x="359" y="1727"/>
                      <a:pt x="345" y="1741"/>
                      <a:pt x="331" y="1741"/>
                    </a:cubicBezTo>
                    <a:cubicBezTo>
                      <a:pt x="244" y="1813"/>
                      <a:pt x="216" y="1928"/>
                      <a:pt x="230" y="2029"/>
                    </a:cubicBezTo>
                    <a:cubicBezTo>
                      <a:pt x="273" y="2187"/>
                      <a:pt x="417" y="2244"/>
                      <a:pt x="560" y="2244"/>
                    </a:cubicBezTo>
                    <a:cubicBezTo>
                      <a:pt x="532" y="2287"/>
                      <a:pt x="517" y="2330"/>
                      <a:pt x="517" y="2388"/>
                    </a:cubicBezTo>
                    <a:cubicBezTo>
                      <a:pt x="532" y="2503"/>
                      <a:pt x="618" y="2632"/>
                      <a:pt x="747" y="2632"/>
                    </a:cubicBezTo>
                    <a:cubicBezTo>
                      <a:pt x="704" y="2804"/>
                      <a:pt x="790" y="3020"/>
                      <a:pt x="934" y="3106"/>
                    </a:cubicBezTo>
                    <a:cubicBezTo>
                      <a:pt x="974" y="3133"/>
                      <a:pt x="1017" y="3144"/>
                      <a:pt x="1062" y="3144"/>
                    </a:cubicBezTo>
                    <a:cubicBezTo>
                      <a:pt x="1114" y="3144"/>
                      <a:pt x="1168" y="3129"/>
                      <a:pt x="1221" y="3106"/>
                    </a:cubicBezTo>
                    <a:cubicBezTo>
                      <a:pt x="1250" y="3164"/>
                      <a:pt x="1308" y="3221"/>
                      <a:pt x="1351" y="3250"/>
                    </a:cubicBezTo>
                    <a:cubicBezTo>
                      <a:pt x="1385" y="3267"/>
                      <a:pt x="1425" y="3275"/>
                      <a:pt x="1467" y="3275"/>
                    </a:cubicBezTo>
                    <a:cubicBezTo>
                      <a:pt x="1530" y="3275"/>
                      <a:pt x="1595" y="3256"/>
                      <a:pt x="1638" y="3221"/>
                    </a:cubicBezTo>
                    <a:cubicBezTo>
                      <a:pt x="1727" y="3399"/>
                      <a:pt x="1916" y="3576"/>
                      <a:pt x="2117" y="3576"/>
                    </a:cubicBezTo>
                    <a:cubicBezTo>
                      <a:pt x="2144" y="3576"/>
                      <a:pt x="2171" y="3573"/>
                      <a:pt x="2198" y="3566"/>
                    </a:cubicBezTo>
                    <a:cubicBezTo>
                      <a:pt x="2270" y="3552"/>
                      <a:pt x="2371" y="3480"/>
                      <a:pt x="2443" y="3379"/>
                    </a:cubicBezTo>
                    <a:cubicBezTo>
                      <a:pt x="2486" y="3437"/>
                      <a:pt x="2572" y="3480"/>
                      <a:pt x="2644" y="3494"/>
                    </a:cubicBezTo>
                    <a:cubicBezTo>
                      <a:pt x="2665" y="3500"/>
                      <a:pt x="2687" y="3503"/>
                      <a:pt x="2709" y="3503"/>
                    </a:cubicBezTo>
                    <a:cubicBezTo>
                      <a:pt x="2791" y="3503"/>
                      <a:pt x="2871" y="3464"/>
                      <a:pt x="2917" y="3408"/>
                    </a:cubicBezTo>
                    <a:cubicBezTo>
                      <a:pt x="3038" y="3566"/>
                      <a:pt x="3220" y="3639"/>
                      <a:pt x="3404" y="3639"/>
                    </a:cubicBezTo>
                    <a:cubicBezTo>
                      <a:pt x="3655" y="3639"/>
                      <a:pt x="3913" y="3504"/>
                      <a:pt x="4037" y="3264"/>
                    </a:cubicBezTo>
                    <a:cubicBezTo>
                      <a:pt x="3937" y="3149"/>
                      <a:pt x="3793" y="3077"/>
                      <a:pt x="3635" y="3077"/>
                    </a:cubicBezTo>
                    <a:lnTo>
                      <a:pt x="3534" y="3077"/>
                    </a:lnTo>
                    <a:cubicBezTo>
                      <a:pt x="3534" y="3020"/>
                      <a:pt x="3534" y="2977"/>
                      <a:pt x="3520" y="2919"/>
                    </a:cubicBezTo>
                    <a:cubicBezTo>
                      <a:pt x="3463" y="2776"/>
                      <a:pt x="3305" y="2589"/>
                      <a:pt x="3132" y="2517"/>
                    </a:cubicBezTo>
                    <a:cubicBezTo>
                      <a:pt x="3132" y="2503"/>
                      <a:pt x="3132" y="2474"/>
                      <a:pt x="3132" y="2460"/>
                    </a:cubicBezTo>
                    <a:cubicBezTo>
                      <a:pt x="3103" y="2302"/>
                      <a:pt x="3017" y="2172"/>
                      <a:pt x="2902" y="2086"/>
                    </a:cubicBezTo>
                    <a:cubicBezTo>
                      <a:pt x="2960" y="1856"/>
                      <a:pt x="2859" y="1540"/>
                      <a:pt x="2629" y="1468"/>
                    </a:cubicBezTo>
                    <a:cubicBezTo>
                      <a:pt x="2581" y="1450"/>
                      <a:pt x="2520" y="1442"/>
                      <a:pt x="2454" y="1442"/>
                    </a:cubicBezTo>
                    <a:cubicBezTo>
                      <a:pt x="2363" y="1442"/>
                      <a:pt x="2261" y="1458"/>
                      <a:pt x="2170" y="1483"/>
                    </a:cubicBezTo>
                    <a:cubicBezTo>
                      <a:pt x="2098" y="1339"/>
                      <a:pt x="1983" y="1210"/>
                      <a:pt x="1810" y="1181"/>
                    </a:cubicBezTo>
                    <a:lnTo>
                      <a:pt x="1753" y="1181"/>
                    </a:lnTo>
                    <a:cubicBezTo>
                      <a:pt x="1782" y="1095"/>
                      <a:pt x="1782" y="1023"/>
                      <a:pt x="1739" y="951"/>
                    </a:cubicBezTo>
                    <a:cubicBezTo>
                      <a:pt x="1695" y="879"/>
                      <a:pt x="1638" y="851"/>
                      <a:pt x="1566" y="822"/>
                    </a:cubicBezTo>
                    <a:cubicBezTo>
                      <a:pt x="1638" y="764"/>
                      <a:pt x="1681" y="649"/>
                      <a:pt x="1624" y="563"/>
                    </a:cubicBezTo>
                    <a:cubicBezTo>
                      <a:pt x="1590" y="507"/>
                      <a:pt x="1520" y="468"/>
                      <a:pt x="1450" y="468"/>
                    </a:cubicBezTo>
                    <a:cubicBezTo>
                      <a:pt x="1431" y="468"/>
                      <a:pt x="1412" y="471"/>
                      <a:pt x="1394" y="477"/>
                    </a:cubicBezTo>
                    <a:cubicBezTo>
                      <a:pt x="1394" y="391"/>
                      <a:pt x="1365" y="319"/>
                      <a:pt x="1308" y="261"/>
                    </a:cubicBezTo>
                    <a:cubicBezTo>
                      <a:pt x="1264" y="229"/>
                      <a:pt x="1213" y="213"/>
                      <a:pt x="1166" y="213"/>
                    </a:cubicBezTo>
                    <a:cubicBezTo>
                      <a:pt x="1150" y="213"/>
                      <a:pt x="1135" y="215"/>
                      <a:pt x="1121" y="218"/>
                    </a:cubicBezTo>
                    <a:cubicBezTo>
                      <a:pt x="1106" y="175"/>
                      <a:pt x="1092" y="132"/>
                      <a:pt x="1078" y="103"/>
                    </a:cubicBezTo>
                    <a:cubicBezTo>
                      <a:pt x="1025" y="40"/>
                      <a:pt x="949" y="0"/>
                      <a:pt x="873" y="0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2214625" y="1754550"/>
                <a:ext cx="1724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5605" extrusionOk="0">
                    <a:moveTo>
                      <a:pt x="2084" y="0"/>
                    </a:moveTo>
                    <a:cubicBezTo>
                      <a:pt x="2084" y="0"/>
                      <a:pt x="2070" y="0"/>
                      <a:pt x="2070" y="15"/>
                    </a:cubicBezTo>
                    <a:cubicBezTo>
                      <a:pt x="1998" y="43"/>
                      <a:pt x="1998" y="115"/>
                      <a:pt x="2012" y="173"/>
                    </a:cubicBezTo>
                    <a:cubicBezTo>
                      <a:pt x="1933" y="136"/>
                      <a:pt x="1843" y="115"/>
                      <a:pt x="1755" y="115"/>
                    </a:cubicBezTo>
                    <a:cubicBezTo>
                      <a:pt x="1636" y="115"/>
                      <a:pt x="1520" y="153"/>
                      <a:pt x="1437" y="244"/>
                    </a:cubicBezTo>
                    <a:cubicBezTo>
                      <a:pt x="1322" y="345"/>
                      <a:pt x="1294" y="532"/>
                      <a:pt x="1351" y="675"/>
                    </a:cubicBezTo>
                    <a:cubicBezTo>
                      <a:pt x="1294" y="690"/>
                      <a:pt x="1251" y="704"/>
                      <a:pt x="1208" y="733"/>
                    </a:cubicBezTo>
                    <a:cubicBezTo>
                      <a:pt x="1049" y="819"/>
                      <a:pt x="920" y="977"/>
                      <a:pt x="863" y="1121"/>
                    </a:cubicBezTo>
                    <a:cubicBezTo>
                      <a:pt x="805" y="1308"/>
                      <a:pt x="820" y="1523"/>
                      <a:pt x="920" y="1681"/>
                    </a:cubicBezTo>
                    <a:cubicBezTo>
                      <a:pt x="776" y="1724"/>
                      <a:pt x="618" y="1810"/>
                      <a:pt x="561" y="1868"/>
                    </a:cubicBezTo>
                    <a:cubicBezTo>
                      <a:pt x="460" y="1983"/>
                      <a:pt x="432" y="2141"/>
                      <a:pt x="489" y="2285"/>
                    </a:cubicBezTo>
                    <a:cubicBezTo>
                      <a:pt x="518" y="2371"/>
                      <a:pt x="575" y="2471"/>
                      <a:pt x="662" y="2529"/>
                    </a:cubicBezTo>
                    <a:cubicBezTo>
                      <a:pt x="618" y="2586"/>
                      <a:pt x="590" y="2658"/>
                      <a:pt x="604" y="2730"/>
                    </a:cubicBezTo>
                    <a:cubicBezTo>
                      <a:pt x="604" y="2773"/>
                      <a:pt x="633" y="2816"/>
                      <a:pt x="662" y="2845"/>
                    </a:cubicBezTo>
                    <a:cubicBezTo>
                      <a:pt x="317" y="2931"/>
                      <a:pt x="1" y="3290"/>
                      <a:pt x="58" y="3649"/>
                    </a:cubicBezTo>
                    <a:cubicBezTo>
                      <a:pt x="101" y="3865"/>
                      <a:pt x="274" y="4066"/>
                      <a:pt x="475" y="4138"/>
                    </a:cubicBezTo>
                    <a:cubicBezTo>
                      <a:pt x="432" y="4210"/>
                      <a:pt x="403" y="4296"/>
                      <a:pt x="417" y="4382"/>
                    </a:cubicBezTo>
                    <a:cubicBezTo>
                      <a:pt x="446" y="4497"/>
                      <a:pt x="518" y="4598"/>
                      <a:pt x="618" y="4626"/>
                    </a:cubicBezTo>
                    <a:cubicBezTo>
                      <a:pt x="662" y="4641"/>
                      <a:pt x="705" y="4641"/>
                      <a:pt x="733" y="4641"/>
                    </a:cubicBezTo>
                    <a:cubicBezTo>
                      <a:pt x="719" y="4813"/>
                      <a:pt x="791" y="5000"/>
                      <a:pt x="978" y="5086"/>
                    </a:cubicBezTo>
                    <a:cubicBezTo>
                      <a:pt x="1056" y="5114"/>
                      <a:pt x="1146" y="5129"/>
                      <a:pt x="1237" y="5129"/>
                    </a:cubicBezTo>
                    <a:cubicBezTo>
                      <a:pt x="1379" y="5129"/>
                      <a:pt x="1525" y="5093"/>
                      <a:pt x="1639" y="5014"/>
                    </a:cubicBezTo>
                    <a:cubicBezTo>
                      <a:pt x="1710" y="5172"/>
                      <a:pt x="1854" y="5316"/>
                      <a:pt x="1983" y="5373"/>
                    </a:cubicBezTo>
                    <a:cubicBezTo>
                      <a:pt x="2011" y="5381"/>
                      <a:pt x="2040" y="5385"/>
                      <a:pt x="2068" y="5385"/>
                    </a:cubicBezTo>
                    <a:cubicBezTo>
                      <a:pt x="2201" y="5385"/>
                      <a:pt x="2334" y="5307"/>
                      <a:pt x="2429" y="5201"/>
                    </a:cubicBezTo>
                    <a:cubicBezTo>
                      <a:pt x="2544" y="5402"/>
                      <a:pt x="2845" y="5560"/>
                      <a:pt x="3018" y="5560"/>
                    </a:cubicBezTo>
                    <a:cubicBezTo>
                      <a:pt x="3190" y="5546"/>
                      <a:pt x="3291" y="5445"/>
                      <a:pt x="3348" y="5302"/>
                    </a:cubicBezTo>
                    <a:cubicBezTo>
                      <a:pt x="3535" y="5488"/>
                      <a:pt x="3808" y="5603"/>
                      <a:pt x="4038" y="5603"/>
                    </a:cubicBezTo>
                    <a:cubicBezTo>
                      <a:pt x="4051" y="5604"/>
                      <a:pt x="4066" y="5605"/>
                      <a:pt x="4080" y="5605"/>
                    </a:cubicBezTo>
                    <a:cubicBezTo>
                      <a:pt x="4272" y="5605"/>
                      <a:pt x="4571" y="5520"/>
                      <a:pt x="4771" y="5373"/>
                    </a:cubicBezTo>
                    <a:cubicBezTo>
                      <a:pt x="4863" y="5474"/>
                      <a:pt x="5023" y="5526"/>
                      <a:pt x="5181" y="5526"/>
                    </a:cubicBezTo>
                    <a:cubicBezTo>
                      <a:pt x="5294" y="5526"/>
                      <a:pt x="5405" y="5499"/>
                      <a:pt x="5489" y="5445"/>
                    </a:cubicBezTo>
                    <a:cubicBezTo>
                      <a:pt x="5618" y="5373"/>
                      <a:pt x="5719" y="5201"/>
                      <a:pt x="5748" y="5029"/>
                    </a:cubicBezTo>
                    <a:cubicBezTo>
                      <a:pt x="5934" y="5014"/>
                      <a:pt x="6150" y="4942"/>
                      <a:pt x="6250" y="4885"/>
                    </a:cubicBezTo>
                    <a:cubicBezTo>
                      <a:pt x="6394" y="4770"/>
                      <a:pt x="6466" y="4612"/>
                      <a:pt x="6480" y="4440"/>
                    </a:cubicBezTo>
                    <a:cubicBezTo>
                      <a:pt x="6480" y="4339"/>
                      <a:pt x="6452" y="4238"/>
                      <a:pt x="6394" y="4138"/>
                    </a:cubicBezTo>
                    <a:cubicBezTo>
                      <a:pt x="6595" y="4066"/>
                      <a:pt x="6796" y="3879"/>
                      <a:pt x="6839" y="3721"/>
                    </a:cubicBezTo>
                    <a:cubicBezTo>
                      <a:pt x="6897" y="3592"/>
                      <a:pt x="6883" y="3448"/>
                      <a:pt x="6825" y="3305"/>
                    </a:cubicBezTo>
                    <a:cubicBezTo>
                      <a:pt x="6811" y="3319"/>
                      <a:pt x="6782" y="3333"/>
                      <a:pt x="6753" y="3333"/>
                    </a:cubicBezTo>
                    <a:cubicBezTo>
                      <a:pt x="6707" y="3347"/>
                      <a:pt x="6645" y="3357"/>
                      <a:pt x="6580" y="3357"/>
                    </a:cubicBezTo>
                    <a:cubicBezTo>
                      <a:pt x="6505" y="3357"/>
                      <a:pt x="6427" y="3343"/>
                      <a:pt x="6365" y="3305"/>
                    </a:cubicBezTo>
                    <a:cubicBezTo>
                      <a:pt x="6337" y="3348"/>
                      <a:pt x="6294" y="3376"/>
                      <a:pt x="6250" y="3391"/>
                    </a:cubicBezTo>
                    <a:cubicBezTo>
                      <a:pt x="6224" y="3398"/>
                      <a:pt x="6197" y="3402"/>
                      <a:pt x="6171" y="3402"/>
                    </a:cubicBezTo>
                    <a:cubicBezTo>
                      <a:pt x="6094" y="3402"/>
                      <a:pt x="6020" y="3372"/>
                      <a:pt x="5977" y="3319"/>
                    </a:cubicBezTo>
                    <a:cubicBezTo>
                      <a:pt x="5891" y="3376"/>
                      <a:pt x="5791" y="3405"/>
                      <a:pt x="5704" y="3405"/>
                    </a:cubicBezTo>
                    <a:cubicBezTo>
                      <a:pt x="5575" y="3405"/>
                      <a:pt x="5446" y="3348"/>
                      <a:pt x="5345" y="3261"/>
                    </a:cubicBezTo>
                    <a:cubicBezTo>
                      <a:pt x="5331" y="3247"/>
                      <a:pt x="5288" y="3218"/>
                      <a:pt x="5259" y="3175"/>
                    </a:cubicBezTo>
                    <a:cubicBezTo>
                      <a:pt x="5206" y="3217"/>
                      <a:pt x="5146" y="3244"/>
                      <a:pt x="5078" y="3244"/>
                    </a:cubicBezTo>
                    <a:cubicBezTo>
                      <a:pt x="5053" y="3244"/>
                      <a:pt x="5027" y="3240"/>
                      <a:pt x="5000" y="3233"/>
                    </a:cubicBezTo>
                    <a:cubicBezTo>
                      <a:pt x="4943" y="3218"/>
                      <a:pt x="4886" y="3190"/>
                      <a:pt x="4842" y="3147"/>
                    </a:cubicBezTo>
                    <a:cubicBezTo>
                      <a:pt x="4771" y="3233"/>
                      <a:pt x="4656" y="3305"/>
                      <a:pt x="4555" y="3319"/>
                    </a:cubicBezTo>
                    <a:cubicBezTo>
                      <a:pt x="4523" y="3330"/>
                      <a:pt x="4486" y="3335"/>
                      <a:pt x="4448" y="3335"/>
                    </a:cubicBezTo>
                    <a:cubicBezTo>
                      <a:pt x="4333" y="3335"/>
                      <a:pt x="4207" y="3287"/>
                      <a:pt x="4153" y="3190"/>
                    </a:cubicBezTo>
                    <a:cubicBezTo>
                      <a:pt x="4096" y="3222"/>
                      <a:pt x="4031" y="3241"/>
                      <a:pt x="3964" y="3241"/>
                    </a:cubicBezTo>
                    <a:cubicBezTo>
                      <a:pt x="3912" y="3241"/>
                      <a:pt x="3858" y="3229"/>
                      <a:pt x="3808" y="3204"/>
                    </a:cubicBezTo>
                    <a:cubicBezTo>
                      <a:pt x="3736" y="3175"/>
                      <a:pt x="3650" y="3103"/>
                      <a:pt x="3607" y="3017"/>
                    </a:cubicBezTo>
                    <a:cubicBezTo>
                      <a:pt x="3571" y="3023"/>
                      <a:pt x="3533" y="3027"/>
                      <a:pt x="3495" y="3027"/>
                    </a:cubicBezTo>
                    <a:cubicBezTo>
                      <a:pt x="3442" y="3027"/>
                      <a:pt x="3390" y="3020"/>
                      <a:pt x="3348" y="3003"/>
                    </a:cubicBezTo>
                    <a:cubicBezTo>
                      <a:pt x="3219" y="2960"/>
                      <a:pt x="3104" y="2859"/>
                      <a:pt x="3075" y="2730"/>
                    </a:cubicBezTo>
                    <a:cubicBezTo>
                      <a:pt x="3075" y="2716"/>
                      <a:pt x="3075" y="2716"/>
                      <a:pt x="3075" y="2716"/>
                    </a:cubicBezTo>
                    <a:cubicBezTo>
                      <a:pt x="2932" y="2716"/>
                      <a:pt x="2788" y="2672"/>
                      <a:pt x="2702" y="2601"/>
                    </a:cubicBezTo>
                    <a:cubicBezTo>
                      <a:pt x="2616" y="2529"/>
                      <a:pt x="2529" y="2356"/>
                      <a:pt x="2558" y="2241"/>
                    </a:cubicBezTo>
                    <a:cubicBezTo>
                      <a:pt x="2472" y="2184"/>
                      <a:pt x="2400" y="2098"/>
                      <a:pt x="2386" y="2012"/>
                    </a:cubicBezTo>
                    <a:cubicBezTo>
                      <a:pt x="2357" y="1911"/>
                      <a:pt x="2371" y="1810"/>
                      <a:pt x="2429" y="1739"/>
                    </a:cubicBezTo>
                    <a:lnTo>
                      <a:pt x="2429" y="1724"/>
                    </a:lnTo>
                    <a:cubicBezTo>
                      <a:pt x="2400" y="1710"/>
                      <a:pt x="2371" y="1667"/>
                      <a:pt x="2371" y="1609"/>
                    </a:cubicBezTo>
                    <a:cubicBezTo>
                      <a:pt x="2347" y="1612"/>
                      <a:pt x="2322" y="1614"/>
                      <a:pt x="2298" y="1614"/>
                    </a:cubicBezTo>
                    <a:cubicBezTo>
                      <a:pt x="2210" y="1614"/>
                      <a:pt x="2132" y="1591"/>
                      <a:pt x="2098" y="1523"/>
                    </a:cubicBezTo>
                    <a:cubicBezTo>
                      <a:pt x="2041" y="1437"/>
                      <a:pt x="2098" y="1322"/>
                      <a:pt x="2170" y="1264"/>
                    </a:cubicBezTo>
                    <a:cubicBezTo>
                      <a:pt x="2141" y="1250"/>
                      <a:pt x="2127" y="1236"/>
                      <a:pt x="2113" y="1207"/>
                    </a:cubicBezTo>
                    <a:cubicBezTo>
                      <a:pt x="2070" y="1135"/>
                      <a:pt x="2098" y="1049"/>
                      <a:pt x="2170" y="991"/>
                    </a:cubicBezTo>
                    <a:cubicBezTo>
                      <a:pt x="2127" y="920"/>
                      <a:pt x="2113" y="833"/>
                      <a:pt x="2127" y="762"/>
                    </a:cubicBezTo>
                    <a:cubicBezTo>
                      <a:pt x="2156" y="661"/>
                      <a:pt x="2213" y="560"/>
                      <a:pt x="2314" y="503"/>
                    </a:cubicBezTo>
                    <a:cubicBezTo>
                      <a:pt x="2199" y="431"/>
                      <a:pt x="2127" y="316"/>
                      <a:pt x="2098" y="187"/>
                    </a:cubicBezTo>
                    <a:cubicBezTo>
                      <a:pt x="2084" y="129"/>
                      <a:pt x="2084" y="58"/>
                      <a:pt x="2084" y="0"/>
                    </a:cubicBezTo>
                    <a:close/>
                  </a:path>
                </a:pathLst>
              </a:custGeom>
              <a:solidFill>
                <a:srgbClr val="5B361D">
                  <a:alpha val="14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5"/>
              <p:cNvSpPr/>
              <p:nvPr/>
            </p:nvSpPr>
            <p:spPr>
              <a:xfrm>
                <a:off x="2214625" y="1772500"/>
                <a:ext cx="162025" cy="12217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4887" extrusionOk="0">
                    <a:moveTo>
                      <a:pt x="1208" y="0"/>
                    </a:moveTo>
                    <a:lnTo>
                      <a:pt x="1208" y="0"/>
                    </a:lnTo>
                    <a:cubicBezTo>
                      <a:pt x="1049" y="87"/>
                      <a:pt x="920" y="245"/>
                      <a:pt x="863" y="403"/>
                    </a:cubicBezTo>
                    <a:cubicBezTo>
                      <a:pt x="805" y="590"/>
                      <a:pt x="820" y="805"/>
                      <a:pt x="920" y="949"/>
                    </a:cubicBezTo>
                    <a:cubicBezTo>
                      <a:pt x="776" y="992"/>
                      <a:pt x="618" y="1078"/>
                      <a:pt x="561" y="1150"/>
                    </a:cubicBezTo>
                    <a:cubicBezTo>
                      <a:pt x="460" y="1265"/>
                      <a:pt x="432" y="1423"/>
                      <a:pt x="489" y="1567"/>
                    </a:cubicBezTo>
                    <a:cubicBezTo>
                      <a:pt x="518" y="1653"/>
                      <a:pt x="575" y="1739"/>
                      <a:pt x="662" y="1811"/>
                    </a:cubicBezTo>
                    <a:cubicBezTo>
                      <a:pt x="618" y="1868"/>
                      <a:pt x="590" y="1940"/>
                      <a:pt x="604" y="2012"/>
                    </a:cubicBezTo>
                    <a:cubicBezTo>
                      <a:pt x="604" y="2055"/>
                      <a:pt x="633" y="2098"/>
                      <a:pt x="662" y="2127"/>
                    </a:cubicBezTo>
                    <a:cubicBezTo>
                      <a:pt x="317" y="2199"/>
                      <a:pt x="1" y="2572"/>
                      <a:pt x="58" y="2931"/>
                    </a:cubicBezTo>
                    <a:cubicBezTo>
                      <a:pt x="101" y="3147"/>
                      <a:pt x="274" y="3334"/>
                      <a:pt x="489" y="3406"/>
                    </a:cubicBezTo>
                    <a:cubicBezTo>
                      <a:pt x="432" y="3492"/>
                      <a:pt x="403" y="3578"/>
                      <a:pt x="417" y="3664"/>
                    </a:cubicBezTo>
                    <a:cubicBezTo>
                      <a:pt x="446" y="3779"/>
                      <a:pt x="518" y="3865"/>
                      <a:pt x="633" y="3908"/>
                    </a:cubicBezTo>
                    <a:cubicBezTo>
                      <a:pt x="652" y="3908"/>
                      <a:pt x="678" y="3915"/>
                      <a:pt x="701" y="3915"/>
                    </a:cubicBezTo>
                    <a:cubicBezTo>
                      <a:pt x="713" y="3915"/>
                      <a:pt x="724" y="3913"/>
                      <a:pt x="733" y="3908"/>
                    </a:cubicBezTo>
                    <a:lnTo>
                      <a:pt x="733" y="3908"/>
                    </a:lnTo>
                    <a:cubicBezTo>
                      <a:pt x="719" y="4095"/>
                      <a:pt x="791" y="4282"/>
                      <a:pt x="978" y="4354"/>
                    </a:cubicBezTo>
                    <a:cubicBezTo>
                      <a:pt x="1061" y="4390"/>
                      <a:pt x="1158" y="4408"/>
                      <a:pt x="1255" y="4408"/>
                    </a:cubicBezTo>
                    <a:cubicBezTo>
                      <a:pt x="1391" y="4408"/>
                      <a:pt x="1529" y="4372"/>
                      <a:pt x="1639" y="4296"/>
                    </a:cubicBezTo>
                    <a:cubicBezTo>
                      <a:pt x="1710" y="4454"/>
                      <a:pt x="1854" y="4598"/>
                      <a:pt x="1998" y="4641"/>
                    </a:cubicBezTo>
                    <a:cubicBezTo>
                      <a:pt x="2029" y="4654"/>
                      <a:pt x="2061" y="4659"/>
                      <a:pt x="2094" y="4659"/>
                    </a:cubicBezTo>
                    <a:cubicBezTo>
                      <a:pt x="2214" y="4659"/>
                      <a:pt x="2342" y="4584"/>
                      <a:pt x="2443" y="4483"/>
                    </a:cubicBezTo>
                    <a:cubicBezTo>
                      <a:pt x="2544" y="4684"/>
                      <a:pt x="2860" y="4842"/>
                      <a:pt x="3018" y="4842"/>
                    </a:cubicBezTo>
                    <a:cubicBezTo>
                      <a:pt x="3190" y="4828"/>
                      <a:pt x="3291" y="4727"/>
                      <a:pt x="3363" y="4584"/>
                    </a:cubicBezTo>
                    <a:cubicBezTo>
                      <a:pt x="3535" y="4770"/>
                      <a:pt x="3808" y="4885"/>
                      <a:pt x="4038" y="4885"/>
                    </a:cubicBezTo>
                    <a:cubicBezTo>
                      <a:pt x="4051" y="4886"/>
                      <a:pt x="4066" y="4887"/>
                      <a:pt x="4080" y="4887"/>
                    </a:cubicBezTo>
                    <a:cubicBezTo>
                      <a:pt x="4272" y="4887"/>
                      <a:pt x="4571" y="4802"/>
                      <a:pt x="4771" y="4655"/>
                    </a:cubicBezTo>
                    <a:cubicBezTo>
                      <a:pt x="4871" y="4756"/>
                      <a:pt x="5030" y="4808"/>
                      <a:pt x="5185" y="4808"/>
                    </a:cubicBezTo>
                    <a:cubicBezTo>
                      <a:pt x="5296" y="4808"/>
                      <a:pt x="5405" y="4781"/>
                      <a:pt x="5489" y="4727"/>
                    </a:cubicBezTo>
                    <a:cubicBezTo>
                      <a:pt x="5618" y="4655"/>
                      <a:pt x="5719" y="4483"/>
                      <a:pt x="5748" y="4311"/>
                    </a:cubicBezTo>
                    <a:cubicBezTo>
                      <a:pt x="5934" y="4296"/>
                      <a:pt x="6150" y="4224"/>
                      <a:pt x="6250" y="4153"/>
                    </a:cubicBezTo>
                    <a:cubicBezTo>
                      <a:pt x="6394" y="4052"/>
                      <a:pt x="6480" y="3894"/>
                      <a:pt x="6480" y="3722"/>
                    </a:cubicBezTo>
                    <a:lnTo>
                      <a:pt x="6480" y="3722"/>
                    </a:lnTo>
                    <a:cubicBezTo>
                      <a:pt x="6380" y="3779"/>
                      <a:pt x="6265" y="3808"/>
                      <a:pt x="6179" y="3822"/>
                    </a:cubicBezTo>
                    <a:cubicBezTo>
                      <a:pt x="6160" y="3824"/>
                      <a:pt x="6141" y="3824"/>
                      <a:pt x="6120" y="3824"/>
                    </a:cubicBezTo>
                    <a:cubicBezTo>
                      <a:pt x="5936" y="3824"/>
                      <a:pt x="5687" y="3765"/>
                      <a:pt x="5532" y="3635"/>
                    </a:cubicBezTo>
                    <a:cubicBezTo>
                      <a:pt x="5446" y="3750"/>
                      <a:pt x="5317" y="3837"/>
                      <a:pt x="5187" y="3880"/>
                    </a:cubicBezTo>
                    <a:cubicBezTo>
                      <a:pt x="5132" y="3902"/>
                      <a:pt x="5072" y="3913"/>
                      <a:pt x="5013" y="3913"/>
                    </a:cubicBezTo>
                    <a:cubicBezTo>
                      <a:pt x="4917" y="3913"/>
                      <a:pt x="4821" y="3884"/>
                      <a:pt x="4742" y="3822"/>
                    </a:cubicBezTo>
                    <a:cubicBezTo>
                      <a:pt x="4727" y="3808"/>
                      <a:pt x="4699" y="3793"/>
                      <a:pt x="4684" y="3779"/>
                    </a:cubicBezTo>
                    <a:cubicBezTo>
                      <a:pt x="4593" y="3810"/>
                      <a:pt x="4516" y="3840"/>
                      <a:pt x="4428" y="3840"/>
                    </a:cubicBezTo>
                    <a:cubicBezTo>
                      <a:pt x="4391" y="3840"/>
                      <a:pt x="4353" y="3835"/>
                      <a:pt x="4311" y="3822"/>
                    </a:cubicBezTo>
                    <a:cubicBezTo>
                      <a:pt x="4153" y="3779"/>
                      <a:pt x="3966" y="3693"/>
                      <a:pt x="3851" y="3564"/>
                    </a:cubicBezTo>
                    <a:cubicBezTo>
                      <a:pt x="3810" y="3574"/>
                      <a:pt x="3766" y="3579"/>
                      <a:pt x="3721" y="3579"/>
                    </a:cubicBezTo>
                    <a:cubicBezTo>
                      <a:pt x="3640" y="3579"/>
                      <a:pt x="3557" y="3563"/>
                      <a:pt x="3492" y="3535"/>
                    </a:cubicBezTo>
                    <a:cubicBezTo>
                      <a:pt x="3434" y="3506"/>
                      <a:pt x="3363" y="3449"/>
                      <a:pt x="3319" y="3377"/>
                    </a:cubicBezTo>
                    <a:cubicBezTo>
                      <a:pt x="3261" y="3400"/>
                      <a:pt x="3202" y="3424"/>
                      <a:pt x="3136" y="3424"/>
                    </a:cubicBezTo>
                    <a:cubicBezTo>
                      <a:pt x="3121" y="3424"/>
                      <a:pt x="3105" y="3423"/>
                      <a:pt x="3090" y="3420"/>
                    </a:cubicBezTo>
                    <a:cubicBezTo>
                      <a:pt x="2903" y="3406"/>
                      <a:pt x="2802" y="3291"/>
                      <a:pt x="2759" y="3133"/>
                    </a:cubicBezTo>
                    <a:cubicBezTo>
                      <a:pt x="2684" y="3154"/>
                      <a:pt x="2609" y="3165"/>
                      <a:pt x="2538" y="3165"/>
                    </a:cubicBezTo>
                    <a:cubicBezTo>
                      <a:pt x="2418" y="3165"/>
                      <a:pt x="2309" y="3133"/>
                      <a:pt x="2228" y="3061"/>
                    </a:cubicBezTo>
                    <a:cubicBezTo>
                      <a:pt x="2156" y="3003"/>
                      <a:pt x="2127" y="2946"/>
                      <a:pt x="2127" y="2874"/>
                    </a:cubicBezTo>
                    <a:cubicBezTo>
                      <a:pt x="2055" y="2845"/>
                      <a:pt x="2012" y="2816"/>
                      <a:pt x="1969" y="2759"/>
                    </a:cubicBezTo>
                    <a:cubicBezTo>
                      <a:pt x="1940" y="2716"/>
                      <a:pt x="1926" y="2658"/>
                      <a:pt x="1912" y="2601"/>
                    </a:cubicBezTo>
                    <a:cubicBezTo>
                      <a:pt x="1825" y="2558"/>
                      <a:pt x="1753" y="2486"/>
                      <a:pt x="1710" y="2400"/>
                    </a:cubicBezTo>
                    <a:cubicBezTo>
                      <a:pt x="1667" y="2299"/>
                      <a:pt x="1639" y="2184"/>
                      <a:pt x="1667" y="2069"/>
                    </a:cubicBezTo>
                    <a:cubicBezTo>
                      <a:pt x="1581" y="2041"/>
                      <a:pt x="1495" y="2026"/>
                      <a:pt x="1423" y="1940"/>
                    </a:cubicBezTo>
                    <a:cubicBezTo>
                      <a:pt x="1337" y="1839"/>
                      <a:pt x="1366" y="1739"/>
                      <a:pt x="1366" y="1624"/>
                    </a:cubicBezTo>
                    <a:cubicBezTo>
                      <a:pt x="1265" y="1581"/>
                      <a:pt x="1164" y="1495"/>
                      <a:pt x="1136" y="1380"/>
                    </a:cubicBezTo>
                    <a:cubicBezTo>
                      <a:pt x="1107" y="1265"/>
                      <a:pt x="1136" y="1164"/>
                      <a:pt x="1193" y="1092"/>
                    </a:cubicBezTo>
                    <a:cubicBezTo>
                      <a:pt x="1164" y="1035"/>
                      <a:pt x="1150" y="977"/>
                      <a:pt x="1164" y="934"/>
                    </a:cubicBezTo>
                    <a:cubicBezTo>
                      <a:pt x="1164" y="891"/>
                      <a:pt x="1193" y="848"/>
                      <a:pt x="1222" y="819"/>
                    </a:cubicBezTo>
                    <a:cubicBezTo>
                      <a:pt x="1107" y="704"/>
                      <a:pt x="1078" y="590"/>
                      <a:pt x="1093" y="403"/>
                    </a:cubicBezTo>
                    <a:cubicBezTo>
                      <a:pt x="1107" y="259"/>
                      <a:pt x="1150" y="130"/>
                      <a:pt x="1208" y="0"/>
                    </a:cubicBezTo>
                    <a:close/>
                  </a:path>
                </a:pathLst>
              </a:custGeom>
              <a:solidFill>
                <a:srgbClr val="5B361D">
                  <a:alpha val="14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2325975" y="1876150"/>
                <a:ext cx="972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70" extrusionOk="0">
                    <a:moveTo>
                      <a:pt x="347" y="1"/>
                    </a:moveTo>
                    <a:cubicBezTo>
                      <a:pt x="341" y="1"/>
                      <a:pt x="335" y="3"/>
                      <a:pt x="331" y="7"/>
                    </a:cubicBezTo>
                    <a:cubicBezTo>
                      <a:pt x="245" y="107"/>
                      <a:pt x="144" y="107"/>
                      <a:pt x="44" y="136"/>
                    </a:cubicBezTo>
                    <a:cubicBezTo>
                      <a:pt x="1" y="150"/>
                      <a:pt x="1" y="193"/>
                      <a:pt x="29" y="222"/>
                    </a:cubicBezTo>
                    <a:cubicBezTo>
                      <a:pt x="63" y="256"/>
                      <a:pt x="101" y="270"/>
                      <a:pt x="140" y="270"/>
                    </a:cubicBezTo>
                    <a:cubicBezTo>
                      <a:pt x="251" y="270"/>
                      <a:pt x="367" y="153"/>
                      <a:pt x="388" y="35"/>
                    </a:cubicBezTo>
                    <a:cubicBezTo>
                      <a:pt x="388" y="14"/>
                      <a:pt x="365" y="1"/>
                      <a:pt x="347" y="1"/>
                    </a:cubicBezTo>
                    <a:close/>
                  </a:path>
                </a:pathLst>
              </a:custGeom>
              <a:solidFill>
                <a:srgbClr val="5E75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2355425" y="1821475"/>
                <a:ext cx="9575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65" extrusionOk="0">
                    <a:moveTo>
                      <a:pt x="332" y="0"/>
                    </a:moveTo>
                    <a:cubicBezTo>
                      <a:pt x="324" y="0"/>
                      <a:pt x="314" y="4"/>
                      <a:pt x="302" y="10"/>
                    </a:cubicBezTo>
                    <a:cubicBezTo>
                      <a:pt x="259" y="24"/>
                      <a:pt x="231" y="67"/>
                      <a:pt x="173" y="82"/>
                    </a:cubicBezTo>
                    <a:cubicBezTo>
                      <a:pt x="130" y="110"/>
                      <a:pt x="87" y="110"/>
                      <a:pt x="44" y="139"/>
                    </a:cubicBezTo>
                    <a:cubicBezTo>
                      <a:pt x="1" y="153"/>
                      <a:pt x="15" y="211"/>
                      <a:pt x="44" y="240"/>
                    </a:cubicBezTo>
                    <a:cubicBezTo>
                      <a:pt x="69" y="257"/>
                      <a:pt x="98" y="264"/>
                      <a:pt x="128" y="264"/>
                    </a:cubicBezTo>
                    <a:cubicBezTo>
                      <a:pt x="248" y="264"/>
                      <a:pt x="383" y="140"/>
                      <a:pt x="360" y="24"/>
                    </a:cubicBezTo>
                    <a:cubicBezTo>
                      <a:pt x="351" y="7"/>
                      <a:pt x="343" y="0"/>
                      <a:pt x="332" y="0"/>
                    </a:cubicBezTo>
                    <a:close/>
                  </a:path>
                </a:pathLst>
              </a:custGeom>
              <a:solidFill>
                <a:srgbClr val="CEF2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5"/>
              <p:cNvSpPr/>
              <p:nvPr/>
            </p:nvSpPr>
            <p:spPr>
              <a:xfrm>
                <a:off x="2288625" y="1743675"/>
                <a:ext cx="210150" cy="214600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8584" extrusionOk="0">
                    <a:moveTo>
                      <a:pt x="6167" y="0"/>
                    </a:moveTo>
                    <a:cubicBezTo>
                      <a:pt x="6045" y="0"/>
                      <a:pt x="5959" y="116"/>
                      <a:pt x="5920" y="220"/>
                    </a:cubicBezTo>
                    <a:cubicBezTo>
                      <a:pt x="5905" y="277"/>
                      <a:pt x="5877" y="335"/>
                      <a:pt x="5848" y="406"/>
                    </a:cubicBezTo>
                    <a:cubicBezTo>
                      <a:pt x="5809" y="368"/>
                      <a:pt x="5758" y="343"/>
                      <a:pt x="5703" y="343"/>
                    </a:cubicBezTo>
                    <a:cubicBezTo>
                      <a:pt x="5675" y="343"/>
                      <a:pt x="5647" y="349"/>
                      <a:pt x="5618" y="363"/>
                    </a:cubicBezTo>
                    <a:cubicBezTo>
                      <a:pt x="5546" y="392"/>
                      <a:pt x="5532" y="464"/>
                      <a:pt x="5517" y="536"/>
                    </a:cubicBezTo>
                    <a:cubicBezTo>
                      <a:pt x="5517" y="593"/>
                      <a:pt x="5517" y="651"/>
                      <a:pt x="5517" y="708"/>
                    </a:cubicBezTo>
                    <a:cubicBezTo>
                      <a:pt x="5487" y="698"/>
                      <a:pt x="5456" y="688"/>
                      <a:pt x="5426" y="688"/>
                    </a:cubicBezTo>
                    <a:cubicBezTo>
                      <a:pt x="5413" y="688"/>
                      <a:pt x="5401" y="690"/>
                      <a:pt x="5388" y="694"/>
                    </a:cubicBezTo>
                    <a:cubicBezTo>
                      <a:pt x="5287" y="694"/>
                      <a:pt x="5187" y="751"/>
                      <a:pt x="5158" y="852"/>
                    </a:cubicBezTo>
                    <a:cubicBezTo>
                      <a:pt x="5144" y="909"/>
                      <a:pt x="5158" y="967"/>
                      <a:pt x="5173" y="1024"/>
                    </a:cubicBezTo>
                    <a:cubicBezTo>
                      <a:pt x="5153" y="1020"/>
                      <a:pt x="5134" y="1019"/>
                      <a:pt x="5115" y="1019"/>
                    </a:cubicBezTo>
                    <a:cubicBezTo>
                      <a:pt x="5062" y="1019"/>
                      <a:pt x="5010" y="1032"/>
                      <a:pt x="4957" y="1053"/>
                    </a:cubicBezTo>
                    <a:cubicBezTo>
                      <a:pt x="4900" y="1067"/>
                      <a:pt x="4813" y="1125"/>
                      <a:pt x="4742" y="1211"/>
                    </a:cubicBezTo>
                    <a:cubicBezTo>
                      <a:pt x="4742" y="1197"/>
                      <a:pt x="4727" y="1182"/>
                      <a:pt x="4727" y="1168"/>
                    </a:cubicBezTo>
                    <a:cubicBezTo>
                      <a:pt x="4681" y="1084"/>
                      <a:pt x="4622" y="1030"/>
                      <a:pt x="4559" y="1030"/>
                    </a:cubicBezTo>
                    <a:cubicBezTo>
                      <a:pt x="4525" y="1030"/>
                      <a:pt x="4490" y="1046"/>
                      <a:pt x="4454" y="1082"/>
                    </a:cubicBezTo>
                    <a:cubicBezTo>
                      <a:pt x="4411" y="1139"/>
                      <a:pt x="4397" y="1240"/>
                      <a:pt x="4411" y="1326"/>
                    </a:cubicBezTo>
                    <a:cubicBezTo>
                      <a:pt x="4354" y="1340"/>
                      <a:pt x="4310" y="1355"/>
                      <a:pt x="4267" y="1383"/>
                    </a:cubicBezTo>
                    <a:cubicBezTo>
                      <a:pt x="4152" y="1470"/>
                      <a:pt x="4138" y="1613"/>
                      <a:pt x="4152" y="1743"/>
                    </a:cubicBezTo>
                    <a:cubicBezTo>
                      <a:pt x="4152" y="1814"/>
                      <a:pt x="4181" y="1872"/>
                      <a:pt x="4196" y="1929"/>
                    </a:cubicBezTo>
                    <a:cubicBezTo>
                      <a:pt x="4149" y="1906"/>
                      <a:pt x="4102" y="1882"/>
                      <a:pt x="4047" y="1882"/>
                    </a:cubicBezTo>
                    <a:cubicBezTo>
                      <a:pt x="4035" y="1882"/>
                      <a:pt x="4022" y="1884"/>
                      <a:pt x="4009" y="1886"/>
                    </a:cubicBezTo>
                    <a:cubicBezTo>
                      <a:pt x="3879" y="1886"/>
                      <a:pt x="3793" y="1987"/>
                      <a:pt x="3750" y="2087"/>
                    </a:cubicBezTo>
                    <a:cubicBezTo>
                      <a:pt x="3708" y="2066"/>
                      <a:pt x="3658" y="2053"/>
                      <a:pt x="3612" y="2053"/>
                    </a:cubicBezTo>
                    <a:cubicBezTo>
                      <a:pt x="3595" y="2053"/>
                      <a:pt x="3579" y="2055"/>
                      <a:pt x="3563" y="2059"/>
                    </a:cubicBezTo>
                    <a:cubicBezTo>
                      <a:pt x="3492" y="2073"/>
                      <a:pt x="3405" y="2130"/>
                      <a:pt x="3362" y="2202"/>
                    </a:cubicBezTo>
                    <a:cubicBezTo>
                      <a:pt x="3255" y="2062"/>
                      <a:pt x="3071" y="2006"/>
                      <a:pt x="2878" y="2006"/>
                    </a:cubicBezTo>
                    <a:cubicBezTo>
                      <a:pt x="2656" y="2006"/>
                      <a:pt x="2423" y="2080"/>
                      <a:pt x="2285" y="2188"/>
                    </a:cubicBezTo>
                    <a:cubicBezTo>
                      <a:pt x="2199" y="2260"/>
                      <a:pt x="2127" y="2360"/>
                      <a:pt x="2055" y="2461"/>
                    </a:cubicBezTo>
                    <a:cubicBezTo>
                      <a:pt x="1983" y="2605"/>
                      <a:pt x="1926" y="2763"/>
                      <a:pt x="1926" y="2921"/>
                    </a:cubicBezTo>
                    <a:cubicBezTo>
                      <a:pt x="1854" y="2921"/>
                      <a:pt x="1782" y="2935"/>
                      <a:pt x="1739" y="2992"/>
                    </a:cubicBezTo>
                    <a:cubicBezTo>
                      <a:pt x="1667" y="3064"/>
                      <a:pt x="1653" y="3237"/>
                      <a:pt x="1681" y="3366"/>
                    </a:cubicBezTo>
                    <a:cubicBezTo>
                      <a:pt x="1602" y="3321"/>
                      <a:pt x="1510" y="3298"/>
                      <a:pt x="1418" y="3298"/>
                    </a:cubicBezTo>
                    <a:cubicBezTo>
                      <a:pt x="1275" y="3298"/>
                      <a:pt x="1131" y="3353"/>
                      <a:pt x="1035" y="3467"/>
                    </a:cubicBezTo>
                    <a:cubicBezTo>
                      <a:pt x="920" y="3610"/>
                      <a:pt x="834" y="3912"/>
                      <a:pt x="905" y="4113"/>
                    </a:cubicBezTo>
                    <a:cubicBezTo>
                      <a:pt x="862" y="4113"/>
                      <a:pt x="819" y="4128"/>
                      <a:pt x="791" y="4128"/>
                    </a:cubicBezTo>
                    <a:cubicBezTo>
                      <a:pt x="676" y="4156"/>
                      <a:pt x="575" y="4228"/>
                      <a:pt x="532" y="4329"/>
                    </a:cubicBezTo>
                    <a:cubicBezTo>
                      <a:pt x="474" y="4487"/>
                      <a:pt x="575" y="4673"/>
                      <a:pt x="719" y="4788"/>
                    </a:cubicBezTo>
                    <a:cubicBezTo>
                      <a:pt x="589" y="4803"/>
                      <a:pt x="446" y="4860"/>
                      <a:pt x="431" y="4975"/>
                    </a:cubicBezTo>
                    <a:cubicBezTo>
                      <a:pt x="431" y="5061"/>
                      <a:pt x="503" y="5148"/>
                      <a:pt x="575" y="5205"/>
                    </a:cubicBezTo>
                    <a:cubicBezTo>
                      <a:pt x="589" y="5219"/>
                      <a:pt x="604" y="5234"/>
                      <a:pt x="604" y="5234"/>
                    </a:cubicBezTo>
                    <a:cubicBezTo>
                      <a:pt x="187" y="5421"/>
                      <a:pt x="0" y="5866"/>
                      <a:pt x="216" y="6354"/>
                    </a:cubicBezTo>
                    <a:cubicBezTo>
                      <a:pt x="345" y="6627"/>
                      <a:pt x="647" y="6886"/>
                      <a:pt x="963" y="6987"/>
                    </a:cubicBezTo>
                    <a:cubicBezTo>
                      <a:pt x="877" y="7102"/>
                      <a:pt x="862" y="7231"/>
                      <a:pt x="977" y="7331"/>
                    </a:cubicBezTo>
                    <a:cubicBezTo>
                      <a:pt x="1034" y="7380"/>
                      <a:pt x="1109" y="7397"/>
                      <a:pt x="1188" y="7397"/>
                    </a:cubicBezTo>
                    <a:cubicBezTo>
                      <a:pt x="1247" y="7397"/>
                      <a:pt x="1309" y="7387"/>
                      <a:pt x="1365" y="7374"/>
                    </a:cubicBezTo>
                    <a:lnTo>
                      <a:pt x="1394" y="7374"/>
                    </a:lnTo>
                    <a:cubicBezTo>
                      <a:pt x="1394" y="7389"/>
                      <a:pt x="1380" y="7403"/>
                      <a:pt x="1380" y="7418"/>
                    </a:cubicBezTo>
                    <a:cubicBezTo>
                      <a:pt x="1351" y="7547"/>
                      <a:pt x="1365" y="7691"/>
                      <a:pt x="1466" y="7791"/>
                    </a:cubicBezTo>
                    <a:cubicBezTo>
                      <a:pt x="1517" y="7828"/>
                      <a:pt x="1571" y="7844"/>
                      <a:pt x="1625" y="7844"/>
                    </a:cubicBezTo>
                    <a:cubicBezTo>
                      <a:pt x="1738" y="7844"/>
                      <a:pt x="1852" y="7773"/>
                      <a:pt x="1940" y="7676"/>
                    </a:cubicBezTo>
                    <a:cubicBezTo>
                      <a:pt x="1983" y="7719"/>
                      <a:pt x="2026" y="7777"/>
                      <a:pt x="2069" y="7806"/>
                    </a:cubicBezTo>
                    <a:cubicBezTo>
                      <a:pt x="2176" y="7901"/>
                      <a:pt x="2361" y="7981"/>
                      <a:pt x="2537" y="7981"/>
                    </a:cubicBezTo>
                    <a:cubicBezTo>
                      <a:pt x="2599" y="7981"/>
                      <a:pt x="2660" y="7972"/>
                      <a:pt x="2716" y="7949"/>
                    </a:cubicBezTo>
                    <a:cubicBezTo>
                      <a:pt x="2730" y="8107"/>
                      <a:pt x="2845" y="8251"/>
                      <a:pt x="3017" y="8251"/>
                    </a:cubicBezTo>
                    <a:cubicBezTo>
                      <a:pt x="3075" y="8251"/>
                      <a:pt x="3132" y="8222"/>
                      <a:pt x="3175" y="8179"/>
                    </a:cubicBezTo>
                    <a:cubicBezTo>
                      <a:pt x="3276" y="8280"/>
                      <a:pt x="3391" y="8337"/>
                      <a:pt x="3506" y="8337"/>
                    </a:cubicBezTo>
                    <a:cubicBezTo>
                      <a:pt x="3521" y="8338"/>
                      <a:pt x="3535" y="8339"/>
                      <a:pt x="3550" y="8339"/>
                    </a:cubicBezTo>
                    <a:cubicBezTo>
                      <a:pt x="3705" y="8339"/>
                      <a:pt x="3847" y="8270"/>
                      <a:pt x="3966" y="8165"/>
                    </a:cubicBezTo>
                    <a:cubicBezTo>
                      <a:pt x="4021" y="8366"/>
                      <a:pt x="4164" y="8584"/>
                      <a:pt x="4346" y="8584"/>
                    </a:cubicBezTo>
                    <a:cubicBezTo>
                      <a:pt x="4398" y="8584"/>
                      <a:pt x="4454" y="8566"/>
                      <a:pt x="4512" y="8524"/>
                    </a:cubicBezTo>
                    <a:cubicBezTo>
                      <a:pt x="4713" y="8380"/>
                      <a:pt x="4813" y="8078"/>
                      <a:pt x="4799" y="7820"/>
                    </a:cubicBezTo>
                    <a:lnTo>
                      <a:pt x="4799" y="7820"/>
                    </a:lnTo>
                    <a:cubicBezTo>
                      <a:pt x="4890" y="7865"/>
                      <a:pt x="5000" y="7887"/>
                      <a:pt x="5115" y="7887"/>
                    </a:cubicBezTo>
                    <a:cubicBezTo>
                      <a:pt x="5254" y="7887"/>
                      <a:pt x="5399" y="7854"/>
                      <a:pt x="5517" y="7791"/>
                    </a:cubicBezTo>
                    <a:cubicBezTo>
                      <a:pt x="5517" y="7791"/>
                      <a:pt x="5517" y="7806"/>
                      <a:pt x="5517" y="7806"/>
                    </a:cubicBezTo>
                    <a:cubicBezTo>
                      <a:pt x="5560" y="7920"/>
                      <a:pt x="5661" y="7992"/>
                      <a:pt x="5776" y="7992"/>
                    </a:cubicBezTo>
                    <a:cubicBezTo>
                      <a:pt x="5934" y="7992"/>
                      <a:pt x="6063" y="7892"/>
                      <a:pt x="6149" y="7748"/>
                    </a:cubicBezTo>
                    <a:cubicBezTo>
                      <a:pt x="6200" y="7858"/>
                      <a:pt x="6313" y="7948"/>
                      <a:pt x="6430" y="7948"/>
                    </a:cubicBezTo>
                    <a:cubicBezTo>
                      <a:pt x="6481" y="7948"/>
                      <a:pt x="6533" y="7931"/>
                      <a:pt x="6581" y="7892"/>
                    </a:cubicBezTo>
                    <a:cubicBezTo>
                      <a:pt x="6710" y="7777"/>
                      <a:pt x="6767" y="7576"/>
                      <a:pt x="6753" y="7389"/>
                    </a:cubicBezTo>
                    <a:lnTo>
                      <a:pt x="6753" y="7389"/>
                    </a:lnTo>
                    <a:cubicBezTo>
                      <a:pt x="6768" y="7391"/>
                      <a:pt x="6784" y="7392"/>
                      <a:pt x="6800" y="7392"/>
                    </a:cubicBezTo>
                    <a:cubicBezTo>
                      <a:pt x="6983" y="7392"/>
                      <a:pt x="7222" y="7253"/>
                      <a:pt x="7328" y="7173"/>
                    </a:cubicBezTo>
                    <a:cubicBezTo>
                      <a:pt x="7443" y="7087"/>
                      <a:pt x="7471" y="6943"/>
                      <a:pt x="7471" y="6800"/>
                    </a:cubicBezTo>
                    <a:cubicBezTo>
                      <a:pt x="7629" y="6785"/>
                      <a:pt x="7845" y="6670"/>
                      <a:pt x="7931" y="6599"/>
                    </a:cubicBezTo>
                    <a:cubicBezTo>
                      <a:pt x="8132" y="6412"/>
                      <a:pt x="8147" y="6125"/>
                      <a:pt x="8032" y="5880"/>
                    </a:cubicBezTo>
                    <a:lnTo>
                      <a:pt x="8032" y="5880"/>
                    </a:lnTo>
                    <a:cubicBezTo>
                      <a:pt x="8048" y="5883"/>
                      <a:pt x="8064" y="5885"/>
                      <a:pt x="8081" y="5885"/>
                    </a:cubicBezTo>
                    <a:cubicBezTo>
                      <a:pt x="8226" y="5885"/>
                      <a:pt x="8378" y="5775"/>
                      <a:pt x="8391" y="5607"/>
                    </a:cubicBezTo>
                    <a:cubicBezTo>
                      <a:pt x="8405" y="5521"/>
                      <a:pt x="8376" y="5435"/>
                      <a:pt x="8319" y="5363"/>
                    </a:cubicBezTo>
                    <a:lnTo>
                      <a:pt x="8319" y="5377"/>
                    </a:lnTo>
                    <a:cubicBezTo>
                      <a:pt x="8276" y="5306"/>
                      <a:pt x="8204" y="5248"/>
                      <a:pt x="8118" y="5205"/>
                    </a:cubicBezTo>
                    <a:cubicBezTo>
                      <a:pt x="8261" y="5104"/>
                      <a:pt x="8376" y="4961"/>
                      <a:pt x="8348" y="4774"/>
                    </a:cubicBezTo>
                    <a:cubicBezTo>
                      <a:pt x="8319" y="4659"/>
                      <a:pt x="8233" y="4544"/>
                      <a:pt x="8103" y="4530"/>
                    </a:cubicBezTo>
                    <a:lnTo>
                      <a:pt x="8060" y="4530"/>
                    </a:lnTo>
                    <a:cubicBezTo>
                      <a:pt x="8089" y="4458"/>
                      <a:pt x="8103" y="4372"/>
                      <a:pt x="8089" y="4300"/>
                    </a:cubicBezTo>
                    <a:cubicBezTo>
                      <a:pt x="8075" y="4271"/>
                      <a:pt x="8075" y="4257"/>
                      <a:pt x="8075" y="4242"/>
                    </a:cubicBezTo>
                    <a:cubicBezTo>
                      <a:pt x="8032" y="4171"/>
                      <a:pt x="7960" y="4142"/>
                      <a:pt x="7888" y="4142"/>
                    </a:cubicBezTo>
                    <a:cubicBezTo>
                      <a:pt x="7888" y="4056"/>
                      <a:pt x="7888" y="3969"/>
                      <a:pt x="7859" y="3898"/>
                    </a:cubicBezTo>
                    <a:cubicBezTo>
                      <a:pt x="7768" y="3703"/>
                      <a:pt x="7571" y="3637"/>
                      <a:pt x="7364" y="3637"/>
                    </a:cubicBezTo>
                    <a:cubicBezTo>
                      <a:pt x="7342" y="3637"/>
                      <a:pt x="7321" y="3638"/>
                      <a:pt x="7299" y="3639"/>
                    </a:cubicBezTo>
                    <a:cubicBezTo>
                      <a:pt x="7371" y="3582"/>
                      <a:pt x="7428" y="3510"/>
                      <a:pt x="7471" y="3424"/>
                    </a:cubicBezTo>
                    <a:cubicBezTo>
                      <a:pt x="7500" y="3395"/>
                      <a:pt x="7500" y="3366"/>
                      <a:pt x="7471" y="3337"/>
                    </a:cubicBezTo>
                    <a:cubicBezTo>
                      <a:pt x="7443" y="3280"/>
                      <a:pt x="7385" y="3237"/>
                      <a:pt x="7328" y="3208"/>
                    </a:cubicBezTo>
                    <a:cubicBezTo>
                      <a:pt x="7443" y="3136"/>
                      <a:pt x="7529" y="2964"/>
                      <a:pt x="7514" y="2849"/>
                    </a:cubicBezTo>
                    <a:cubicBezTo>
                      <a:pt x="7500" y="2720"/>
                      <a:pt x="7399" y="2590"/>
                      <a:pt x="7270" y="2547"/>
                    </a:cubicBezTo>
                    <a:cubicBezTo>
                      <a:pt x="7342" y="2461"/>
                      <a:pt x="7428" y="2346"/>
                      <a:pt x="7371" y="2231"/>
                    </a:cubicBezTo>
                    <a:cubicBezTo>
                      <a:pt x="7321" y="2156"/>
                      <a:pt x="7238" y="2113"/>
                      <a:pt x="7150" y="2113"/>
                    </a:cubicBezTo>
                    <a:cubicBezTo>
                      <a:pt x="7138" y="2113"/>
                      <a:pt x="7125" y="2114"/>
                      <a:pt x="7112" y="2116"/>
                    </a:cubicBezTo>
                    <a:cubicBezTo>
                      <a:pt x="7155" y="2030"/>
                      <a:pt x="7170" y="1929"/>
                      <a:pt x="7126" y="1843"/>
                    </a:cubicBezTo>
                    <a:cubicBezTo>
                      <a:pt x="7112" y="1829"/>
                      <a:pt x="7083" y="1800"/>
                      <a:pt x="7055" y="1786"/>
                    </a:cubicBezTo>
                    <a:cubicBezTo>
                      <a:pt x="7155" y="1599"/>
                      <a:pt x="7184" y="1340"/>
                      <a:pt x="7112" y="1168"/>
                    </a:cubicBezTo>
                    <a:cubicBezTo>
                      <a:pt x="7026" y="938"/>
                      <a:pt x="6796" y="766"/>
                      <a:pt x="6552" y="751"/>
                    </a:cubicBezTo>
                    <a:cubicBezTo>
                      <a:pt x="6595" y="679"/>
                      <a:pt x="6581" y="593"/>
                      <a:pt x="6523" y="521"/>
                    </a:cubicBezTo>
                    <a:cubicBezTo>
                      <a:pt x="6480" y="493"/>
                      <a:pt x="6437" y="478"/>
                      <a:pt x="6394" y="464"/>
                    </a:cubicBezTo>
                    <a:cubicBezTo>
                      <a:pt x="6466" y="277"/>
                      <a:pt x="6451" y="62"/>
                      <a:pt x="6207" y="4"/>
                    </a:cubicBezTo>
                    <a:cubicBezTo>
                      <a:pt x="6193" y="1"/>
                      <a:pt x="6180" y="0"/>
                      <a:pt x="61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5"/>
              <p:cNvSpPr/>
              <p:nvPr/>
            </p:nvSpPr>
            <p:spPr>
              <a:xfrm>
                <a:off x="2288625" y="1805175"/>
                <a:ext cx="2101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6124" extrusionOk="0">
                    <a:moveTo>
                      <a:pt x="2055" y="1"/>
                    </a:moveTo>
                    <a:cubicBezTo>
                      <a:pt x="1983" y="145"/>
                      <a:pt x="1926" y="303"/>
                      <a:pt x="1926" y="461"/>
                    </a:cubicBezTo>
                    <a:cubicBezTo>
                      <a:pt x="1854" y="461"/>
                      <a:pt x="1782" y="475"/>
                      <a:pt x="1739" y="532"/>
                    </a:cubicBezTo>
                    <a:cubicBezTo>
                      <a:pt x="1667" y="604"/>
                      <a:pt x="1638" y="777"/>
                      <a:pt x="1681" y="906"/>
                    </a:cubicBezTo>
                    <a:cubicBezTo>
                      <a:pt x="1597" y="861"/>
                      <a:pt x="1501" y="838"/>
                      <a:pt x="1407" y="838"/>
                    </a:cubicBezTo>
                    <a:cubicBezTo>
                      <a:pt x="1262" y="838"/>
                      <a:pt x="1122" y="893"/>
                      <a:pt x="1035" y="1007"/>
                    </a:cubicBezTo>
                    <a:cubicBezTo>
                      <a:pt x="1020" y="1021"/>
                      <a:pt x="1020" y="1035"/>
                      <a:pt x="1006" y="1050"/>
                    </a:cubicBezTo>
                    <a:cubicBezTo>
                      <a:pt x="905" y="1193"/>
                      <a:pt x="834" y="1466"/>
                      <a:pt x="905" y="1653"/>
                    </a:cubicBezTo>
                    <a:cubicBezTo>
                      <a:pt x="862" y="1653"/>
                      <a:pt x="819" y="1668"/>
                      <a:pt x="791" y="1668"/>
                    </a:cubicBezTo>
                    <a:cubicBezTo>
                      <a:pt x="676" y="1696"/>
                      <a:pt x="575" y="1768"/>
                      <a:pt x="532" y="1869"/>
                    </a:cubicBezTo>
                    <a:cubicBezTo>
                      <a:pt x="474" y="2027"/>
                      <a:pt x="575" y="2213"/>
                      <a:pt x="719" y="2328"/>
                    </a:cubicBezTo>
                    <a:cubicBezTo>
                      <a:pt x="575" y="2343"/>
                      <a:pt x="446" y="2400"/>
                      <a:pt x="431" y="2515"/>
                    </a:cubicBezTo>
                    <a:cubicBezTo>
                      <a:pt x="417" y="2601"/>
                      <a:pt x="503" y="2688"/>
                      <a:pt x="575" y="2745"/>
                    </a:cubicBezTo>
                    <a:cubicBezTo>
                      <a:pt x="575" y="2759"/>
                      <a:pt x="589" y="2774"/>
                      <a:pt x="604" y="2774"/>
                    </a:cubicBezTo>
                    <a:cubicBezTo>
                      <a:pt x="173" y="2961"/>
                      <a:pt x="0" y="3406"/>
                      <a:pt x="216" y="3894"/>
                    </a:cubicBezTo>
                    <a:cubicBezTo>
                      <a:pt x="345" y="4167"/>
                      <a:pt x="647" y="4426"/>
                      <a:pt x="963" y="4527"/>
                    </a:cubicBezTo>
                    <a:cubicBezTo>
                      <a:pt x="877" y="4642"/>
                      <a:pt x="862" y="4771"/>
                      <a:pt x="963" y="4871"/>
                    </a:cubicBezTo>
                    <a:cubicBezTo>
                      <a:pt x="1028" y="4920"/>
                      <a:pt x="1107" y="4937"/>
                      <a:pt x="1186" y="4937"/>
                    </a:cubicBezTo>
                    <a:cubicBezTo>
                      <a:pt x="1247" y="4937"/>
                      <a:pt x="1309" y="4927"/>
                      <a:pt x="1365" y="4914"/>
                    </a:cubicBezTo>
                    <a:lnTo>
                      <a:pt x="1394" y="4914"/>
                    </a:lnTo>
                    <a:cubicBezTo>
                      <a:pt x="1394" y="4929"/>
                      <a:pt x="1380" y="4943"/>
                      <a:pt x="1380" y="4958"/>
                    </a:cubicBezTo>
                    <a:cubicBezTo>
                      <a:pt x="1351" y="5087"/>
                      <a:pt x="1365" y="5231"/>
                      <a:pt x="1466" y="5331"/>
                    </a:cubicBezTo>
                    <a:cubicBezTo>
                      <a:pt x="1512" y="5368"/>
                      <a:pt x="1565" y="5384"/>
                      <a:pt x="1619" y="5384"/>
                    </a:cubicBezTo>
                    <a:cubicBezTo>
                      <a:pt x="1732" y="5384"/>
                      <a:pt x="1852" y="5313"/>
                      <a:pt x="1940" y="5216"/>
                    </a:cubicBezTo>
                    <a:cubicBezTo>
                      <a:pt x="1983" y="5259"/>
                      <a:pt x="2012" y="5317"/>
                      <a:pt x="2069" y="5346"/>
                    </a:cubicBezTo>
                    <a:cubicBezTo>
                      <a:pt x="2165" y="5441"/>
                      <a:pt x="2355" y="5521"/>
                      <a:pt x="2535" y="5521"/>
                    </a:cubicBezTo>
                    <a:cubicBezTo>
                      <a:pt x="2598" y="5521"/>
                      <a:pt x="2660" y="5512"/>
                      <a:pt x="2716" y="5489"/>
                    </a:cubicBezTo>
                    <a:cubicBezTo>
                      <a:pt x="2730" y="5647"/>
                      <a:pt x="2845" y="5791"/>
                      <a:pt x="3017" y="5791"/>
                    </a:cubicBezTo>
                    <a:cubicBezTo>
                      <a:pt x="3075" y="5791"/>
                      <a:pt x="3132" y="5762"/>
                      <a:pt x="3175" y="5719"/>
                    </a:cubicBezTo>
                    <a:cubicBezTo>
                      <a:pt x="3276" y="5820"/>
                      <a:pt x="3391" y="5877"/>
                      <a:pt x="3506" y="5877"/>
                    </a:cubicBezTo>
                    <a:cubicBezTo>
                      <a:pt x="3521" y="5878"/>
                      <a:pt x="3535" y="5879"/>
                      <a:pt x="3550" y="5879"/>
                    </a:cubicBezTo>
                    <a:cubicBezTo>
                      <a:pt x="3705" y="5879"/>
                      <a:pt x="3847" y="5810"/>
                      <a:pt x="3966" y="5705"/>
                    </a:cubicBezTo>
                    <a:cubicBezTo>
                      <a:pt x="4021" y="5906"/>
                      <a:pt x="4164" y="6124"/>
                      <a:pt x="4346" y="6124"/>
                    </a:cubicBezTo>
                    <a:cubicBezTo>
                      <a:pt x="4398" y="6124"/>
                      <a:pt x="4454" y="6106"/>
                      <a:pt x="4512" y="6064"/>
                    </a:cubicBezTo>
                    <a:cubicBezTo>
                      <a:pt x="4713" y="5920"/>
                      <a:pt x="4813" y="5618"/>
                      <a:pt x="4799" y="5360"/>
                    </a:cubicBezTo>
                    <a:lnTo>
                      <a:pt x="4799" y="5360"/>
                    </a:lnTo>
                    <a:cubicBezTo>
                      <a:pt x="4890" y="5405"/>
                      <a:pt x="5000" y="5427"/>
                      <a:pt x="5115" y="5427"/>
                    </a:cubicBezTo>
                    <a:cubicBezTo>
                      <a:pt x="5254" y="5427"/>
                      <a:pt x="5399" y="5394"/>
                      <a:pt x="5517" y="5331"/>
                    </a:cubicBezTo>
                    <a:cubicBezTo>
                      <a:pt x="5517" y="5331"/>
                      <a:pt x="5517" y="5346"/>
                      <a:pt x="5517" y="5346"/>
                    </a:cubicBezTo>
                    <a:cubicBezTo>
                      <a:pt x="5560" y="5460"/>
                      <a:pt x="5661" y="5532"/>
                      <a:pt x="5776" y="5532"/>
                    </a:cubicBezTo>
                    <a:cubicBezTo>
                      <a:pt x="5934" y="5532"/>
                      <a:pt x="6063" y="5432"/>
                      <a:pt x="6149" y="5288"/>
                    </a:cubicBezTo>
                    <a:cubicBezTo>
                      <a:pt x="6200" y="5398"/>
                      <a:pt x="6313" y="5488"/>
                      <a:pt x="6430" y="5488"/>
                    </a:cubicBezTo>
                    <a:cubicBezTo>
                      <a:pt x="6481" y="5488"/>
                      <a:pt x="6533" y="5471"/>
                      <a:pt x="6581" y="5432"/>
                    </a:cubicBezTo>
                    <a:cubicBezTo>
                      <a:pt x="6710" y="5317"/>
                      <a:pt x="6767" y="5116"/>
                      <a:pt x="6753" y="4929"/>
                    </a:cubicBezTo>
                    <a:lnTo>
                      <a:pt x="6753" y="4929"/>
                    </a:lnTo>
                    <a:cubicBezTo>
                      <a:pt x="6768" y="4931"/>
                      <a:pt x="6784" y="4932"/>
                      <a:pt x="6800" y="4932"/>
                    </a:cubicBezTo>
                    <a:cubicBezTo>
                      <a:pt x="6983" y="4932"/>
                      <a:pt x="7222" y="4793"/>
                      <a:pt x="7328" y="4713"/>
                    </a:cubicBezTo>
                    <a:cubicBezTo>
                      <a:pt x="7428" y="4627"/>
                      <a:pt x="7471" y="4483"/>
                      <a:pt x="7471" y="4340"/>
                    </a:cubicBezTo>
                    <a:cubicBezTo>
                      <a:pt x="7629" y="4311"/>
                      <a:pt x="7845" y="4210"/>
                      <a:pt x="7931" y="4124"/>
                    </a:cubicBezTo>
                    <a:cubicBezTo>
                      <a:pt x="8132" y="3952"/>
                      <a:pt x="8147" y="3650"/>
                      <a:pt x="8032" y="3420"/>
                    </a:cubicBezTo>
                    <a:lnTo>
                      <a:pt x="8032" y="3420"/>
                    </a:lnTo>
                    <a:cubicBezTo>
                      <a:pt x="8048" y="3423"/>
                      <a:pt x="8064" y="3425"/>
                      <a:pt x="8081" y="3425"/>
                    </a:cubicBezTo>
                    <a:cubicBezTo>
                      <a:pt x="8226" y="3425"/>
                      <a:pt x="8378" y="3315"/>
                      <a:pt x="8391" y="3147"/>
                    </a:cubicBezTo>
                    <a:cubicBezTo>
                      <a:pt x="8405" y="3061"/>
                      <a:pt x="8376" y="2975"/>
                      <a:pt x="8319" y="2903"/>
                    </a:cubicBezTo>
                    <a:lnTo>
                      <a:pt x="8319" y="2917"/>
                    </a:lnTo>
                    <a:cubicBezTo>
                      <a:pt x="8305" y="2917"/>
                      <a:pt x="8290" y="2932"/>
                      <a:pt x="8276" y="2932"/>
                    </a:cubicBezTo>
                    <a:cubicBezTo>
                      <a:pt x="8201" y="2969"/>
                      <a:pt x="8073" y="3006"/>
                      <a:pt x="7946" y="3006"/>
                    </a:cubicBezTo>
                    <a:cubicBezTo>
                      <a:pt x="7927" y="3006"/>
                      <a:pt x="7907" y="3006"/>
                      <a:pt x="7888" y="3004"/>
                    </a:cubicBezTo>
                    <a:cubicBezTo>
                      <a:pt x="7874" y="3119"/>
                      <a:pt x="7830" y="3219"/>
                      <a:pt x="7744" y="3277"/>
                    </a:cubicBezTo>
                    <a:cubicBezTo>
                      <a:pt x="7677" y="3315"/>
                      <a:pt x="7565" y="3347"/>
                      <a:pt x="7460" y="3347"/>
                    </a:cubicBezTo>
                    <a:cubicBezTo>
                      <a:pt x="7407" y="3347"/>
                      <a:pt x="7356" y="3339"/>
                      <a:pt x="7313" y="3320"/>
                    </a:cubicBezTo>
                    <a:cubicBezTo>
                      <a:pt x="7285" y="3363"/>
                      <a:pt x="7270" y="3392"/>
                      <a:pt x="7241" y="3420"/>
                    </a:cubicBezTo>
                    <a:cubicBezTo>
                      <a:pt x="7199" y="3474"/>
                      <a:pt x="7125" y="3503"/>
                      <a:pt x="7054" y="3503"/>
                    </a:cubicBezTo>
                    <a:cubicBezTo>
                      <a:pt x="7029" y="3503"/>
                      <a:pt x="7005" y="3500"/>
                      <a:pt x="6983" y="3492"/>
                    </a:cubicBezTo>
                    <a:cubicBezTo>
                      <a:pt x="6983" y="3636"/>
                      <a:pt x="6911" y="3779"/>
                      <a:pt x="6810" y="3866"/>
                    </a:cubicBezTo>
                    <a:cubicBezTo>
                      <a:pt x="6751" y="3925"/>
                      <a:pt x="6654" y="3974"/>
                      <a:pt x="6565" y="3974"/>
                    </a:cubicBezTo>
                    <a:cubicBezTo>
                      <a:pt x="6546" y="3974"/>
                      <a:pt x="6527" y="3971"/>
                      <a:pt x="6509" y="3966"/>
                    </a:cubicBezTo>
                    <a:cubicBezTo>
                      <a:pt x="6494" y="3952"/>
                      <a:pt x="6480" y="3952"/>
                      <a:pt x="6466" y="3938"/>
                    </a:cubicBezTo>
                    <a:cubicBezTo>
                      <a:pt x="6451" y="3995"/>
                      <a:pt x="6437" y="4038"/>
                      <a:pt x="6394" y="4081"/>
                    </a:cubicBezTo>
                    <a:cubicBezTo>
                      <a:pt x="6340" y="4146"/>
                      <a:pt x="6254" y="4178"/>
                      <a:pt x="6171" y="4178"/>
                    </a:cubicBezTo>
                    <a:cubicBezTo>
                      <a:pt x="6144" y="4178"/>
                      <a:pt x="6117" y="4175"/>
                      <a:pt x="6092" y="4167"/>
                    </a:cubicBezTo>
                    <a:cubicBezTo>
                      <a:pt x="6006" y="4153"/>
                      <a:pt x="5920" y="4096"/>
                      <a:pt x="5862" y="4024"/>
                    </a:cubicBezTo>
                    <a:cubicBezTo>
                      <a:pt x="5790" y="4081"/>
                      <a:pt x="5675" y="4096"/>
                      <a:pt x="5589" y="4096"/>
                    </a:cubicBezTo>
                    <a:cubicBezTo>
                      <a:pt x="5402" y="4096"/>
                      <a:pt x="5259" y="4038"/>
                      <a:pt x="5173" y="3923"/>
                    </a:cubicBezTo>
                    <a:cubicBezTo>
                      <a:pt x="5153" y="3928"/>
                      <a:pt x="5134" y="3931"/>
                      <a:pt x="5115" y="3931"/>
                    </a:cubicBezTo>
                    <a:cubicBezTo>
                      <a:pt x="5077" y="3931"/>
                      <a:pt x="5038" y="3918"/>
                      <a:pt x="5000" y="3880"/>
                    </a:cubicBezTo>
                    <a:lnTo>
                      <a:pt x="4986" y="3880"/>
                    </a:lnTo>
                    <a:cubicBezTo>
                      <a:pt x="4928" y="3923"/>
                      <a:pt x="4871" y="3966"/>
                      <a:pt x="4813" y="3981"/>
                    </a:cubicBezTo>
                    <a:cubicBezTo>
                      <a:pt x="4776" y="3992"/>
                      <a:pt x="4738" y="3997"/>
                      <a:pt x="4701" y="3997"/>
                    </a:cubicBezTo>
                    <a:cubicBezTo>
                      <a:pt x="4598" y="3997"/>
                      <a:pt x="4500" y="3954"/>
                      <a:pt x="4425" y="3880"/>
                    </a:cubicBezTo>
                    <a:cubicBezTo>
                      <a:pt x="4397" y="3851"/>
                      <a:pt x="4382" y="3837"/>
                      <a:pt x="4368" y="3808"/>
                    </a:cubicBezTo>
                    <a:cubicBezTo>
                      <a:pt x="4267" y="3851"/>
                      <a:pt x="4181" y="3938"/>
                      <a:pt x="4052" y="3938"/>
                    </a:cubicBezTo>
                    <a:cubicBezTo>
                      <a:pt x="3865" y="3938"/>
                      <a:pt x="3750" y="3866"/>
                      <a:pt x="3664" y="3736"/>
                    </a:cubicBezTo>
                    <a:cubicBezTo>
                      <a:pt x="3599" y="3765"/>
                      <a:pt x="3524" y="3776"/>
                      <a:pt x="3452" y="3776"/>
                    </a:cubicBezTo>
                    <a:cubicBezTo>
                      <a:pt x="3380" y="3776"/>
                      <a:pt x="3312" y="3765"/>
                      <a:pt x="3262" y="3751"/>
                    </a:cubicBezTo>
                    <a:cubicBezTo>
                      <a:pt x="3161" y="3708"/>
                      <a:pt x="3061" y="3636"/>
                      <a:pt x="3017" y="3535"/>
                    </a:cubicBezTo>
                    <a:cubicBezTo>
                      <a:pt x="3017" y="3507"/>
                      <a:pt x="3017" y="3478"/>
                      <a:pt x="3017" y="3449"/>
                    </a:cubicBezTo>
                    <a:cubicBezTo>
                      <a:pt x="2917" y="3435"/>
                      <a:pt x="2845" y="3420"/>
                      <a:pt x="2788" y="3348"/>
                    </a:cubicBezTo>
                    <a:cubicBezTo>
                      <a:pt x="2658" y="3234"/>
                      <a:pt x="2658" y="3032"/>
                      <a:pt x="2730" y="2889"/>
                    </a:cubicBezTo>
                    <a:cubicBezTo>
                      <a:pt x="2744" y="2860"/>
                      <a:pt x="2759" y="2817"/>
                      <a:pt x="2788" y="2774"/>
                    </a:cubicBezTo>
                    <a:cubicBezTo>
                      <a:pt x="2716" y="2759"/>
                      <a:pt x="2644" y="2731"/>
                      <a:pt x="2586" y="2673"/>
                    </a:cubicBezTo>
                    <a:cubicBezTo>
                      <a:pt x="2471" y="2573"/>
                      <a:pt x="2471" y="2400"/>
                      <a:pt x="2558" y="2300"/>
                    </a:cubicBezTo>
                    <a:cubicBezTo>
                      <a:pt x="2486" y="2271"/>
                      <a:pt x="2414" y="2213"/>
                      <a:pt x="2371" y="2156"/>
                    </a:cubicBezTo>
                    <a:cubicBezTo>
                      <a:pt x="2313" y="2041"/>
                      <a:pt x="2328" y="1897"/>
                      <a:pt x="2400" y="1811"/>
                    </a:cubicBezTo>
                    <a:cubicBezTo>
                      <a:pt x="2428" y="1782"/>
                      <a:pt x="2443" y="1754"/>
                      <a:pt x="2486" y="1739"/>
                    </a:cubicBezTo>
                    <a:cubicBezTo>
                      <a:pt x="2357" y="1696"/>
                      <a:pt x="2256" y="1610"/>
                      <a:pt x="2213" y="1524"/>
                    </a:cubicBezTo>
                    <a:cubicBezTo>
                      <a:pt x="2112" y="1323"/>
                      <a:pt x="2227" y="1107"/>
                      <a:pt x="2414" y="992"/>
                    </a:cubicBezTo>
                    <a:cubicBezTo>
                      <a:pt x="2400" y="949"/>
                      <a:pt x="2385" y="920"/>
                      <a:pt x="2371" y="892"/>
                    </a:cubicBezTo>
                    <a:cubicBezTo>
                      <a:pt x="2357" y="834"/>
                      <a:pt x="2371" y="777"/>
                      <a:pt x="2385" y="719"/>
                    </a:cubicBezTo>
                    <a:cubicBezTo>
                      <a:pt x="2299" y="590"/>
                      <a:pt x="2184" y="461"/>
                      <a:pt x="2141" y="317"/>
                    </a:cubicBezTo>
                    <a:cubicBezTo>
                      <a:pt x="2098" y="202"/>
                      <a:pt x="2069" y="101"/>
                      <a:pt x="2055" y="1"/>
                    </a:cubicBezTo>
                    <a:close/>
                  </a:path>
                </a:pathLst>
              </a:custGeom>
              <a:solidFill>
                <a:srgbClr val="5B361D">
                  <a:alpha val="14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5"/>
              <p:cNvSpPr/>
              <p:nvPr/>
            </p:nvSpPr>
            <p:spPr>
              <a:xfrm>
                <a:off x="2288625" y="1831400"/>
                <a:ext cx="186800" cy="126875"/>
              </a:xfrm>
              <a:custGeom>
                <a:avLst/>
                <a:gdLst/>
                <a:ahLst/>
                <a:cxnLst/>
                <a:rect l="l" t="t" r="r" b="b"/>
                <a:pathLst>
                  <a:path w="7472" h="5075" extrusionOk="0">
                    <a:moveTo>
                      <a:pt x="1020" y="1"/>
                    </a:moveTo>
                    <a:lnTo>
                      <a:pt x="1020" y="1"/>
                    </a:lnTo>
                    <a:cubicBezTo>
                      <a:pt x="905" y="144"/>
                      <a:pt x="848" y="417"/>
                      <a:pt x="905" y="604"/>
                    </a:cubicBezTo>
                    <a:cubicBezTo>
                      <a:pt x="877" y="604"/>
                      <a:pt x="834" y="619"/>
                      <a:pt x="791" y="619"/>
                    </a:cubicBezTo>
                    <a:cubicBezTo>
                      <a:pt x="676" y="647"/>
                      <a:pt x="575" y="719"/>
                      <a:pt x="532" y="820"/>
                    </a:cubicBezTo>
                    <a:cubicBezTo>
                      <a:pt x="489" y="978"/>
                      <a:pt x="589" y="1164"/>
                      <a:pt x="719" y="1279"/>
                    </a:cubicBezTo>
                    <a:cubicBezTo>
                      <a:pt x="589" y="1294"/>
                      <a:pt x="446" y="1351"/>
                      <a:pt x="431" y="1466"/>
                    </a:cubicBezTo>
                    <a:cubicBezTo>
                      <a:pt x="431" y="1552"/>
                      <a:pt x="503" y="1639"/>
                      <a:pt x="575" y="1696"/>
                    </a:cubicBezTo>
                    <a:cubicBezTo>
                      <a:pt x="589" y="1710"/>
                      <a:pt x="604" y="1725"/>
                      <a:pt x="618" y="1725"/>
                    </a:cubicBezTo>
                    <a:cubicBezTo>
                      <a:pt x="187" y="1912"/>
                      <a:pt x="0" y="2357"/>
                      <a:pt x="230" y="2845"/>
                    </a:cubicBezTo>
                    <a:cubicBezTo>
                      <a:pt x="345" y="3118"/>
                      <a:pt x="647" y="3377"/>
                      <a:pt x="963" y="3478"/>
                    </a:cubicBezTo>
                    <a:cubicBezTo>
                      <a:pt x="891" y="3593"/>
                      <a:pt x="862" y="3722"/>
                      <a:pt x="977" y="3822"/>
                    </a:cubicBezTo>
                    <a:cubicBezTo>
                      <a:pt x="1034" y="3871"/>
                      <a:pt x="1114" y="3888"/>
                      <a:pt x="1196" y="3888"/>
                    </a:cubicBezTo>
                    <a:cubicBezTo>
                      <a:pt x="1259" y="3888"/>
                      <a:pt x="1323" y="3878"/>
                      <a:pt x="1380" y="3865"/>
                    </a:cubicBezTo>
                    <a:lnTo>
                      <a:pt x="1394" y="3865"/>
                    </a:lnTo>
                    <a:cubicBezTo>
                      <a:pt x="1394" y="3880"/>
                      <a:pt x="1394" y="3894"/>
                      <a:pt x="1380" y="3909"/>
                    </a:cubicBezTo>
                    <a:cubicBezTo>
                      <a:pt x="1351" y="4038"/>
                      <a:pt x="1365" y="4182"/>
                      <a:pt x="1480" y="4282"/>
                    </a:cubicBezTo>
                    <a:cubicBezTo>
                      <a:pt x="1527" y="4319"/>
                      <a:pt x="1577" y="4335"/>
                      <a:pt x="1629" y="4335"/>
                    </a:cubicBezTo>
                    <a:cubicBezTo>
                      <a:pt x="1738" y="4335"/>
                      <a:pt x="1852" y="4264"/>
                      <a:pt x="1940" y="4167"/>
                    </a:cubicBezTo>
                    <a:cubicBezTo>
                      <a:pt x="1983" y="4210"/>
                      <a:pt x="2026" y="4268"/>
                      <a:pt x="2069" y="4297"/>
                    </a:cubicBezTo>
                    <a:cubicBezTo>
                      <a:pt x="2176" y="4392"/>
                      <a:pt x="2361" y="4472"/>
                      <a:pt x="2537" y="4472"/>
                    </a:cubicBezTo>
                    <a:cubicBezTo>
                      <a:pt x="2599" y="4472"/>
                      <a:pt x="2660" y="4463"/>
                      <a:pt x="2716" y="4440"/>
                    </a:cubicBezTo>
                    <a:cubicBezTo>
                      <a:pt x="2730" y="4598"/>
                      <a:pt x="2845" y="4742"/>
                      <a:pt x="3017" y="4742"/>
                    </a:cubicBezTo>
                    <a:cubicBezTo>
                      <a:pt x="3075" y="4742"/>
                      <a:pt x="3132" y="4713"/>
                      <a:pt x="3175" y="4670"/>
                    </a:cubicBezTo>
                    <a:cubicBezTo>
                      <a:pt x="3276" y="4771"/>
                      <a:pt x="3405" y="4828"/>
                      <a:pt x="3506" y="4828"/>
                    </a:cubicBezTo>
                    <a:cubicBezTo>
                      <a:pt x="3521" y="4829"/>
                      <a:pt x="3535" y="4830"/>
                      <a:pt x="3550" y="4830"/>
                    </a:cubicBezTo>
                    <a:cubicBezTo>
                      <a:pt x="3705" y="4830"/>
                      <a:pt x="3849" y="4761"/>
                      <a:pt x="3980" y="4656"/>
                    </a:cubicBezTo>
                    <a:cubicBezTo>
                      <a:pt x="4025" y="4857"/>
                      <a:pt x="4165" y="5075"/>
                      <a:pt x="4346" y="5075"/>
                    </a:cubicBezTo>
                    <a:cubicBezTo>
                      <a:pt x="4398" y="5075"/>
                      <a:pt x="4454" y="5057"/>
                      <a:pt x="4512" y="5015"/>
                    </a:cubicBezTo>
                    <a:cubicBezTo>
                      <a:pt x="4713" y="4871"/>
                      <a:pt x="4813" y="4569"/>
                      <a:pt x="4813" y="4311"/>
                    </a:cubicBezTo>
                    <a:cubicBezTo>
                      <a:pt x="4897" y="4356"/>
                      <a:pt x="5005" y="4378"/>
                      <a:pt x="5117" y="4378"/>
                    </a:cubicBezTo>
                    <a:cubicBezTo>
                      <a:pt x="5254" y="4378"/>
                      <a:pt x="5399" y="4345"/>
                      <a:pt x="5517" y="4282"/>
                    </a:cubicBezTo>
                    <a:cubicBezTo>
                      <a:pt x="5517" y="4282"/>
                      <a:pt x="5517" y="4297"/>
                      <a:pt x="5517" y="4297"/>
                    </a:cubicBezTo>
                    <a:cubicBezTo>
                      <a:pt x="5560" y="4411"/>
                      <a:pt x="5661" y="4483"/>
                      <a:pt x="5776" y="4483"/>
                    </a:cubicBezTo>
                    <a:cubicBezTo>
                      <a:pt x="5934" y="4483"/>
                      <a:pt x="6063" y="4383"/>
                      <a:pt x="6149" y="4239"/>
                    </a:cubicBezTo>
                    <a:cubicBezTo>
                      <a:pt x="6200" y="4349"/>
                      <a:pt x="6313" y="4439"/>
                      <a:pt x="6430" y="4439"/>
                    </a:cubicBezTo>
                    <a:cubicBezTo>
                      <a:pt x="6481" y="4439"/>
                      <a:pt x="6533" y="4422"/>
                      <a:pt x="6581" y="4383"/>
                    </a:cubicBezTo>
                    <a:cubicBezTo>
                      <a:pt x="6710" y="4268"/>
                      <a:pt x="6767" y="4067"/>
                      <a:pt x="6753" y="3880"/>
                    </a:cubicBezTo>
                    <a:lnTo>
                      <a:pt x="6753" y="3880"/>
                    </a:lnTo>
                    <a:cubicBezTo>
                      <a:pt x="6768" y="3882"/>
                      <a:pt x="6784" y="3883"/>
                      <a:pt x="6800" y="3883"/>
                    </a:cubicBezTo>
                    <a:cubicBezTo>
                      <a:pt x="6985" y="3883"/>
                      <a:pt x="7235" y="3744"/>
                      <a:pt x="7328" y="3664"/>
                    </a:cubicBezTo>
                    <a:cubicBezTo>
                      <a:pt x="7443" y="3578"/>
                      <a:pt x="7471" y="3434"/>
                      <a:pt x="7471" y="3291"/>
                    </a:cubicBezTo>
                    <a:cubicBezTo>
                      <a:pt x="7356" y="3291"/>
                      <a:pt x="7227" y="3262"/>
                      <a:pt x="7141" y="3190"/>
                    </a:cubicBezTo>
                    <a:lnTo>
                      <a:pt x="7126" y="3190"/>
                    </a:lnTo>
                    <a:cubicBezTo>
                      <a:pt x="7069" y="3348"/>
                      <a:pt x="6968" y="3492"/>
                      <a:pt x="6825" y="3564"/>
                    </a:cubicBezTo>
                    <a:cubicBezTo>
                      <a:pt x="6774" y="3591"/>
                      <a:pt x="6713" y="3604"/>
                      <a:pt x="6650" y="3604"/>
                    </a:cubicBezTo>
                    <a:cubicBezTo>
                      <a:pt x="6517" y="3604"/>
                      <a:pt x="6376" y="3546"/>
                      <a:pt x="6308" y="3449"/>
                    </a:cubicBezTo>
                    <a:cubicBezTo>
                      <a:pt x="6279" y="3492"/>
                      <a:pt x="6236" y="3521"/>
                      <a:pt x="6193" y="3549"/>
                    </a:cubicBezTo>
                    <a:cubicBezTo>
                      <a:pt x="6139" y="3580"/>
                      <a:pt x="6072" y="3595"/>
                      <a:pt x="6007" y="3595"/>
                    </a:cubicBezTo>
                    <a:cubicBezTo>
                      <a:pt x="5950" y="3595"/>
                      <a:pt x="5894" y="3584"/>
                      <a:pt x="5848" y="3564"/>
                    </a:cubicBezTo>
                    <a:cubicBezTo>
                      <a:pt x="5819" y="3593"/>
                      <a:pt x="5790" y="3636"/>
                      <a:pt x="5762" y="3650"/>
                    </a:cubicBezTo>
                    <a:cubicBezTo>
                      <a:pt x="5726" y="3674"/>
                      <a:pt x="5682" y="3685"/>
                      <a:pt x="5638" y="3685"/>
                    </a:cubicBezTo>
                    <a:cubicBezTo>
                      <a:pt x="5577" y="3685"/>
                      <a:pt x="5516" y="3663"/>
                      <a:pt x="5474" y="3621"/>
                    </a:cubicBezTo>
                    <a:cubicBezTo>
                      <a:pt x="5460" y="3607"/>
                      <a:pt x="5431" y="3593"/>
                      <a:pt x="5417" y="3564"/>
                    </a:cubicBezTo>
                    <a:cubicBezTo>
                      <a:pt x="5316" y="3650"/>
                      <a:pt x="5173" y="3707"/>
                      <a:pt x="5072" y="3707"/>
                    </a:cubicBezTo>
                    <a:cubicBezTo>
                      <a:pt x="5059" y="3709"/>
                      <a:pt x="5045" y="3710"/>
                      <a:pt x="5032" y="3710"/>
                    </a:cubicBezTo>
                    <a:cubicBezTo>
                      <a:pt x="4909" y="3710"/>
                      <a:pt x="4763" y="3653"/>
                      <a:pt x="4698" y="3549"/>
                    </a:cubicBezTo>
                    <a:cubicBezTo>
                      <a:pt x="4675" y="3555"/>
                      <a:pt x="4651" y="3559"/>
                      <a:pt x="4627" y="3559"/>
                    </a:cubicBezTo>
                    <a:cubicBezTo>
                      <a:pt x="4593" y="3559"/>
                      <a:pt x="4560" y="3552"/>
                      <a:pt x="4526" y="3535"/>
                    </a:cubicBezTo>
                    <a:cubicBezTo>
                      <a:pt x="4497" y="3521"/>
                      <a:pt x="4483" y="3506"/>
                      <a:pt x="4469" y="3492"/>
                    </a:cubicBezTo>
                    <a:cubicBezTo>
                      <a:pt x="4368" y="3607"/>
                      <a:pt x="4239" y="3707"/>
                      <a:pt x="4095" y="3736"/>
                    </a:cubicBezTo>
                    <a:cubicBezTo>
                      <a:pt x="4081" y="3737"/>
                      <a:pt x="4068" y="3738"/>
                      <a:pt x="4054" y="3738"/>
                    </a:cubicBezTo>
                    <a:cubicBezTo>
                      <a:pt x="3882" y="3738"/>
                      <a:pt x="3714" y="3654"/>
                      <a:pt x="3621" y="3521"/>
                    </a:cubicBezTo>
                    <a:cubicBezTo>
                      <a:pt x="3592" y="3463"/>
                      <a:pt x="3563" y="3391"/>
                      <a:pt x="3549" y="3334"/>
                    </a:cubicBezTo>
                    <a:cubicBezTo>
                      <a:pt x="3514" y="3352"/>
                      <a:pt x="3473" y="3364"/>
                      <a:pt x="3429" y="3364"/>
                    </a:cubicBezTo>
                    <a:cubicBezTo>
                      <a:pt x="3403" y="3364"/>
                      <a:pt x="3375" y="3359"/>
                      <a:pt x="3348" y="3348"/>
                    </a:cubicBezTo>
                    <a:cubicBezTo>
                      <a:pt x="3319" y="3348"/>
                      <a:pt x="3305" y="3334"/>
                      <a:pt x="3276" y="3305"/>
                    </a:cubicBezTo>
                    <a:cubicBezTo>
                      <a:pt x="3262" y="3320"/>
                      <a:pt x="3247" y="3334"/>
                      <a:pt x="3233" y="3334"/>
                    </a:cubicBezTo>
                    <a:cubicBezTo>
                      <a:pt x="3172" y="3372"/>
                      <a:pt x="3104" y="3390"/>
                      <a:pt x="3035" y="3390"/>
                    </a:cubicBezTo>
                    <a:cubicBezTo>
                      <a:pt x="2974" y="3390"/>
                      <a:pt x="2914" y="3375"/>
                      <a:pt x="2859" y="3348"/>
                    </a:cubicBezTo>
                    <a:cubicBezTo>
                      <a:pt x="2744" y="3291"/>
                      <a:pt x="2687" y="3190"/>
                      <a:pt x="2687" y="3061"/>
                    </a:cubicBezTo>
                    <a:cubicBezTo>
                      <a:pt x="2687" y="3047"/>
                      <a:pt x="2687" y="3018"/>
                      <a:pt x="2701" y="2989"/>
                    </a:cubicBezTo>
                    <a:cubicBezTo>
                      <a:pt x="2644" y="2975"/>
                      <a:pt x="2572" y="2932"/>
                      <a:pt x="2529" y="2889"/>
                    </a:cubicBezTo>
                    <a:cubicBezTo>
                      <a:pt x="2515" y="2874"/>
                      <a:pt x="2500" y="2845"/>
                      <a:pt x="2486" y="2831"/>
                    </a:cubicBezTo>
                    <a:cubicBezTo>
                      <a:pt x="2457" y="2845"/>
                      <a:pt x="2428" y="2845"/>
                      <a:pt x="2400" y="2860"/>
                    </a:cubicBezTo>
                    <a:cubicBezTo>
                      <a:pt x="2270" y="2860"/>
                      <a:pt x="2141" y="2831"/>
                      <a:pt x="2040" y="2745"/>
                    </a:cubicBezTo>
                    <a:cubicBezTo>
                      <a:pt x="1954" y="2673"/>
                      <a:pt x="1897" y="2558"/>
                      <a:pt x="1911" y="2443"/>
                    </a:cubicBezTo>
                    <a:cubicBezTo>
                      <a:pt x="1825" y="2443"/>
                      <a:pt x="1739" y="2414"/>
                      <a:pt x="1681" y="2343"/>
                    </a:cubicBezTo>
                    <a:cubicBezTo>
                      <a:pt x="1624" y="2256"/>
                      <a:pt x="1624" y="2170"/>
                      <a:pt x="1667" y="2084"/>
                    </a:cubicBezTo>
                    <a:cubicBezTo>
                      <a:pt x="1595" y="2084"/>
                      <a:pt x="1538" y="2041"/>
                      <a:pt x="1495" y="1983"/>
                    </a:cubicBezTo>
                    <a:cubicBezTo>
                      <a:pt x="1451" y="1926"/>
                      <a:pt x="1451" y="1854"/>
                      <a:pt x="1480" y="1797"/>
                    </a:cubicBezTo>
                    <a:cubicBezTo>
                      <a:pt x="1408" y="1782"/>
                      <a:pt x="1351" y="1754"/>
                      <a:pt x="1293" y="1710"/>
                    </a:cubicBezTo>
                    <a:cubicBezTo>
                      <a:pt x="1193" y="1610"/>
                      <a:pt x="1164" y="1466"/>
                      <a:pt x="1207" y="1337"/>
                    </a:cubicBezTo>
                    <a:cubicBezTo>
                      <a:pt x="1135" y="1279"/>
                      <a:pt x="1078" y="1208"/>
                      <a:pt x="1063" y="1121"/>
                    </a:cubicBezTo>
                    <a:cubicBezTo>
                      <a:pt x="1049" y="1035"/>
                      <a:pt x="1092" y="906"/>
                      <a:pt x="1164" y="820"/>
                    </a:cubicBezTo>
                    <a:cubicBezTo>
                      <a:pt x="1107" y="719"/>
                      <a:pt x="1020" y="647"/>
                      <a:pt x="977" y="547"/>
                    </a:cubicBezTo>
                    <a:cubicBezTo>
                      <a:pt x="920" y="360"/>
                      <a:pt x="963" y="173"/>
                      <a:pt x="1020" y="1"/>
                    </a:cubicBezTo>
                    <a:close/>
                  </a:path>
                </a:pathLst>
              </a:custGeom>
              <a:solidFill>
                <a:srgbClr val="5B361D">
                  <a:alpha val="14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5"/>
              <p:cNvSpPr/>
              <p:nvPr/>
            </p:nvSpPr>
            <p:spPr>
              <a:xfrm>
                <a:off x="2373750" y="1743675"/>
                <a:ext cx="116750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5054" extrusionOk="0">
                    <a:moveTo>
                      <a:pt x="2762" y="0"/>
                    </a:moveTo>
                    <a:cubicBezTo>
                      <a:pt x="2640" y="0"/>
                      <a:pt x="2554" y="116"/>
                      <a:pt x="2515" y="220"/>
                    </a:cubicBezTo>
                    <a:cubicBezTo>
                      <a:pt x="2500" y="277"/>
                      <a:pt x="2472" y="349"/>
                      <a:pt x="2443" y="421"/>
                    </a:cubicBezTo>
                    <a:cubicBezTo>
                      <a:pt x="2402" y="380"/>
                      <a:pt x="2346" y="346"/>
                      <a:pt x="2286" y="346"/>
                    </a:cubicBezTo>
                    <a:cubicBezTo>
                      <a:pt x="2262" y="346"/>
                      <a:pt x="2237" y="351"/>
                      <a:pt x="2213" y="363"/>
                    </a:cubicBezTo>
                    <a:cubicBezTo>
                      <a:pt x="2141" y="392"/>
                      <a:pt x="2127" y="464"/>
                      <a:pt x="2112" y="536"/>
                    </a:cubicBezTo>
                    <a:cubicBezTo>
                      <a:pt x="2112" y="593"/>
                      <a:pt x="2112" y="651"/>
                      <a:pt x="2112" y="708"/>
                    </a:cubicBezTo>
                    <a:cubicBezTo>
                      <a:pt x="2082" y="698"/>
                      <a:pt x="2051" y="688"/>
                      <a:pt x="2021" y="688"/>
                    </a:cubicBezTo>
                    <a:cubicBezTo>
                      <a:pt x="2008" y="688"/>
                      <a:pt x="1996" y="690"/>
                      <a:pt x="1983" y="694"/>
                    </a:cubicBezTo>
                    <a:cubicBezTo>
                      <a:pt x="1882" y="694"/>
                      <a:pt x="1782" y="751"/>
                      <a:pt x="1753" y="852"/>
                    </a:cubicBezTo>
                    <a:cubicBezTo>
                      <a:pt x="1739" y="909"/>
                      <a:pt x="1753" y="967"/>
                      <a:pt x="1768" y="1024"/>
                    </a:cubicBezTo>
                    <a:cubicBezTo>
                      <a:pt x="1696" y="1024"/>
                      <a:pt x="1624" y="1024"/>
                      <a:pt x="1552" y="1053"/>
                    </a:cubicBezTo>
                    <a:cubicBezTo>
                      <a:pt x="1495" y="1082"/>
                      <a:pt x="1408" y="1139"/>
                      <a:pt x="1337" y="1211"/>
                    </a:cubicBezTo>
                    <a:cubicBezTo>
                      <a:pt x="1337" y="1197"/>
                      <a:pt x="1322" y="1182"/>
                      <a:pt x="1322" y="1168"/>
                    </a:cubicBezTo>
                    <a:cubicBezTo>
                      <a:pt x="1279" y="1225"/>
                      <a:pt x="1265" y="1297"/>
                      <a:pt x="1250" y="1355"/>
                    </a:cubicBezTo>
                    <a:cubicBezTo>
                      <a:pt x="1250" y="1455"/>
                      <a:pt x="1265" y="1570"/>
                      <a:pt x="1322" y="1671"/>
                    </a:cubicBezTo>
                    <a:cubicBezTo>
                      <a:pt x="1207" y="1728"/>
                      <a:pt x="1121" y="1829"/>
                      <a:pt x="1078" y="1901"/>
                    </a:cubicBezTo>
                    <a:cubicBezTo>
                      <a:pt x="1020" y="1987"/>
                      <a:pt x="1020" y="2145"/>
                      <a:pt x="1049" y="2274"/>
                    </a:cubicBezTo>
                    <a:cubicBezTo>
                      <a:pt x="1020" y="2267"/>
                      <a:pt x="992" y="2263"/>
                      <a:pt x="963" y="2263"/>
                    </a:cubicBezTo>
                    <a:cubicBezTo>
                      <a:pt x="934" y="2263"/>
                      <a:pt x="905" y="2267"/>
                      <a:pt x="877" y="2274"/>
                    </a:cubicBezTo>
                    <a:cubicBezTo>
                      <a:pt x="776" y="2303"/>
                      <a:pt x="733" y="2375"/>
                      <a:pt x="719" y="2461"/>
                    </a:cubicBezTo>
                    <a:cubicBezTo>
                      <a:pt x="719" y="2475"/>
                      <a:pt x="719" y="2475"/>
                      <a:pt x="719" y="2475"/>
                    </a:cubicBezTo>
                    <a:cubicBezTo>
                      <a:pt x="687" y="2454"/>
                      <a:pt x="648" y="2441"/>
                      <a:pt x="612" y="2441"/>
                    </a:cubicBezTo>
                    <a:cubicBezTo>
                      <a:pt x="599" y="2441"/>
                      <a:pt x="587" y="2443"/>
                      <a:pt x="575" y="2447"/>
                    </a:cubicBezTo>
                    <a:cubicBezTo>
                      <a:pt x="518" y="2461"/>
                      <a:pt x="474" y="2504"/>
                      <a:pt x="446" y="2547"/>
                    </a:cubicBezTo>
                    <a:cubicBezTo>
                      <a:pt x="396" y="2489"/>
                      <a:pt x="321" y="2450"/>
                      <a:pt x="251" y="2450"/>
                    </a:cubicBezTo>
                    <a:cubicBezTo>
                      <a:pt x="200" y="2450"/>
                      <a:pt x="151" y="2470"/>
                      <a:pt x="115" y="2518"/>
                    </a:cubicBezTo>
                    <a:cubicBezTo>
                      <a:pt x="0" y="2662"/>
                      <a:pt x="101" y="2820"/>
                      <a:pt x="201" y="2949"/>
                    </a:cubicBezTo>
                    <a:cubicBezTo>
                      <a:pt x="130" y="2949"/>
                      <a:pt x="72" y="2978"/>
                      <a:pt x="87" y="3079"/>
                    </a:cubicBezTo>
                    <a:cubicBezTo>
                      <a:pt x="87" y="3122"/>
                      <a:pt x="130" y="3179"/>
                      <a:pt x="173" y="3237"/>
                    </a:cubicBezTo>
                    <a:cubicBezTo>
                      <a:pt x="115" y="3251"/>
                      <a:pt x="58" y="3294"/>
                      <a:pt x="58" y="3366"/>
                    </a:cubicBezTo>
                    <a:cubicBezTo>
                      <a:pt x="43" y="3452"/>
                      <a:pt x="115" y="3495"/>
                      <a:pt x="187" y="3510"/>
                    </a:cubicBezTo>
                    <a:cubicBezTo>
                      <a:pt x="87" y="3596"/>
                      <a:pt x="15" y="3696"/>
                      <a:pt x="115" y="3797"/>
                    </a:cubicBezTo>
                    <a:cubicBezTo>
                      <a:pt x="171" y="3853"/>
                      <a:pt x="253" y="3874"/>
                      <a:pt x="340" y="3874"/>
                    </a:cubicBezTo>
                    <a:cubicBezTo>
                      <a:pt x="365" y="3874"/>
                      <a:pt x="391" y="3872"/>
                      <a:pt x="417" y="3869"/>
                    </a:cubicBezTo>
                    <a:lnTo>
                      <a:pt x="417" y="3869"/>
                    </a:lnTo>
                    <a:cubicBezTo>
                      <a:pt x="403" y="3898"/>
                      <a:pt x="403" y="3926"/>
                      <a:pt x="417" y="3969"/>
                    </a:cubicBezTo>
                    <a:cubicBezTo>
                      <a:pt x="446" y="4099"/>
                      <a:pt x="589" y="4171"/>
                      <a:pt x="733" y="4171"/>
                    </a:cubicBezTo>
                    <a:cubicBezTo>
                      <a:pt x="690" y="4214"/>
                      <a:pt x="647" y="4271"/>
                      <a:pt x="633" y="4314"/>
                    </a:cubicBezTo>
                    <a:cubicBezTo>
                      <a:pt x="575" y="4444"/>
                      <a:pt x="604" y="4587"/>
                      <a:pt x="719" y="4659"/>
                    </a:cubicBezTo>
                    <a:cubicBezTo>
                      <a:pt x="772" y="4691"/>
                      <a:pt x="833" y="4705"/>
                      <a:pt x="896" y="4705"/>
                    </a:cubicBezTo>
                    <a:cubicBezTo>
                      <a:pt x="1002" y="4705"/>
                      <a:pt x="1112" y="4665"/>
                      <a:pt x="1193" y="4602"/>
                    </a:cubicBezTo>
                    <a:cubicBezTo>
                      <a:pt x="1207" y="4616"/>
                      <a:pt x="1207" y="4630"/>
                      <a:pt x="1207" y="4645"/>
                    </a:cubicBezTo>
                    <a:cubicBezTo>
                      <a:pt x="1250" y="4731"/>
                      <a:pt x="1322" y="4788"/>
                      <a:pt x="1423" y="4803"/>
                    </a:cubicBezTo>
                    <a:cubicBezTo>
                      <a:pt x="1438" y="4805"/>
                      <a:pt x="1452" y="4806"/>
                      <a:pt x="1466" y="4806"/>
                    </a:cubicBezTo>
                    <a:cubicBezTo>
                      <a:pt x="1533" y="4806"/>
                      <a:pt x="1591" y="4779"/>
                      <a:pt x="1638" y="4731"/>
                    </a:cubicBezTo>
                    <a:cubicBezTo>
                      <a:pt x="1730" y="4902"/>
                      <a:pt x="1954" y="5036"/>
                      <a:pt x="2134" y="5036"/>
                    </a:cubicBezTo>
                    <a:cubicBezTo>
                      <a:pt x="2151" y="5036"/>
                      <a:pt x="2168" y="5035"/>
                      <a:pt x="2184" y="5033"/>
                    </a:cubicBezTo>
                    <a:cubicBezTo>
                      <a:pt x="2342" y="5004"/>
                      <a:pt x="2472" y="4889"/>
                      <a:pt x="2529" y="4745"/>
                    </a:cubicBezTo>
                    <a:cubicBezTo>
                      <a:pt x="2586" y="4774"/>
                      <a:pt x="2644" y="4774"/>
                      <a:pt x="2701" y="4774"/>
                    </a:cubicBezTo>
                    <a:cubicBezTo>
                      <a:pt x="2759" y="4760"/>
                      <a:pt x="2802" y="4731"/>
                      <a:pt x="2845" y="4688"/>
                    </a:cubicBezTo>
                    <a:cubicBezTo>
                      <a:pt x="2903" y="4788"/>
                      <a:pt x="3003" y="4875"/>
                      <a:pt x="3075" y="4946"/>
                    </a:cubicBezTo>
                    <a:cubicBezTo>
                      <a:pt x="3160" y="5013"/>
                      <a:pt x="3258" y="5054"/>
                      <a:pt x="3359" y="5054"/>
                    </a:cubicBezTo>
                    <a:cubicBezTo>
                      <a:pt x="3412" y="5054"/>
                      <a:pt x="3466" y="5043"/>
                      <a:pt x="3520" y="5018"/>
                    </a:cubicBezTo>
                    <a:cubicBezTo>
                      <a:pt x="3664" y="4946"/>
                      <a:pt x="3793" y="4788"/>
                      <a:pt x="3836" y="4616"/>
                    </a:cubicBezTo>
                    <a:cubicBezTo>
                      <a:pt x="3852" y="4620"/>
                      <a:pt x="3867" y="4622"/>
                      <a:pt x="3882" y="4622"/>
                    </a:cubicBezTo>
                    <a:cubicBezTo>
                      <a:pt x="3924" y="4622"/>
                      <a:pt x="3963" y="4608"/>
                      <a:pt x="3994" y="4587"/>
                    </a:cubicBezTo>
                    <a:cubicBezTo>
                      <a:pt x="4066" y="4544"/>
                      <a:pt x="4109" y="4472"/>
                      <a:pt x="4124" y="4400"/>
                    </a:cubicBezTo>
                    <a:cubicBezTo>
                      <a:pt x="4180" y="4422"/>
                      <a:pt x="4238" y="4432"/>
                      <a:pt x="4296" y="4432"/>
                    </a:cubicBezTo>
                    <a:cubicBezTo>
                      <a:pt x="4429" y="4432"/>
                      <a:pt x="4560" y="4380"/>
                      <a:pt x="4670" y="4300"/>
                    </a:cubicBezTo>
                    <a:cubicBezTo>
                      <a:pt x="4670" y="4271"/>
                      <a:pt x="4670" y="4257"/>
                      <a:pt x="4655" y="4242"/>
                    </a:cubicBezTo>
                    <a:cubicBezTo>
                      <a:pt x="4612" y="4171"/>
                      <a:pt x="4540" y="4142"/>
                      <a:pt x="4469" y="4142"/>
                    </a:cubicBezTo>
                    <a:lnTo>
                      <a:pt x="4483" y="4142"/>
                    </a:lnTo>
                    <a:cubicBezTo>
                      <a:pt x="4483" y="4056"/>
                      <a:pt x="4483" y="3969"/>
                      <a:pt x="4454" y="3898"/>
                    </a:cubicBezTo>
                    <a:cubicBezTo>
                      <a:pt x="4362" y="3713"/>
                      <a:pt x="4160" y="3637"/>
                      <a:pt x="3950" y="3637"/>
                    </a:cubicBezTo>
                    <a:cubicBezTo>
                      <a:pt x="3931" y="3637"/>
                      <a:pt x="3913" y="3638"/>
                      <a:pt x="3894" y="3639"/>
                    </a:cubicBezTo>
                    <a:cubicBezTo>
                      <a:pt x="3966" y="3582"/>
                      <a:pt x="4023" y="3510"/>
                      <a:pt x="4066" y="3424"/>
                    </a:cubicBezTo>
                    <a:cubicBezTo>
                      <a:pt x="4095" y="3395"/>
                      <a:pt x="4095" y="3366"/>
                      <a:pt x="4066" y="3337"/>
                    </a:cubicBezTo>
                    <a:cubicBezTo>
                      <a:pt x="4038" y="3280"/>
                      <a:pt x="3980" y="3237"/>
                      <a:pt x="3923" y="3208"/>
                    </a:cubicBezTo>
                    <a:cubicBezTo>
                      <a:pt x="4038" y="3151"/>
                      <a:pt x="4124" y="2964"/>
                      <a:pt x="4109" y="2849"/>
                    </a:cubicBezTo>
                    <a:cubicBezTo>
                      <a:pt x="4095" y="2720"/>
                      <a:pt x="3994" y="2590"/>
                      <a:pt x="3865" y="2547"/>
                    </a:cubicBezTo>
                    <a:cubicBezTo>
                      <a:pt x="3937" y="2461"/>
                      <a:pt x="4023" y="2346"/>
                      <a:pt x="3966" y="2245"/>
                    </a:cubicBezTo>
                    <a:cubicBezTo>
                      <a:pt x="3915" y="2157"/>
                      <a:pt x="3832" y="2113"/>
                      <a:pt x="3745" y="2113"/>
                    </a:cubicBezTo>
                    <a:cubicBezTo>
                      <a:pt x="3732" y="2113"/>
                      <a:pt x="3720" y="2114"/>
                      <a:pt x="3707" y="2116"/>
                    </a:cubicBezTo>
                    <a:cubicBezTo>
                      <a:pt x="3750" y="2030"/>
                      <a:pt x="3765" y="1929"/>
                      <a:pt x="3721" y="1857"/>
                    </a:cubicBezTo>
                    <a:cubicBezTo>
                      <a:pt x="3707" y="1829"/>
                      <a:pt x="3678" y="1800"/>
                      <a:pt x="3650" y="1786"/>
                    </a:cubicBezTo>
                    <a:cubicBezTo>
                      <a:pt x="3750" y="1599"/>
                      <a:pt x="3779" y="1355"/>
                      <a:pt x="3707" y="1168"/>
                    </a:cubicBezTo>
                    <a:cubicBezTo>
                      <a:pt x="3621" y="938"/>
                      <a:pt x="3391" y="766"/>
                      <a:pt x="3147" y="751"/>
                    </a:cubicBezTo>
                    <a:cubicBezTo>
                      <a:pt x="3190" y="679"/>
                      <a:pt x="3176" y="593"/>
                      <a:pt x="3118" y="536"/>
                    </a:cubicBezTo>
                    <a:cubicBezTo>
                      <a:pt x="3075" y="493"/>
                      <a:pt x="3032" y="478"/>
                      <a:pt x="2989" y="464"/>
                    </a:cubicBezTo>
                    <a:cubicBezTo>
                      <a:pt x="3061" y="291"/>
                      <a:pt x="3046" y="62"/>
                      <a:pt x="2802" y="4"/>
                    </a:cubicBezTo>
                    <a:cubicBezTo>
                      <a:pt x="2788" y="1"/>
                      <a:pt x="2775" y="0"/>
                      <a:pt x="2762" y="0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2234375" y="1883950"/>
                <a:ext cx="6290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1744" extrusionOk="0">
                    <a:moveTo>
                      <a:pt x="1614" y="1"/>
                    </a:moveTo>
                    <a:cubicBezTo>
                      <a:pt x="1105" y="1"/>
                      <a:pt x="502" y="289"/>
                      <a:pt x="231" y="571"/>
                    </a:cubicBezTo>
                    <a:cubicBezTo>
                      <a:pt x="130" y="672"/>
                      <a:pt x="44" y="815"/>
                      <a:pt x="1" y="973"/>
                    </a:cubicBezTo>
                    <a:cubicBezTo>
                      <a:pt x="15" y="1002"/>
                      <a:pt x="30" y="1031"/>
                      <a:pt x="44" y="1059"/>
                    </a:cubicBezTo>
                    <a:cubicBezTo>
                      <a:pt x="166" y="1246"/>
                      <a:pt x="364" y="1315"/>
                      <a:pt x="585" y="1315"/>
                    </a:cubicBezTo>
                    <a:cubicBezTo>
                      <a:pt x="805" y="1315"/>
                      <a:pt x="1050" y="1246"/>
                      <a:pt x="1265" y="1160"/>
                    </a:cubicBezTo>
                    <a:lnTo>
                      <a:pt x="1265" y="1160"/>
                    </a:lnTo>
                    <a:cubicBezTo>
                      <a:pt x="1222" y="1261"/>
                      <a:pt x="1208" y="1361"/>
                      <a:pt x="1222" y="1476"/>
                    </a:cubicBezTo>
                    <a:cubicBezTo>
                      <a:pt x="1247" y="1673"/>
                      <a:pt x="1398" y="1744"/>
                      <a:pt x="1566" y="1744"/>
                    </a:cubicBezTo>
                    <a:cubicBezTo>
                      <a:pt x="1692" y="1744"/>
                      <a:pt x="1828" y="1704"/>
                      <a:pt x="1926" y="1649"/>
                    </a:cubicBezTo>
                    <a:cubicBezTo>
                      <a:pt x="2199" y="1491"/>
                      <a:pt x="2515" y="1131"/>
                      <a:pt x="2415" y="801"/>
                    </a:cubicBezTo>
                    <a:cubicBezTo>
                      <a:pt x="2371" y="643"/>
                      <a:pt x="2257" y="542"/>
                      <a:pt x="2113" y="528"/>
                    </a:cubicBezTo>
                    <a:cubicBezTo>
                      <a:pt x="2170" y="413"/>
                      <a:pt x="2199" y="298"/>
                      <a:pt x="2185" y="183"/>
                    </a:cubicBezTo>
                    <a:cubicBezTo>
                      <a:pt x="2034" y="54"/>
                      <a:pt x="1833" y="1"/>
                      <a:pt x="16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2233300" y="1888525"/>
                <a:ext cx="7475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23" extrusionOk="0">
                    <a:moveTo>
                      <a:pt x="2228" y="0"/>
                    </a:moveTo>
                    <a:lnTo>
                      <a:pt x="2228" y="0"/>
                    </a:lnTo>
                    <a:cubicBezTo>
                      <a:pt x="2242" y="115"/>
                      <a:pt x="2213" y="230"/>
                      <a:pt x="2141" y="331"/>
                    </a:cubicBezTo>
                    <a:cubicBezTo>
                      <a:pt x="2285" y="359"/>
                      <a:pt x="2414" y="445"/>
                      <a:pt x="2458" y="604"/>
                    </a:cubicBezTo>
                    <a:cubicBezTo>
                      <a:pt x="2558" y="948"/>
                      <a:pt x="2242" y="1308"/>
                      <a:pt x="1969" y="1466"/>
                    </a:cubicBezTo>
                    <a:cubicBezTo>
                      <a:pt x="1872" y="1520"/>
                      <a:pt x="1739" y="1559"/>
                      <a:pt x="1613" y="1559"/>
                    </a:cubicBezTo>
                    <a:cubicBezTo>
                      <a:pt x="1442" y="1559"/>
                      <a:pt x="1284" y="1486"/>
                      <a:pt x="1251" y="1279"/>
                    </a:cubicBezTo>
                    <a:cubicBezTo>
                      <a:pt x="1236" y="1178"/>
                      <a:pt x="1265" y="1078"/>
                      <a:pt x="1308" y="977"/>
                    </a:cubicBezTo>
                    <a:lnTo>
                      <a:pt x="1308" y="977"/>
                    </a:lnTo>
                    <a:cubicBezTo>
                      <a:pt x="1098" y="1061"/>
                      <a:pt x="861" y="1124"/>
                      <a:pt x="645" y="1124"/>
                    </a:cubicBezTo>
                    <a:cubicBezTo>
                      <a:pt x="417" y="1124"/>
                      <a:pt x="212" y="1054"/>
                      <a:pt x="87" y="862"/>
                    </a:cubicBezTo>
                    <a:cubicBezTo>
                      <a:pt x="58" y="833"/>
                      <a:pt x="58" y="819"/>
                      <a:pt x="44" y="790"/>
                    </a:cubicBezTo>
                    <a:cubicBezTo>
                      <a:pt x="1" y="905"/>
                      <a:pt x="1" y="1049"/>
                      <a:pt x="44" y="1164"/>
                    </a:cubicBezTo>
                    <a:cubicBezTo>
                      <a:pt x="159" y="1250"/>
                      <a:pt x="317" y="1336"/>
                      <a:pt x="504" y="1379"/>
                    </a:cubicBezTo>
                    <a:cubicBezTo>
                      <a:pt x="551" y="1390"/>
                      <a:pt x="598" y="1394"/>
                      <a:pt x="644" y="1394"/>
                    </a:cubicBezTo>
                    <a:cubicBezTo>
                      <a:pt x="922" y="1394"/>
                      <a:pt x="1165" y="1236"/>
                      <a:pt x="1165" y="1236"/>
                    </a:cubicBezTo>
                    <a:lnTo>
                      <a:pt x="1165" y="1250"/>
                    </a:lnTo>
                    <a:cubicBezTo>
                      <a:pt x="1165" y="1250"/>
                      <a:pt x="1078" y="1509"/>
                      <a:pt x="1351" y="1710"/>
                    </a:cubicBezTo>
                    <a:cubicBezTo>
                      <a:pt x="1460" y="1788"/>
                      <a:pt x="1585" y="1823"/>
                      <a:pt x="1716" y="1823"/>
                    </a:cubicBezTo>
                    <a:cubicBezTo>
                      <a:pt x="2020" y="1823"/>
                      <a:pt x="2356" y="1636"/>
                      <a:pt x="2587" y="1365"/>
                    </a:cubicBezTo>
                    <a:cubicBezTo>
                      <a:pt x="2989" y="876"/>
                      <a:pt x="2831" y="503"/>
                      <a:pt x="2831" y="503"/>
                    </a:cubicBezTo>
                    <a:cubicBezTo>
                      <a:pt x="2716" y="345"/>
                      <a:pt x="2558" y="259"/>
                      <a:pt x="2386" y="201"/>
                    </a:cubicBezTo>
                    <a:cubicBezTo>
                      <a:pt x="2343" y="115"/>
                      <a:pt x="2300" y="58"/>
                      <a:pt x="2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2234375" y="1901075"/>
                <a:ext cx="761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518" extrusionOk="0">
                    <a:moveTo>
                      <a:pt x="2788" y="1"/>
                    </a:moveTo>
                    <a:cubicBezTo>
                      <a:pt x="2788" y="1"/>
                      <a:pt x="2946" y="375"/>
                      <a:pt x="2544" y="863"/>
                    </a:cubicBezTo>
                    <a:cubicBezTo>
                      <a:pt x="2325" y="1141"/>
                      <a:pt x="1990" y="1330"/>
                      <a:pt x="1686" y="1330"/>
                    </a:cubicBezTo>
                    <a:cubicBezTo>
                      <a:pt x="1549" y="1330"/>
                      <a:pt x="1419" y="1292"/>
                      <a:pt x="1308" y="1208"/>
                    </a:cubicBezTo>
                    <a:cubicBezTo>
                      <a:pt x="1050" y="1007"/>
                      <a:pt x="1121" y="748"/>
                      <a:pt x="1122" y="748"/>
                    </a:cubicBezTo>
                    <a:lnTo>
                      <a:pt x="1122" y="748"/>
                    </a:lnTo>
                    <a:cubicBezTo>
                      <a:pt x="1121" y="748"/>
                      <a:pt x="892" y="898"/>
                      <a:pt x="624" y="898"/>
                    </a:cubicBezTo>
                    <a:cubicBezTo>
                      <a:pt x="571" y="898"/>
                      <a:pt x="516" y="892"/>
                      <a:pt x="461" y="877"/>
                    </a:cubicBezTo>
                    <a:cubicBezTo>
                      <a:pt x="274" y="834"/>
                      <a:pt x="116" y="748"/>
                      <a:pt x="1" y="676"/>
                    </a:cubicBezTo>
                    <a:lnTo>
                      <a:pt x="1" y="676"/>
                    </a:lnTo>
                    <a:cubicBezTo>
                      <a:pt x="15" y="734"/>
                      <a:pt x="58" y="806"/>
                      <a:pt x="101" y="863"/>
                    </a:cubicBezTo>
                    <a:cubicBezTo>
                      <a:pt x="331" y="1136"/>
                      <a:pt x="734" y="1193"/>
                      <a:pt x="1093" y="1193"/>
                    </a:cubicBezTo>
                    <a:cubicBezTo>
                      <a:pt x="1165" y="1337"/>
                      <a:pt x="1394" y="1452"/>
                      <a:pt x="1538" y="1481"/>
                    </a:cubicBezTo>
                    <a:cubicBezTo>
                      <a:pt x="1659" y="1502"/>
                      <a:pt x="1800" y="1517"/>
                      <a:pt x="1944" y="1517"/>
                    </a:cubicBezTo>
                    <a:cubicBezTo>
                      <a:pt x="2280" y="1517"/>
                      <a:pt x="2636" y="1436"/>
                      <a:pt x="2817" y="1165"/>
                    </a:cubicBezTo>
                    <a:cubicBezTo>
                      <a:pt x="3047" y="834"/>
                      <a:pt x="3018" y="317"/>
                      <a:pt x="27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2272100" y="1901075"/>
                <a:ext cx="19425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43" extrusionOk="0">
                    <a:moveTo>
                      <a:pt x="503" y="1"/>
                    </a:moveTo>
                    <a:cubicBezTo>
                      <a:pt x="475" y="1"/>
                      <a:pt x="431" y="30"/>
                      <a:pt x="403" y="44"/>
                    </a:cubicBezTo>
                    <a:cubicBezTo>
                      <a:pt x="230" y="87"/>
                      <a:pt x="101" y="303"/>
                      <a:pt x="44" y="446"/>
                    </a:cubicBezTo>
                    <a:cubicBezTo>
                      <a:pt x="15" y="533"/>
                      <a:pt x="0" y="633"/>
                      <a:pt x="87" y="705"/>
                    </a:cubicBezTo>
                    <a:cubicBezTo>
                      <a:pt x="119" y="732"/>
                      <a:pt x="155" y="743"/>
                      <a:pt x="192" y="743"/>
                    </a:cubicBezTo>
                    <a:cubicBezTo>
                      <a:pt x="255" y="743"/>
                      <a:pt x="320" y="712"/>
                      <a:pt x="374" y="676"/>
                    </a:cubicBezTo>
                    <a:cubicBezTo>
                      <a:pt x="546" y="576"/>
                      <a:pt x="776" y="389"/>
                      <a:pt x="704" y="159"/>
                    </a:cubicBezTo>
                    <a:cubicBezTo>
                      <a:pt x="676" y="73"/>
                      <a:pt x="604" y="1"/>
                      <a:pt x="503" y="1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5"/>
              <p:cNvSpPr/>
              <p:nvPr/>
            </p:nvSpPr>
            <p:spPr>
              <a:xfrm>
                <a:off x="2243250" y="1887700"/>
                <a:ext cx="3620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765" extrusionOk="0">
                    <a:moveTo>
                      <a:pt x="1216" y="0"/>
                    </a:moveTo>
                    <a:cubicBezTo>
                      <a:pt x="878" y="0"/>
                      <a:pt x="234" y="349"/>
                      <a:pt x="163" y="450"/>
                    </a:cubicBezTo>
                    <a:cubicBezTo>
                      <a:pt x="0" y="682"/>
                      <a:pt x="233" y="764"/>
                      <a:pt x="434" y="764"/>
                    </a:cubicBezTo>
                    <a:cubicBezTo>
                      <a:pt x="481" y="764"/>
                      <a:pt x="527" y="760"/>
                      <a:pt x="565" y="751"/>
                    </a:cubicBezTo>
                    <a:cubicBezTo>
                      <a:pt x="838" y="708"/>
                      <a:pt x="1356" y="565"/>
                      <a:pt x="1413" y="234"/>
                    </a:cubicBezTo>
                    <a:cubicBezTo>
                      <a:pt x="1447" y="63"/>
                      <a:pt x="1359" y="0"/>
                      <a:pt x="1216" y="0"/>
                    </a:cubicBezTo>
                    <a:close/>
                  </a:path>
                </a:pathLst>
              </a:custGeom>
              <a:solidFill>
                <a:srgbClr val="FFFFFF">
                  <a:alpha val="11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2375" y="2215925"/>
            <a:ext cx="44397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574173" y="1113277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2375" y="3498492"/>
            <a:ext cx="30669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22266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04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4207700" y="2243775"/>
            <a:ext cx="4118100" cy="14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4207817" y="1423882"/>
            <a:ext cx="411810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 hasCustomPrompt="1"/>
          </p:nvPr>
        </p:nvSpPr>
        <p:spPr>
          <a:xfrm>
            <a:off x="3335475" y="1492052"/>
            <a:ext cx="50811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5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11"/>
          <p:cNvSpPr txBox="1">
            <a:spLocks noGrp="1"/>
          </p:cNvSpPr>
          <p:nvPr>
            <p:ph type="subTitle" idx="1"/>
          </p:nvPr>
        </p:nvSpPr>
        <p:spPr>
          <a:xfrm flipH="1">
            <a:off x="3895225" y="3103348"/>
            <a:ext cx="4291800" cy="3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7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 hasCustomPrompt="1"/>
          </p:nvPr>
        </p:nvSpPr>
        <p:spPr>
          <a:xfrm>
            <a:off x="1121702" y="1379761"/>
            <a:ext cx="7224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1"/>
          </p:nvPr>
        </p:nvSpPr>
        <p:spPr>
          <a:xfrm>
            <a:off x="817429" y="1956969"/>
            <a:ext cx="25434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2"/>
          </p:nvPr>
        </p:nvSpPr>
        <p:spPr>
          <a:xfrm>
            <a:off x="817429" y="2317800"/>
            <a:ext cx="2543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3" hasCustomPrompt="1"/>
          </p:nvPr>
        </p:nvSpPr>
        <p:spPr>
          <a:xfrm>
            <a:off x="4148225" y="1379761"/>
            <a:ext cx="7224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4"/>
          </p:nvPr>
        </p:nvSpPr>
        <p:spPr>
          <a:xfrm>
            <a:off x="3847774" y="1956969"/>
            <a:ext cx="25434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5"/>
          </p:nvPr>
        </p:nvSpPr>
        <p:spPr>
          <a:xfrm>
            <a:off x="3847774" y="2317800"/>
            <a:ext cx="2543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6" hasCustomPrompt="1"/>
          </p:nvPr>
        </p:nvSpPr>
        <p:spPr>
          <a:xfrm>
            <a:off x="1138052" y="3015489"/>
            <a:ext cx="6897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7"/>
          </p:nvPr>
        </p:nvSpPr>
        <p:spPr>
          <a:xfrm>
            <a:off x="817429" y="3594325"/>
            <a:ext cx="25434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8"/>
          </p:nvPr>
        </p:nvSpPr>
        <p:spPr>
          <a:xfrm>
            <a:off x="817429" y="3955157"/>
            <a:ext cx="2543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9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3" hasCustomPrompt="1"/>
          </p:nvPr>
        </p:nvSpPr>
        <p:spPr>
          <a:xfrm>
            <a:off x="4148225" y="3015497"/>
            <a:ext cx="7224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14"/>
          </p:nvPr>
        </p:nvSpPr>
        <p:spPr>
          <a:xfrm>
            <a:off x="3847774" y="3594325"/>
            <a:ext cx="25434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15"/>
          </p:nvPr>
        </p:nvSpPr>
        <p:spPr>
          <a:xfrm>
            <a:off x="3847774" y="3955157"/>
            <a:ext cx="2543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5"/>
          <p:cNvSpPr txBox="1">
            <a:spLocks noGrp="1"/>
          </p:cNvSpPr>
          <p:nvPr>
            <p:ph type="subTitle" idx="1"/>
          </p:nvPr>
        </p:nvSpPr>
        <p:spPr>
          <a:xfrm>
            <a:off x="4572000" y="2939333"/>
            <a:ext cx="38496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610" name="Google Shape;610;p25"/>
          <p:cNvSpPr txBox="1">
            <a:spLocks noGrp="1"/>
          </p:cNvSpPr>
          <p:nvPr>
            <p:ph type="title"/>
          </p:nvPr>
        </p:nvSpPr>
        <p:spPr>
          <a:xfrm>
            <a:off x="4572000" y="1156158"/>
            <a:ext cx="3849600" cy="18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38520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2"/>
            </a:gs>
          </a:gsLst>
          <a:lin ang="18900044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638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ue Ellen Francisco"/>
              <a:buNone/>
              <a:defRPr sz="3200" b="1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ue Ellen Francisco"/>
              <a:buNone/>
              <a:defRPr sz="3600">
                <a:solidFill>
                  <a:schemeClr val="dk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nek Devanagari"/>
              <a:buChar char="●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○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■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●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○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■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●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○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Char char="■"/>
              <a:defRPr sz="1500">
                <a:solidFill>
                  <a:schemeClr val="dk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  <p:sldLayoutId id="2147483659" r:id="rId7"/>
    <p:sldLayoutId id="2147483671" r:id="rId8"/>
    <p:sldLayoutId id="2147483672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39"/>
          <p:cNvSpPr/>
          <p:nvPr/>
        </p:nvSpPr>
        <p:spPr>
          <a:xfrm>
            <a:off x="4240725" y="3514300"/>
            <a:ext cx="4185600" cy="506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9"/>
          <p:cNvSpPr txBox="1">
            <a:spLocks noGrp="1"/>
          </p:cNvSpPr>
          <p:nvPr>
            <p:ph type="ctrTitle"/>
          </p:nvPr>
        </p:nvSpPr>
        <p:spPr>
          <a:xfrm>
            <a:off x="3600481" y="129413"/>
            <a:ext cx="5674147" cy="27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r-HR" sz="7200" dirty="0"/>
              <a:t>DRŽAVE STAROG ISTOKA</a:t>
            </a:r>
            <a:endParaRPr sz="7200" dirty="0"/>
          </a:p>
        </p:txBody>
      </p:sp>
      <p:sp>
        <p:nvSpPr>
          <p:cNvPr id="1318" name="Google Shape;1318;p39"/>
          <p:cNvSpPr txBox="1">
            <a:spLocks noGrp="1"/>
          </p:cNvSpPr>
          <p:nvPr>
            <p:ph type="subTitle" idx="1"/>
          </p:nvPr>
        </p:nvSpPr>
        <p:spPr>
          <a:xfrm>
            <a:off x="4331775" y="3600550"/>
            <a:ext cx="4003500" cy="334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Napravio: Toni </a:t>
            </a:r>
            <a:r>
              <a:rPr lang="hr-HR" dirty="0" err="1"/>
              <a:t>Ursić</a:t>
            </a:r>
            <a:endParaRPr dirty="0"/>
          </a:p>
        </p:txBody>
      </p:sp>
      <p:grpSp>
        <p:nvGrpSpPr>
          <p:cNvPr id="1319" name="Google Shape;1319;p39"/>
          <p:cNvGrpSpPr/>
          <p:nvPr/>
        </p:nvGrpSpPr>
        <p:grpSpPr>
          <a:xfrm>
            <a:off x="-1885655" y="254459"/>
            <a:ext cx="6023879" cy="5143332"/>
            <a:chOff x="-1810030" y="304884"/>
            <a:chExt cx="6023879" cy="5143332"/>
          </a:xfrm>
        </p:grpSpPr>
        <p:grpSp>
          <p:nvGrpSpPr>
            <p:cNvPr id="1320" name="Google Shape;1320;p39"/>
            <p:cNvGrpSpPr/>
            <p:nvPr/>
          </p:nvGrpSpPr>
          <p:grpSpPr>
            <a:xfrm>
              <a:off x="-1810030" y="1771893"/>
              <a:ext cx="6023879" cy="3676323"/>
              <a:chOff x="1823234" y="3278687"/>
              <a:chExt cx="1929708" cy="1177685"/>
            </a:xfrm>
          </p:grpSpPr>
          <p:sp>
            <p:nvSpPr>
              <p:cNvPr id="1321" name="Google Shape;1321;p39"/>
              <p:cNvSpPr/>
              <p:nvPr/>
            </p:nvSpPr>
            <p:spPr>
              <a:xfrm>
                <a:off x="1823234" y="3278687"/>
                <a:ext cx="1929708" cy="1139088"/>
              </a:xfrm>
              <a:custGeom>
                <a:avLst/>
                <a:gdLst/>
                <a:ahLst/>
                <a:cxnLst/>
                <a:rect l="l" t="t" r="r" b="b"/>
                <a:pathLst>
                  <a:path w="64946" h="38337" extrusionOk="0">
                    <a:moveTo>
                      <a:pt x="33269" y="1"/>
                    </a:moveTo>
                    <a:lnTo>
                      <a:pt x="1" y="19553"/>
                    </a:lnTo>
                    <a:lnTo>
                      <a:pt x="31651" y="38336"/>
                    </a:lnTo>
                    <a:lnTo>
                      <a:pt x="64945" y="18757"/>
                    </a:lnTo>
                    <a:lnTo>
                      <a:pt x="332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9"/>
              <p:cNvSpPr/>
              <p:nvPr/>
            </p:nvSpPr>
            <p:spPr>
              <a:xfrm>
                <a:off x="1823234" y="3859655"/>
                <a:ext cx="940430" cy="596716"/>
              </a:xfrm>
              <a:custGeom>
                <a:avLst/>
                <a:gdLst/>
                <a:ahLst/>
                <a:cxnLst/>
                <a:rect l="l" t="t" r="r" b="b"/>
                <a:pathLst>
                  <a:path w="31651" h="20083" extrusionOk="0">
                    <a:moveTo>
                      <a:pt x="1" y="0"/>
                    </a:moveTo>
                    <a:lnTo>
                      <a:pt x="1" y="1327"/>
                    </a:lnTo>
                    <a:lnTo>
                      <a:pt x="31651" y="20083"/>
                    </a:lnTo>
                    <a:lnTo>
                      <a:pt x="31651" y="187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9"/>
              <p:cNvSpPr/>
              <p:nvPr/>
            </p:nvSpPr>
            <p:spPr>
              <a:xfrm>
                <a:off x="2763635" y="3836004"/>
                <a:ext cx="989307" cy="620367"/>
              </a:xfrm>
              <a:custGeom>
                <a:avLst/>
                <a:gdLst/>
                <a:ahLst/>
                <a:cxnLst/>
                <a:rect l="l" t="t" r="r" b="b"/>
                <a:pathLst>
                  <a:path w="33296" h="20879" extrusionOk="0">
                    <a:moveTo>
                      <a:pt x="33295" y="0"/>
                    </a:moveTo>
                    <a:lnTo>
                      <a:pt x="1" y="19579"/>
                    </a:lnTo>
                    <a:lnTo>
                      <a:pt x="1" y="20879"/>
                    </a:lnTo>
                    <a:lnTo>
                      <a:pt x="33295" y="1327"/>
                    </a:lnTo>
                    <a:lnTo>
                      <a:pt x="332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4" name="Google Shape;1324;p39"/>
            <p:cNvGrpSpPr/>
            <p:nvPr/>
          </p:nvGrpSpPr>
          <p:grpSpPr>
            <a:xfrm>
              <a:off x="-1689984" y="304884"/>
              <a:ext cx="3196331" cy="3951163"/>
              <a:chOff x="-1689984" y="304884"/>
              <a:chExt cx="3196331" cy="3951163"/>
            </a:xfrm>
          </p:grpSpPr>
          <p:sp>
            <p:nvSpPr>
              <p:cNvPr id="1325" name="Google Shape;1325;p39"/>
              <p:cNvSpPr/>
              <p:nvPr/>
            </p:nvSpPr>
            <p:spPr>
              <a:xfrm>
                <a:off x="-1204283" y="3299292"/>
                <a:ext cx="2295445" cy="956755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16200" extrusionOk="0">
                    <a:moveTo>
                      <a:pt x="15926" y="0"/>
                    </a:moveTo>
                    <a:cubicBezTo>
                      <a:pt x="14295" y="0"/>
                      <a:pt x="12670" y="116"/>
                      <a:pt x="11063" y="378"/>
                    </a:cubicBezTo>
                    <a:cubicBezTo>
                      <a:pt x="8941" y="696"/>
                      <a:pt x="6845" y="1306"/>
                      <a:pt x="4882" y="2208"/>
                    </a:cubicBezTo>
                    <a:cubicBezTo>
                      <a:pt x="3317" y="2925"/>
                      <a:pt x="1751" y="3933"/>
                      <a:pt x="955" y="5524"/>
                    </a:cubicBezTo>
                    <a:cubicBezTo>
                      <a:pt x="292" y="6851"/>
                      <a:pt x="0" y="10486"/>
                      <a:pt x="4802" y="12581"/>
                    </a:cubicBezTo>
                    <a:cubicBezTo>
                      <a:pt x="9721" y="14745"/>
                      <a:pt x="15310" y="16200"/>
                      <a:pt x="20824" y="16200"/>
                    </a:cubicBezTo>
                    <a:cubicBezTo>
                      <a:pt x="23220" y="16200"/>
                      <a:pt x="25603" y="15925"/>
                      <a:pt x="27909" y="15314"/>
                    </a:cubicBezTo>
                    <a:cubicBezTo>
                      <a:pt x="31119" y="14465"/>
                      <a:pt x="34807" y="12794"/>
                      <a:pt x="36850" y="10061"/>
                    </a:cubicBezTo>
                    <a:cubicBezTo>
                      <a:pt x="38866" y="7355"/>
                      <a:pt x="36770" y="4569"/>
                      <a:pt x="34091" y="3455"/>
                    </a:cubicBezTo>
                    <a:cubicBezTo>
                      <a:pt x="32287" y="2712"/>
                      <a:pt x="30297" y="2261"/>
                      <a:pt x="28413" y="1784"/>
                    </a:cubicBezTo>
                    <a:cubicBezTo>
                      <a:pt x="26424" y="1306"/>
                      <a:pt x="24434" y="855"/>
                      <a:pt x="22418" y="537"/>
                    </a:cubicBezTo>
                    <a:cubicBezTo>
                      <a:pt x="20268" y="204"/>
                      <a:pt x="18093" y="0"/>
                      <a:pt x="15926" y="0"/>
                    </a:cubicBezTo>
                    <a:close/>
                  </a:path>
                </a:pathLst>
              </a:custGeom>
              <a:solidFill>
                <a:srgbClr val="DDA262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9"/>
              <p:cNvSpPr/>
              <p:nvPr/>
            </p:nvSpPr>
            <p:spPr>
              <a:xfrm>
                <a:off x="-428720" y="356206"/>
                <a:ext cx="379218" cy="323466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5477" extrusionOk="0">
                    <a:moveTo>
                      <a:pt x="875" y="0"/>
                    </a:moveTo>
                    <a:cubicBezTo>
                      <a:pt x="674" y="0"/>
                      <a:pt x="489" y="71"/>
                      <a:pt x="372" y="282"/>
                    </a:cubicBezTo>
                    <a:cubicBezTo>
                      <a:pt x="133" y="733"/>
                      <a:pt x="611" y="1396"/>
                      <a:pt x="902" y="1715"/>
                    </a:cubicBezTo>
                    <a:cubicBezTo>
                      <a:pt x="956" y="1794"/>
                      <a:pt x="1009" y="1847"/>
                      <a:pt x="1062" y="1900"/>
                    </a:cubicBezTo>
                    <a:cubicBezTo>
                      <a:pt x="531" y="1900"/>
                      <a:pt x="80" y="2113"/>
                      <a:pt x="54" y="2802"/>
                    </a:cubicBezTo>
                    <a:cubicBezTo>
                      <a:pt x="0" y="3280"/>
                      <a:pt x="319" y="3731"/>
                      <a:pt x="743" y="3970"/>
                    </a:cubicBezTo>
                    <a:cubicBezTo>
                      <a:pt x="991" y="4111"/>
                      <a:pt x="1262" y="4170"/>
                      <a:pt x="1541" y="4170"/>
                    </a:cubicBezTo>
                    <a:cubicBezTo>
                      <a:pt x="1681" y="4170"/>
                      <a:pt x="1822" y="4155"/>
                      <a:pt x="1964" y="4129"/>
                    </a:cubicBezTo>
                    <a:lnTo>
                      <a:pt x="1964" y="4129"/>
                    </a:lnTo>
                    <a:cubicBezTo>
                      <a:pt x="1937" y="4182"/>
                      <a:pt x="1911" y="4235"/>
                      <a:pt x="1911" y="4315"/>
                    </a:cubicBezTo>
                    <a:cubicBezTo>
                      <a:pt x="1778" y="4766"/>
                      <a:pt x="1990" y="5296"/>
                      <a:pt x="2468" y="5429"/>
                    </a:cubicBezTo>
                    <a:cubicBezTo>
                      <a:pt x="2584" y="5462"/>
                      <a:pt x="2696" y="5477"/>
                      <a:pt x="2804" y="5477"/>
                    </a:cubicBezTo>
                    <a:cubicBezTo>
                      <a:pt x="3479" y="5477"/>
                      <a:pt x="3974" y="4872"/>
                      <a:pt x="4272" y="4209"/>
                    </a:cubicBezTo>
                    <a:cubicBezTo>
                      <a:pt x="4428" y="4245"/>
                      <a:pt x="4589" y="4264"/>
                      <a:pt x="4749" y="4264"/>
                    </a:cubicBezTo>
                    <a:cubicBezTo>
                      <a:pt x="5514" y="4264"/>
                      <a:pt x="6258" y="3844"/>
                      <a:pt x="6368" y="2988"/>
                    </a:cubicBezTo>
                    <a:cubicBezTo>
                      <a:pt x="6421" y="2458"/>
                      <a:pt x="6182" y="1927"/>
                      <a:pt x="5651" y="1715"/>
                    </a:cubicBezTo>
                    <a:cubicBezTo>
                      <a:pt x="5625" y="1688"/>
                      <a:pt x="5572" y="1688"/>
                      <a:pt x="5519" y="1688"/>
                    </a:cubicBezTo>
                    <a:cubicBezTo>
                      <a:pt x="5731" y="1317"/>
                      <a:pt x="5678" y="892"/>
                      <a:pt x="5359" y="601"/>
                    </a:cubicBezTo>
                    <a:cubicBezTo>
                      <a:pt x="5153" y="413"/>
                      <a:pt x="4866" y="305"/>
                      <a:pt x="4585" y="305"/>
                    </a:cubicBezTo>
                    <a:cubicBezTo>
                      <a:pt x="4469" y="305"/>
                      <a:pt x="4354" y="323"/>
                      <a:pt x="4245" y="362"/>
                    </a:cubicBezTo>
                    <a:cubicBezTo>
                      <a:pt x="3980" y="441"/>
                      <a:pt x="3794" y="574"/>
                      <a:pt x="3608" y="760"/>
                    </a:cubicBezTo>
                    <a:cubicBezTo>
                      <a:pt x="3476" y="494"/>
                      <a:pt x="3237" y="282"/>
                      <a:pt x="2945" y="282"/>
                    </a:cubicBezTo>
                    <a:cubicBezTo>
                      <a:pt x="2706" y="282"/>
                      <a:pt x="2494" y="441"/>
                      <a:pt x="2362" y="654"/>
                    </a:cubicBezTo>
                    <a:cubicBezTo>
                      <a:pt x="2096" y="468"/>
                      <a:pt x="1804" y="309"/>
                      <a:pt x="1619" y="203"/>
                    </a:cubicBezTo>
                    <a:cubicBezTo>
                      <a:pt x="1411" y="114"/>
                      <a:pt x="1130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9"/>
              <p:cNvSpPr/>
              <p:nvPr/>
            </p:nvSpPr>
            <p:spPr>
              <a:xfrm>
                <a:off x="-422460" y="356206"/>
                <a:ext cx="368233" cy="202336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3426" extrusionOk="0">
                    <a:moveTo>
                      <a:pt x="758" y="0"/>
                    </a:moveTo>
                    <a:cubicBezTo>
                      <a:pt x="554" y="0"/>
                      <a:pt x="371" y="71"/>
                      <a:pt x="266" y="282"/>
                    </a:cubicBezTo>
                    <a:cubicBezTo>
                      <a:pt x="27" y="733"/>
                      <a:pt x="505" y="1396"/>
                      <a:pt x="770" y="1715"/>
                    </a:cubicBezTo>
                    <a:cubicBezTo>
                      <a:pt x="850" y="1794"/>
                      <a:pt x="903" y="1847"/>
                      <a:pt x="956" y="1900"/>
                    </a:cubicBezTo>
                    <a:cubicBezTo>
                      <a:pt x="531" y="1900"/>
                      <a:pt x="160" y="2033"/>
                      <a:pt x="1" y="2431"/>
                    </a:cubicBezTo>
                    <a:lnTo>
                      <a:pt x="27" y="2431"/>
                    </a:lnTo>
                    <a:cubicBezTo>
                      <a:pt x="110" y="3094"/>
                      <a:pt x="763" y="3426"/>
                      <a:pt x="1468" y="3426"/>
                    </a:cubicBezTo>
                    <a:cubicBezTo>
                      <a:pt x="1890" y="3426"/>
                      <a:pt x="2332" y="3307"/>
                      <a:pt x="2680" y="3068"/>
                    </a:cubicBezTo>
                    <a:cubicBezTo>
                      <a:pt x="3214" y="3228"/>
                      <a:pt x="3674" y="3299"/>
                      <a:pt x="4088" y="3299"/>
                    </a:cubicBezTo>
                    <a:cubicBezTo>
                      <a:pt x="4907" y="3299"/>
                      <a:pt x="5548" y="3022"/>
                      <a:pt x="6235" y="2617"/>
                    </a:cubicBezTo>
                    <a:cubicBezTo>
                      <a:pt x="6182" y="2219"/>
                      <a:pt x="5943" y="1874"/>
                      <a:pt x="5545" y="1715"/>
                    </a:cubicBezTo>
                    <a:cubicBezTo>
                      <a:pt x="5519" y="1688"/>
                      <a:pt x="5466" y="1688"/>
                      <a:pt x="5413" y="1688"/>
                    </a:cubicBezTo>
                    <a:cubicBezTo>
                      <a:pt x="5625" y="1317"/>
                      <a:pt x="5572" y="892"/>
                      <a:pt x="5253" y="601"/>
                    </a:cubicBezTo>
                    <a:cubicBezTo>
                      <a:pt x="5047" y="413"/>
                      <a:pt x="4760" y="305"/>
                      <a:pt x="4470" y="305"/>
                    </a:cubicBezTo>
                    <a:cubicBezTo>
                      <a:pt x="4350" y="305"/>
                      <a:pt x="4229" y="323"/>
                      <a:pt x="4113" y="362"/>
                    </a:cubicBezTo>
                    <a:cubicBezTo>
                      <a:pt x="3874" y="441"/>
                      <a:pt x="3688" y="574"/>
                      <a:pt x="3502" y="760"/>
                    </a:cubicBezTo>
                    <a:cubicBezTo>
                      <a:pt x="3370" y="494"/>
                      <a:pt x="3131" y="282"/>
                      <a:pt x="2839" y="282"/>
                    </a:cubicBezTo>
                    <a:cubicBezTo>
                      <a:pt x="2600" y="282"/>
                      <a:pt x="2388" y="441"/>
                      <a:pt x="2256" y="654"/>
                    </a:cubicBezTo>
                    <a:cubicBezTo>
                      <a:pt x="1990" y="468"/>
                      <a:pt x="1698" y="309"/>
                      <a:pt x="1513" y="203"/>
                    </a:cubicBezTo>
                    <a:cubicBezTo>
                      <a:pt x="1305" y="11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9"/>
              <p:cNvSpPr/>
              <p:nvPr/>
            </p:nvSpPr>
            <p:spPr>
              <a:xfrm>
                <a:off x="-1434613" y="518559"/>
                <a:ext cx="2799927" cy="3546669"/>
              </a:xfrm>
              <a:custGeom>
                <a:avLst/>
                <a:gdLst/>
                <a:ahLst/>
                <a:cxnLst/>
                <a:rect l="l" t="t" r="r" b="b"/>
                <a:pathLst>
                  <a:path w="47409" h="60053" extrusionOk="0">
                    <a:moveTo>
                      <a:pt x="40617" y="0"/>
                    </a:moveTo>
                    <a:cubicBezTo>
                      <a:pt x="40087" y="0"/>
                      <a:pt x="39742" y="451"/>
                      <a:pt x="39609" y="929"/>
                    </a:cubicBezTo>
                    <a:cubicBezTo>
                      <a:pt x="39450" y="1619"/>
                      <a:pt x="39981" y="2521"/>
                      <a:pt x="39742" y="3157"/>
                    </a:cubicBezTo>
                    <a:cubicBezTo>
                      <a:pt x="36373" y="4166"/>
                      <a:pt x="33189" y="5678"/>
                      <a:pt x="30271" y="7641"/>
                    </a:cubicBezTo>
                    <a:cubicBezTo>
                      <a:pt x="29031" y="6758"/>
                      <a:pt x="26775" y="6158"/>
                      <a:pt x="24981" y="6158"/>
                    </a:cubicBezTo>
                    <a:cubicBezTo>
                      <a:pt x="24510" y="6158"/>
                      <a:pt x="24072" y="6200"/>
                      <a:pt x="23691" y="6288"/>
                    </a:cubicBezTo>
                    <a:cubicBezTo>
                      <a:pt x="23214" y="5519"/>
                      <a:pt x="22949" y="4882"/>
                      <a:pt x="22736" y="4139"/>
                    </a:cubicBezTo>
                    <a:cubicBezTo>
                      <a:pt x="22842" y="3900"/>
                      <a:pt x="23002" y="3715"/>
                      <a:pt x="23214" y="3555"/>
                    </a:cubicBezTo>
                    <a:cubicBezTo>
                      <a:pt x="23453" y="3396"/>
                      <a:pt x="23718" y="3264"/>
                      <a:pt x="23904" y="3051"/>
                    </a:cubicBezTo>
                    <a:cubicBezTo>
                      <a:pt x="24222" y="2653"/>
                      <a:pt x="24248" y="2149"/>
                      <a:pt x="23904" y="1778"/>
                    </a:cubicBezTo>
                    <a:cubicBezTo>
                      <a:pt x="23705" y="1562"/>
                      <a:pt x="23492" y="1475"/>
                      <a:pt x="23275" y="1475"/>
                    </a:cubicBezTo>
                    <a:cubicBezTo>
                      <a:pt x="22829" y="1475"/>
                      <a:pt x="22369" y="1845"/>
                      <a:pt x="21993" y="2202"/>
                    </a:cubicBezTo>
                    <a:cubicBezTo>
                      <a:pt x="21940" y="2070"/>
                      <a:pt x="21887" y="1672"/>
                      <a:pt x="21834" y="1513"/>
                    </a:cubicBezTo>
                    <a:cubicBezTo>
                      <a:pt x="21624" y="973"/>
                      <a:pt x="20942" y="504"/>
                      <a:pt x="20289" y="504"/>
                    </a:cubicBezTo>
                    <a:cubicBezTo>
                      <a:pt x="19628" y="504"/>
                      <a:pt x="18996" y="986"/>
                      <a:pt x="18916" y="2362"/>
                    </a:cubicBezTo>
                    <a:cubicBezTo>
                      <a:pt x="18863" y="3237"/>
                      <a:pt x="19155" y="5784"/>
                      <a:pt x="19792" y="6898"/>
                    </a:cubicBezTo>
                    <a:cubicBezTo>
                      <a:pt x="19473" y="7057"/>
                      <a:pt x="18041" y="7508"/>
                      <a:pt x="17749" y="7721"/>
                    </a:cubicBezTo>
                    <a:cubicBezTo>
                      <a:pt x="16077" y="6686"/>
                      <a:pt x="14671" y="5227"/>
                      <a:pt x="13690" y="3476"/>
                    </a:cubicBezTo>
                    <a:cubicBezTo>
                      <a:pt x="13159" y="2494"/>
                      <a:pt x="12867" y="743"/>
                      <a:pt x="11700" y="266"/>
                    </a:cubicBezTo>
                    <a:cubicBezTo>
                      <a:pt x="11536" y="197"/>
                      <a:pt x="11341" y="159"/>
                      <a:pt x="11143" y="159"/>
                    </a:cubicBezTo>
                    <a:cubicBezTo>
                      <a:pt x="10571" y="159"/>
                      <a:pt x="9976" y="479"/>
                      <a:pt x="10055" y="1327"/>
                    </a:cubicBezTo>
                    <a:cubicBezTo>
                      <a:pt x="10347" y="4378"/>
                      <a:pt x="12575" y="6845"/>
                      <a:pt x="14830" y="8835"/>
                    </a:cubicBezTo>
                    <a:cubicBezTo>
                      <a:pt x="13743" y="8623"/>
                      <a:pt x="11090" y="8437"/>
                      <a:pt x="10878" y="8357"/>
                    </a:cubicBezTo>
                    <a:cubicBezTo>
                      <a:pt x="9631" y="7588"/>
                      <a:pt x="9259" y="6819"/>
                      <a:pt x="8888" y="5970"/>
                    </a:cubicBezTo>
                    <a:cubicBezTo>
                      <a:pt x="8550" y="5223"/>
                      <a:pt x="8177" y="4822"/>
                      <a:pt x="7760" y="4822"/>
                    </a:cubicBezTo>
                    <a:cubicBezTo>
                      <a:pt x="7554" y="4822"/>
                      <a:pt x="7338" y="4919"/>
                      <a:pt x="7110" y="5121"/>
                    </a:cubicBezTo>
                    <a:cubicBezTo>
                      <a:pt x="6474" y="5625"/>
                      <a:pt x="7031" y="7137"/>
                      <a:pt x="7217" y="8039"/>
                    </a:cubicBezTo>
                    <a:cubicBezTo>
                      <a:pt x="5625" y="7959"/>
                      <a:pt x="1937" y="7455"/>
                      <a:pt x="1725" y="5678"/>
                    </a:cubicBezTo>
                    <a:cubicBezTo>
                      <a:pt x="1657" y="4994"/>
                      <a:pt x="1258" y="4773"/>
                      <a:pt x="898" y="4773"/>
                    </a:cubicBezTo>
                    <a:cubicBezTo>
                      <a:pt x="699" y="4773"/>
                      <a:pt x="512" y="4840"/>
                      <a:pt x="398" y="4935"/>
                    </a:cubicBezTo>
                    <a:cubicBezTo>
                      <a:pt x="0" y="5253"/>
                      <a:pt x="0" y="5970"/>
                      <a:pt x="80" y="7031"/>
                    </a:cubicBezTo>
                    <a:cubicBezTo>
                      <a:pt x="213" y="9339"/>
                      <a:pt x="2017" y="10931"/>
                      <a:pt x="4643" y="11275"/>
                    </a:cubicBezTo>
                    <a:cubicBezTo>
                      <a:pt x="5890" y="11435"/>
                      <a:pt x="7323" y="11726"/>
                      <a:pt x="8570" y="11833"/>
                    </a:cubicBezTo>
                    <a:cubicBezTo>
                      <a:pt x="11169" y="12018"/>
                      <a:pt x="12814" y="12682"/>
                      <a:pt x="13875" y="13079"/>
                    </a:cubicBezTo>
                    <a:cubicBezTo>
                      <a:pt x="13690" y="13504"/>
                      <a:pt x="13557" y="13928"/>
                      <a:pt x="13398" y="14353"/>
                    </a:cubicBezTo>
                    <a:cubicBezTo>
                      <a:pt x="12679" y="14571"/>
                      <a:pt x="11946" y="14637"/>
                      <a:pt x="11259" y="14637"/>
                    </a:cubicBezTo>
                    <a:cubicBezTo>
                      <a:pt x="10273" y="14637"/>
                      <a:pt x="9381" y="14501"/>
                      <a:pt x="8755" y="14486"/>
                    </a:cubicBezTo>
                    <a:cubicBezTo>
                      <a:pt x="7906" y="13875"/>
                      <a:pt x="7747" y="13504"/>
                      <a:pt x="6845" y="12973"/>
                    </a:cubicBezTo>
                    <a:cubicBezTo>
                      <a:pt x="6610" y="12843"/>
                      <a:pt x="6318" y="12744"/>
                      <a:pt x="6040" y="12744"/>
                    </a:cubicBezTo>
                    <a:cubicBezTo>
                      <a:pt x="5753" y="12744"/>
                      <a:pt x="5482" y="12849"/>
                      <a:pt x="5306" y="13133"/>
                    </a:cubicBezTo>
                    <a:cubicBezTo>
                      <a:pt x="4935" y="13769"/>
                      <a:pt x="5439" y="14353"/>
                      <a:pt x="6129" y="14751"/>
                    </a:cubicBezTo>
                    <a:cubicBezTo>
                      <a:pt x="4855" y="14724"/>
                      <a:pt x="3688" y="14671"/>
                      <a:pt x="2786" y="14618"/>
                    </a:cubicBezTo>
                    <a:cubicBezTo>
                      <a:pt x="2766" y="14617"/>
                      <a:pt x="2746" y="14616"/>
                      <a:pt x="2726" y="14616"/>
                    </a:cubicBezTo>
                    <a:cubicBezTo>
                      <a:pt x="2049" y="14616"/>
                      <a:pt x="1713" y="15481"/>
                      <a:pt x="2229" y="15945"/>
                    </a:cubicBezTo>
                    <a:cubicBezTo>
                      <a:pt x="3131" y="16714"/>
                      <a:pt x="5147" y="16661"/>
                      <a:pt x="6102" y="16873"/>
                    </a:cubicBezTo>
                    <a:cubicBezTo>
                      <a:pt x="5466" y="17324"/>
                      <a:pt x="4617" y="18332"/>
                      <a:pt x="5572" y="18465"/>
                    </a:cubicBezTo>
                    <a:cubicBezTo>
                      <a:pt x="5730" y="18482"/>
                      <a:pt x="5875" y="18491"/>
                      <a:pt x="6008" y="18491"/>
                    </a:cubicBezTo>
                    <a:cubicBezTo>
                      <a:pt x="6904" y="18491"/>
                      <a:pt x="7307" y="18099"/>
                      <a:pt x="8092" y="17245"/>
                    </a:cubicBezTo>
                    <a:cubicBezTo>
                      <a:pt x="9896" y="17192"/>
                      <a:pt x="11567" y="17085"/>
                      <a:pt x="12761" y="17006"/>
                    </a:cubicBezTo>
                    <a:lnTo>
                      <a:pt x="12761" y="17006"/>
                    </a:lnTo>
                    <a:cubicBezTo>
                      <a:pt x="11727" y="21489"/>
                      <a:pt x="10639" y="27061"/>
                      <a:pt x="9896" y="31571"/>
                    </a:cubicBezTo>
                    <a:cubicBezTo>
                      <a:pt x="9047" y="36585"/>
                      <a:pt x="8039" y="41731"/>
                      <a:pt x="7827" y="46825"/>
                    </a:cubicBezTo>
                    <a:cubicBezTo>
                      <a:pt x="7508" y="54598"/>
                      <a:pt x="7482" y="55606"/>
                      <a:pt x="9180" y="56455"/>
                    </a:cubicBezTo>
                    <a:cubicBezTo>
                      <a:pt x="13398" y="58551"/>
                      <a:pt x="18943" y="59825"/>
                      <a:pt x="23612" y="60037"/>
                    </a:cubicBezTo>
                    <a:cubicBezTo>
                      <a:pt x="23814" y="60047"/>
                      <a:pt x="24029" y="60053"/>
                      <a:pt x="24254" y="60053"/>
                    </a:cubicBezTo>
                    <a:cubicBezTo>
                      <a:pt x="27961" y="60053"/>
                      <a:pt x="34571" y="58613"/>
                      <a:pt x="36797" y="55712"/>
                    </a:cubicBezTo>
                    <a:cubicBezTo>
                      <a:pt x="37964" y="54174"/>
                      <a:pt x="38707" y="53219"/>
                      <a:pt x="38628" y="51335"/>
                    </a:cubicBezTo>
                    <a:cubicBezTo>
                      <a:pt x="38495" y="48709"/>
                      <a:pt x="38070" y="46056"/>
                      <a:pt x="37779" y="43456"/>
                    </a:cubicBezTo>
                    <a:cubicBezTo>
                      <a:pt x="37142" y="37858"/>
                      <a:pt x="36505" y="32287"/>
                      <a:pt x="35895" y="26689"/>
                    </a:cubicBezTo>
                    <a:cubicBezTo>
                      <a:pt x="35577" y="24063"/>
                      <a:pt x="35311" y="21436"/>
                      <a:pt x="34993" y="18810"/>
                    </a:cubicBezTo>
                    <a:cubicBezTo>
                      <a:pt x="36797" y="18438"/>
                      <a:pt x="38574" y="17828"/>
                      <a:pt x="40299" y="17112"/>
                    </a:cubicBezTo>
                    <a:cubicBezTo>
                      <a:pt x="41572" y="16581"/>
                      <a:pt x="43642" y="15918"/>
                      <a:pt x="44146" y="14432"/>
                    </a:cubicBezTo>
                    <a:cubicBezTo>
                      <a:pt x="44331" y="13875"/>
                      <a:pt x="43748" y="12867"/>
                      <a:pt x="42793" y="12735"/>
                    </a:cubicBezTo>
                    <a:cubicBezTo>
                      <a:pt x="42952" y="12522"/>
                      <a:pt x="43084" y="12310"/>
                      <a:pt x="43217" y="12098"/>
                    </a:cubicBezTo>
                    <a:cubicBezTo>
                      <a:pt x="43429" y="11700"/>
                      <a:pt x="43482" y="11090"/>
                      <a:pt x="43058" y="10798"/>
                    </a:cubicBezTo>
                    <a:cubicBezTo>
                      <a:pt x="42928" y="10711"/>
                      <a:pt x="42792" y="10674"/>
                      <a:pt x="42656" y="10674"/>
                    </a:cubicBezTo>
                    <a:cubicBezTo>
                      <a:pt x="42296" y="10674"/>
                      <a:pt x="41944" y="10940"/>
                      <a:pt x="41731" y="11249"/>
                    </a:cubicBezTo>
                    <a:cubicBezTo>
                      <a:pt x="41254" y="11912"/>
                      <a:pt x="40883" y="12735"/>
                      <a:pt x="40485" y="13477"/>
                    </a:cubicBezTo>
                    <a:cubicBezTo>
                      <a:pt x="38548" y="14273"/>
                      <a:pt x="36532" y="14830"/>
                      <a:pt x="34436" y="14990"/>
                    </a:cubicBezTo>
                    <a:cubicBezTo>
                      <a:pt x="34250" y="14114"/>
                      <a:pt x="34038" y="13212"/>
                      <a:pt x="33720" y="12363"/>
                    </a:cubicBezTo>
                    <a:cubicBezTo>
                      <a:pt x="34383" y="10957"/>
                      <a:pt x="35497" y="10082"/>
                      <a:pt x="36797" y="9365"/>
                    </a:cubicBezTo>
                    <a:cubicBezTo>
                      <a:pt x="38707" y="8331"/>
                      <a:pt x="41148" y="7721"/>
                      <a:pt x="43058" y="6686"/>
                    </a:cubicBezTo>
                    <a:cubicBezTo>
                      <a:pt x="43589" y="6819"/>
                      <a:pt x="44119" y="6898"/>
                      <a:pt x="44703" y="6925"/>
                    </a:cubicBezTo>
                    <a:cubicBezTo>
                      <a:pt x="44959" y="6943"/>
                      <a:pt x="45266" y="6974"/>
                      <a:pt x="45576" y="6974"/>
                    </a:cubicBezTo>
                    <a:cubicBezTo>
                      <a:pt x="46166" y="6974"/>
                      <a:pt x="46768" y="6862"/>
                      <a:pt x="47064" y="6341"/>
                    </a:cubicBezTo>
                    <a:cubicBezTo>
                      <a:pt x="47409" y="5731"/>
                      <a:pt x="47037" y="5041"/>
                      <a:pt x="46454" y="4749"/>
                    </a:cubicBezTo>
                    <a:lnTo>
                      <a:pt x="46480" y="4749"/>
                    </a:lnTo>
                    <a:cubicBezTo>
                      <a:pt x="46169" y="4616"/>
                      <a:pt x="45821" y="4557"/>
                      <a:pt x="45451" y="4557"/>
                    </a:cubicBezTo>
                    <a:cubicBezTo>
                      <a:pt x="45379" y="4557"/>
                      <a:pt x="45307" y="4559"/>
                      <a:pt x="45233" y="4563"/>
                    </a:cubicBezTo>
                    <a:cubicBezTo>
                      <a:pt x="45578" y="3980"/>
                      <a:pt x="45711" y="3370"/>
                      <a:pt x="45446" y="2839"/>
                    </a:cubicBezTo>
                    <a:cubicBezTo>
                      <a:pt x="45168" y="2285"/>
                      <a:pt x="44616" y="2101"/>
                      <a:pt x="43990" y="2101"/>
                    </a:cubicBezTo>
                    <a:cubicBezTo>
                      <a:pt x="43298" y="2101"/>
                      <a:pt x="42516" y="2326"/>
                      <a:pt x="41917" y="2521"/>
                    </a:cubicBezTo>
                    <a:cubicBezTo>
                      <a:pt x="42023" y="1380"/>
                      <a:pt x="41811" y="0"/>
                      <a:pt x="406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9"/>
              <p:cNvSpPr/>
              <p:nvPr/>
            </p:nvSpPr>
            <p:spPr>
              <a:xfrm>
                <a:off x="207404" y="1292586"/>
                <a:ext cx="973056" cy="2699645"/>
              </a:xfrm>
              <a:custGeom>
                <a:avLst/>
                <a:gdLst/>
                <a:ahLst/>
                <a:cxnLst/>
                <a:rect l="l" t="t" r="r" b="b"/>
                <a:pathLst>
                  <a:path w="16476" h="45711" extrusionOk="0">
                    <a:moveTo>
                      <a:pt x="15812" y="0"/>
                    </a:moveTo>
                    <a:cubicBezTo>
                      <a:pt x="13265" y="2282"/>
                      <a:pt x="10533" y="3767"/>
                      <a:pt x="5757" y="4192"/>
                    </a:cubicBezTo>
                    <a:cubicBezTo>
                      <a:pt x="3051" y="4430"/>
                      <a:pt x="1115" y="4669"/>
                      <a:pt x="531" y="7747"/>
                    </a:cubicBezTo>
                    <a:cubicBezTo>
                      <a:pt x="0" y="10426"/>
                      <a:pt x="213" y="13265"/>
                      <a:pt x="451" y="15944"/>
                    </a:cubicBezTo>
                    <a:cubicBezTo>
                      <a:pt x="929" y="21781"/>
                      <a:pt x="902" y="27697"/>
                      <a:pt x="1513" y="33533"/>
                    </a:cubicBezTo>
                    <a:cubicBezTo>
                      <a:pt x="1937" y="37592"/>
                      <a:pt x="3343" y="41651"/>
                      <a:pt x="3715" y="45710"/>
                    </a:cubicBezTo>
                    <a:cubicBezTo>
                      <a:pt x="5943" y="44994"/>
                      <a:pt x="7959" y="43959"/>
                      <a:pt x="8994" y="42580"/>
                    </a:cubicBezTo>
                    <a:cubicBezTo>
                      <a:pt x="10188" y="41041"/>
                      <a:pt x="10904" y="40113"/>
                      <a:pt x="10825" y="38229"/>
                    </a:cubicBezTo>
                    <a:cubicBezTo>
                      <a:pt x="10718" y="35603"/>
                      <a:pt x="10294" y="32950"/>
                      <a:pt x="10002" y="30323"/>
                    </a:cubicBezTo>
                    <a:cubicBezTo>
                      <a:pt x="9365" y="24752"/>
                      <a:pt x="8729" y="19154"/>
                      <a:pt x="8092" y="13583"/>
                    </a:cubicBezTo>
                    <a:cubicBezTo>
                      <a:pt x="7800" y="10957"/>
                      <a:pt x="7535" y="8330"/>
                      <a:pt x="7216" y="5677"/>
                    </a:cubicBezTo>
                    <a:cubicBezTo>
                      <a:pt x="9021" y="5332"/>
                      <a:pt x="10798" y="4722"/>
                      <a:pt x="12496" y="4006"/>
                    </a:cubicBezTo>
                    <a:cubicBezTo>
                      <a:pt x="13769" y="3449"/>
                      <a:pt x="15865" y="2812"/>
                      <a:pt x="16343" y="1326"/>
                    </a:cubicBezTo>
                    <a:cubicBezTo>
                      <a:pt x="16475" y="955"/>
                      <a:pt x="16263" y="371"/>
                      <a:pt x="15812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9"/>
              <p:cNvSpPr/>
              <p:nvPr/>
            </p:nvSpPr>
            <p:spPr>
              <a:xfrm>
                <a:off x="-1434613" y="518559"/>
                <a:ext cx="2677734" cy="939156"/>
              </a:xfrm>
              <a:custGeom>
                <a:avLst/>
                <a:gdLst/>
                <a:ahLst/>
                <a:cxnLst/>
                <a:rect l="l" t="t" r="r" b="b"/>
                <a:pathLst>
                  <a:path w="45340" h="15902" extrusionOk="0">
                    <a:moveTo>
                      <a:pt x="40617" y="0"/>
                    </a:moveTo>
                    <a:cubicBezTo>
                      <a:pt x="40087" y="0"/>
                      <a:pt x="39742" y="451"/>
                      <a:pt x="39609" y="929"/>
                    </a:cubicBezTo>
                    <a:cubicBezTo>
                      <a:pt x="39450" y="1619"/>
                      <a:pt x="39981" y="2521"/>
                      <a:pt x="39742" y="3184"/>
                    </a:cubicBezTo>
                    <a:cubicBezTo>
                      <a:pt x="36373" y="4166"/>
                      <a:pt x="33189" y="5678"/>
                      <a:pt x="30271" y="7641"/>
                    </a:cubicBezTo>
                    <a:cubicBezTo>
                      <a:pt x="29031" y="6758"/>
                      <a:pt x="26775" y="6158"/>
                      <a:pt x="24981" y="6158"/>
                    </a:cubicBezTo>
                    <a:cubicBezTo>
                      <a:pt x="24510" y="6158"/>
                      <a:pt x="24072" y="6200"/>
                      <a:pt x="23691" y="6288"/>
                    </a:cubicBezTo>
                    <a:cubicBezTo>
                      <a:pt x="23214" y="5519"/>
                      <a:pt x="22949" y="4882"/>
                      <a:pt x="22736" y="4139"/>
                    </a:cubicBezTo>
                    <a:cubicBezTo>
                      <a:pt x="22842" y="3927"/>
                      <a:pt x="23002" y="3715"/>
                      <a:pt x="23214" y="3555"/>
                    </a:cubicBezTo>
                    <a:cubicBezTo>
                      <a:pt x="23453" y="3396"/>
                      <a:pt x="23718" y="3264"/>
                      <a:pt x="23904" y="3051"/>
                    </a:cubicBezTo>
                    <a:cubicBezTo>
                      <a:pt x="24222" y="2653"/>
                      <a:pt x="24248" y="2149"/>
                      <a:pt x="23904" y="1778"/>
                    </a:cubicBezTo>
                    <a:cubicBezTo>
                      <a:pt x="23706" y="1563"/>
                      <a:pt x="23494" y="1476"/>
                      <a:pt x="23279" y="1476"/>
                    </a:cubicBezTo>
                    <a:cubicBezTo>
                      <a:pt x="22831" y="1476"/>
                      <a:pt x="22370" y="1852"/>
                      <a:pt x="21993" y="2229"/>
                    </a:cubicBezTo>
                    <a:cubicBezTo>
                      <a:pt x="21940" y="2070"/>
                      <a:pt x="21887" y="1672"/>
                      <a:pt x="21834" y="1513"/>
                    </a:cubicBezTo>
                    <a:cubicBezTo>
                      <a:pt x="21623" y="984"/>
                      <a:pt x="20937" y="514"/>
                      <a:pt x="20283" y="514"/>
                    </a:cubicBezTo>
                    <a:cubicBezTo>
                      <a:pt x="19623" y="514"/>
                      <a:pt x="18996" y="990"/>
                      <a:pt x="18916" y="2362"/>
                    </a:cubicBezTo>
                    <a:cubicBezTo>
                      <a:pt x="18863" y="3237"/>
                      <a:pt x="19155" y="5784"/>
                      <a:pt x="19792" y="6898"/>
                    </a:cubicBezTo>
                    <a:cubicBezTo>
                      <a:pt x="19473" y="7084"/>
                      <a:pt x="18041" y="7508"/>
                      <a:pt x="17749" y="7721"/>
                    </a:cubicBezTo>
                    <a:cubicBezTo>
                      <a:pt x="16077" y="6686"/>
                      <a:pt x="14671" y="5227"/>
                      <a:pt x="13690" y="3476"/>
                    </a:cubicBezTo>
                    <a:cubicBezTo>
                      <a:pt x="13159" y="2494"/>
                      <a:pt x="12867" y="743"/>
                      <a:pt x="11700" y="266"/>
                    </a:cubicBezTo>
                    <a:cubicBezTo>
                      <a:pt x="11536" y="197"/>
                      <a:pt x="11341" y="159"/>
                      <a:pt x="11143" y="159"/>
                    </a:cubicBezTo>
                    <a:cubicBezTo>
                      <a:pt x="10571" y="159"/>
                      <a:pt x="9976" y="479"/>
                      <a:pt x="10055" y="1327"/>
                    </a:cubicBezTo>
                    <a:cubicBezTo>
                      <a:pt x="10347" y="4378"/>
                      <a:pt x="12575" y="6845"/>
                      <a:pt x="14830" y="8835"/>
                    </a:cubicBezTo>
                    <a:cubicBezTo>
                      <a:pt x="13743" y="8623"/>
                      <a:pt x="11090" y="8437"/>
                      <a:pt x="10878" y="8384"/>
                    </a:cubicBezTo>
                    <a:cubicBezTo>
                      <a:pt x="9631" y="7588"/>
                      <a:pt x="9259" y="6819"/>
                      <a:pt x="8888" y="5970"/>
                    </a:cubicBezTo>
                    <a:cubicBezTo>
                      <a:pt x="8548" y="5235"/>
                      <a:pt x="8171" y="4828"/>
                      <a:pt x="7750" y="4828"/>
                    </a:cubicBezTo>
                    <a:cubicBezTo>
                      <a:pt x="7548" y="4828"/>
                      <a:pt x="7335" y="4922"/>
                      <a:pt x="7110" y="5121"/>
                    </a:cubicBezTo>
                    <a:cubicBezTo>
                      <a:pt x="6474" y="5651"/>
                      <a:pt x="7031" y="7137"/>
                      <a:pt x="7217" y="8039"/>
                    </a:cubicBezTo>
                    <a:cubicBezTo>
                      <a:pt x="5625" y="7959"/>
                      <a:pt x="1937" y="7455"/>
                      <a:pt x="1725" y="5678"/>
                    </a:cubicBezTo>
                    <a:cubicBezTo>
                      <a:pt x="1657" y="4994"/>
                      <a:pt x="1258" y="4773"/>
                      <a:pt x="898" y="4773"/>
                    </a:cubicBezTo>
                    <a:cubicBezTo>
                      <a:pt x="699" y="4773"/>
                      <a:pt x="512" y="4840"/>
                      <a:pt x="398" y="4935"/>
                    </a:cubicBezTo>
                    <a:cubicBezTo>
                      <a:pt x="0" y="5253"/>
                      <a:pt x="0" y="5970"/>
                      <a:pt x="80" y="7031"/>
                    </a:cubicBezTo>
                    <a:cubicBezTo>
                      <a:pt x="213" y="9339"/>
                      <a:pt x="2017" y="10957"/>
                      <a:pt x="4643" y="11275"/>
                    </a:cubicBezTo>
                    <a:cubicBezTo>
                      <a:pt x="5890" y="11435"/>
                      <a:pt x="7323" y="11726"/>
                      <a:pt x="8596" y="11833"/>
                    </a:cubicBezTo>
                    <a:cubicBezTo>
                      <a:pt x="11169" y="12018"/>
                      <a:pt x="12814" y="12682"/>
                      <a:pt x="13875" y="13079"/>
                    </a:cubicBezTo>
                    <a:cubicBezTo>
                      <a:pt x="13716" y="13504"/>
                      <a:pt x="13557" y="13928"/>
                      <a:pt x="13424" y="14353"/>
                    </a:cubicBezTo>
                    <a:cubicBezTo>
                      <a:pt x="12694" y="14571"/>
                      <a:pt x="11960" y="14637"/>
                      <a:pt x="11274" y="14637"/>
                    </a:cubicBezTo>
                    <a:cubicBezTo>
                      <a:pt x="10290" y="14637"/>
                      <a:pt x="9407" y="14501"/>
                      <a:pt x="8782" y="14486"/>
                    </a:cubicBezTo>
                    <a:cubicBezTo>
                      <a:pt x="7906" y="13875"/>
                      <a:pt x="7747" y="13504"/>
                      <a:pt x="6845" y="12973"/>
                    </a:cubicBezTo>
                    <a:cubicBezTo>
                      <a:pt x="6610" y="12843"/>
                      <a:pt x="6318" y="12744"/>
                      <a:pt x="6043" y="12744"/>
                    </a:cubicBezTo>
                    <a:cubicBezTo>
                      <a:pt x="5759" y="12744"/>
                      <a:pt x="5495" y="12849"/>
                      <a:pt x="5333" y="13133"/>
                    </a:cubicBezTo>
                    <a:cubicBezTo>
                      <a:pt x="4935" y="13769"/>
                      <a:pt x="5439" y="14353"/>
                      <a:pt x="6155" y="14751"/>
                    </a:cubicBezTo>
                    <a:cubicBezTo>
                      <a:pt x="4882" y="14724"/>
                      <a:pt x="3688" y="14671"/>
                      <a:pt x="2786" y="14618"/>
                    </a:cubicBezTo>
                    <a:cubicBezTo>
                      <a:pt x="2762" y="14616"/>
                      <a:pt x="2739" y="14615"/>
                      <a:pt x="2715" y="14615"/>
                    </a:cubicBezTo>
                    <a:cubicBezTo>
                      <a:pt x="2175" y="14615"/>
                      <a:pt x="1866" y="15195"/>
                      <a:pt x="2070" y="15653"/>
                    </a:cubicBezTo>
                    <a:cubicBezTo>
                      <a:pt x="3201" y="15822"/>
                      <a:pt x="4497" y="15902"/>
                      <a:pt x="5816" y="15902"/>
                    </a:cubicBezTo>
                    <a:cubicBezTo>
                      <a:pt x="7188" y="15902"/>
                      <a:pt x="8585" y="15815"/>
                      <a:pt x="9843" y="15653"/>
                    </a:cubicBezTo>
                    <a:cubicBezTo>
                      <a:pt x="11620" y="15441"/>
                      <a:pt x="14035" y="15865"/>
                      <a:pt x="15361" y="14512"/>
                    </a:cubicBezTo>
                    <a:cubicBezTo>
                      <a:pt x="16130" y="13743"/>
                      <a:pt x="16475" y="12337"/>
                      <a:pt x="17192" y="11461"/>
                    </a:cubicBezTo>
                    <a:cubicBezTo>
                      <a:pt x="17814" y="10695"/>
                      <a:pt x="18620" y="10390"/>
                      <a:pt x="19486" y="10390"/>
                    </a:cubicBezTo>
                    <a:cubicBezTo>
                      <a:pt x="20059" y="10390"/>
                      <a:pt x="20659" y="10523"/>
                      <a:pt x="21251" y="10745"/>
                    </a:cubicBezTo>
                    <a:cubicBezTo>
                      <a:pt x="22498" y="11222"/>
                      <a:pt x="23532" y="12204"/>
                      <a:pt x="24859" y="12496"/>
                    </a:cubicBezTo>
                    <a:cubicBezTo>
                      <a:pt x="25167" y="12564"/>
                      <a:pt x="25472" y="12596"/>
                      <a:pt x="25772" y="12596"/>
                    </a:cubicBezTo>
                    <a:cubicBezTo>
                      <a:pt x="27100" y="12596"/>
                      <a:pt x="28345" y="11980"/>
                      <a:pt x="29448" y="11222"/>
                    </a:cubicBezTo>
                    <a:cubicBezTo>
                      <a:pt x="31040" y="10082"/>
                      <a:pt x="32287" y="8331"/>
                      <a:pt x="33985" y="7376"/>
                    </a:cubicBezTo>
                    <a:cubicBezTo>
                      <a:pt x="35073" y="6792"/>
                      <a:pt x="36373" y="6447"/>
                      <a:pt x="37540" y="6049"/>
                    </a:cubicBezTo>
                    <a:cubicBezTo>
                      <a:pt x="38362" y="5757"/>
                      <a:pt x="43482" y="4139"/>
                      <a:pt x="45339" y="2653"/>
                    </a:cubicBezTo>
                    <a:cubicBezTo>
                      <a:pt x="45047" y="2243"/>
                      <a:pt x="44557" y="2102"/>
                      <a:pt x="44009" y="2102"/>
                    </a:cubicBezTo>
                    <a:cubicBezTo>
                      <a:pt x="43314" y="2102"/>
                      <a:pt x="42525" y="2328"/>
                      <a:pt x="41917" y="2521"/>
                    </a:cubicBezTo>
                    <a:cubicBezTo>
                      <a:pt x="42023" y="1380"/>
                      <a:pt x="41811" y="0"/>
                      <a:pt x="40617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9"/>
              <p:cNvSpPr/>
              <p:nvPr/>
            </p:nvSpPr>
            <p:spPr>
              <a:xfrm>
                <a:off x="-320642" y="553050"/>
                <a:ext cx="172452" cy="374257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6337" extrusionOk="0">
                    <a:moveTo>
                      <a:pt x="1036" y="0"/>
                    </a:moveTo>
                    <a:lnTo>
                      <a:pt x="1036" y="0"/>
                    </a:lnTo>
                    <a:cubicBezTo>
                      <a:pt x="532" y="159"/>
                      <a:pt x="134" y="690"/>
                      <a:pt x="54" y="1778"/>
                    </a:cubicBezTo>
                    <a:cubicBezTo>
                      <a:pt x="1" y="2653"/>
                      <a:pt x="293" y="5200"/>
                      <a:pt x="930" y="6314"/>
                    </a:cubicBezTo>
                    <a:cubicBezTo>
                      <a:pt x="978" y="6329"/>
                      <a:pt x="1037" y="6337"/>
                      <a:pt x="1105" y="6337"/>
                    </a:cubicBezTo>
                    <a:cubicBezTo>
                      <a:pt x="1414" y="6337"/>
                      <a:pt x="1901" y="6167"/>
                      <a:pt x="2336" y="5624"/>
                    </a:cubicBezTo>
                    <a:cubicBezTo>
                      <a:pt x="2919" y="4881"/>
                      <a:pt x="2123" y="4112"/>
                      <a:pt x="1805" y="3290"/>
                    </a:cubicBezTo>
                    <a:cubicBezTo>
                      <a:pt x="1354" y="2175"/>
                      <a:pt x="983" y="1141"/>
                      <a:pt x="1036" y="0"/>
                    </a:cubicBezTo>
                    <a:close/>
                  </a:path>
                </a:pathLst>
              </a:custGeom>
              <a:solidFill>
                <a:srgbClr val="804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9"/>
              <p:cNvSpPr/>
              <p:nvPr/>
            </p:nvSpPr>
            <p:spPr>
              <a:xfrm>
                <a:off x="-843905" y="542065"/>
                <a:ext cx="371363" cy="501411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8490" extrusionOk="0">
                    <a:moveTo>
                      <a:pt x="372" y="0"/>
                    </a:moveTo>
                    <a:cubicBezTo>
                      <a:pt x="159" y="186"/>
                      <a:pt x="0" y="504"/>
                      <a:pt x="53" y="929"/>
                    </a:cubicBezTo>
                    <a:cubicBezTo>
                      <a:pt x="345" y="3980"/>
                      <a:pt x="2573" y="6447"/>
                      <a:pt x="4855" y="8410"/>
                    </a:cubicBezTo>
                    <a:cubicBezTo>
                      <a:pt x="4749" y="8410"/>
                      <a:pt x="4616" y="8384"/>
                      <a:pt x="4484" y="8357"/>
                    </a:cubicBezTo>
                    <a:lnTo>
                      <a:pt x="4484" y="8357"/>
                    </a:lnTo>
                    <a:cubicBezTo>
                      <a:pt x="4616" y="8410"/>
                      <a:pt x="4722" y="8437"/>
                      <a:pt x="4828" y="8490"/>
                    </a:cubicBezTo>
                    <a:cubicBezTo>
                      <a:pt x="6155" y="7906"/>
                      <a:pt x="6288" y="7455"/>
                      <a:pt x="5226" y="7084"/>
                    </a:cubicBezTo>
                    <a:cubicBezTo>
                      <a:pt x="4828" y="6845"/>
                      <a:pt x="3422" y="6182"/>
                      <a:pt x="2414" y="4776"/>
                    </a:cubicBezTo>
                    <a:cubicBezTo>
                      <a:pt x="1247" y="3210"/>
                      <a:pt x="478" y="876"/>
                      <a:pt x="372" y="0"/>
                    </a:cubicBezTo>
                    <a:close/>
                  </a:path>
                </a:pathLst>
              </a:custGeom>
              <a:solidFill>
                <a:srgbClr val="804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9"/>
              <p:cNvSpPr/>
              <p:nvPr/>
            </p:nvSpPr>
            <p:spPr>
              <a:xfrm>
                <a:off x="-1434613" y="809956"/>
                <a:ext cx="877498" cy="477964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8093" extrusionOk="0">
                    <a:moveTo>
                      <a:pt x="398" y="1"/>
                    </a:moveTo>
                    <a:cubicBezTo>
                      <a:pt x="0" y="319"/>
                      <a:pt x="27" y="1036"/>
                      <a:pt x="80" y="2097"/>
                    </a:cubicBezTo>
                    <a:cubicBezTo>
                      <a:pt x="239" y="4405"/>
                      <a:pt x="2043" y="5997"/>
                      <a:pt x="4643" y="6341"/>
                    </a:cubicBezTo>
                    <a:cubicBezTo>
                      <a:pt x="5890" y="6501"/>
                      <a:pt x="7323" y="6792"/>
                      <a:pt x="8596" y="6899"/>
                    </a:cubicBezTo>
                    <a:cubicBezTo>
                      <a:pt x="11063" y="7084"/>
                      <a:pt x="12655" y="7694"/>
                      <a:pt x="13716" y="8092"/>
                    </a:cubicBezTo>
                    <a:cubicBezTo>
                      <a:pt x="14353" y="7137"/>
                      <a:pt x="14857" y="6103"/>
                      <a:pt x="13663" y="5546"/>
                    </a:cubicBezTo>
                    <a:cubicBezTo>
                      <a:pt x="12973" y="5201"/>
                      <a:pt x="11859" y="5254"/>
                      <a:pt x="11116" y="5227"/>
                    </a:cubicBezTo>
                    <a:cubicBezTo>
                      <a:pt x="10082" y="5174"/>
                      <a:pt x="9047" y="5095"/>
                      <a:pt x="8012" y="5042"/>
                    </a:cubicBezTo>
                    <a:cubicBezTo>
                      <a:pt x="3078" y="4776"/>
                      <a:pt x="1433" y="3529"/>
                      <a:pt x="398" y="1"/>
                    </a:cubicBezTo>
                    <a:close/>
                  </a:path>
                </a:pathLst>
              </a:custGeom>
              <a:solidFill>
                <a:srgbClr val="804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9"/>
              <p:cNvSpPr/>
              <p:nvPr/>
            </p:nvSpPr>
            <p:spPr>
              <a:xfrm>
                <a:off x="-992793" y="1497344"/>
                <a:ext cx="948428" cy="2529378"/>
              </a:xfrm>
              <a:custGeom>
                <a:avLst/>
                <a:gdLst/>
                <a:ahLst/>
                <a:cxnLst/>
                <a:rect l="l" t="t" r="r" b="b"/>
                <a:pathLst>
                  <a:path w="16059" h="42828" extrusionOk="0">
                    <a:moveTo>
                      <a:pt x="8367" y="1"/>
                    </a:moveTo>
                    <a:cubicBezTo>
                      <a:pt x="7955" y="1"/>
                      <a:pt x="7510" y="38"/>
                      <a:pt x="7031" y="114"/>
                    </a:cubicBezTo>
                    <a:cubicBezTo>
                      <a:pt x="6474" y="274"/>
                      <a:pt x="5890" y="406"/>
                      <a:pt x="5280" y="486"/>
                    </a:cubicBezTo>
                    <a:cubicBezTo>
                      <a:pt x="4246" y="4943"/>
                      <a:pt x="3184" y="10514"/>
                      <a:pt x="2415" y="14998"/>
                    </a:cubicBezTo>
                    <a:cubicBezTo>
                      <a:pt x="1593" y="20012"/>
                      <a:pt x="558" y="25158"/>
                      <a:pt x="346" y="30252"/>
                    </a:cubicBezTo>
                    <a:cubicBezTo>
                      <a:pt x="27" y="38025"/>
                      <a:pt x="1" y="39007"/>
                      <a:pt x="1699" y="39856"/>
                    </a:cubicBezTo>
                    <a:cubicBezTo>
                      <a:pt x="4378" y="41209"/>
                      <a:pt x="7615" y="42190"/>
                      <a:pt x="10798" y="42827"/>
                    </a:cubicBezTo>
                    <a:cubicBezTo>
                      <a:pt x="10294" y="34338"/>
                      <a:pt x="11064" y="25662"/>
                      <a:pt x="11992" y="17253"/>
                    </a:cubicBezTo>
                    <a:lnTo>
                      <a:pt x="11992" y="17226"/>
                    </a:lnTo>
                    <a:cubicBezTo>
                      <a:pt x="12496" y="12820"/>
                      <a:pt x="16058" y="1"/>
                      <a:pt x="8367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9"/>
              <p:cNvSpPr/>
              <p:nvPr/>
            </p:nvSpPr>
            <p:spPr>
              <a:xfrm>
                <a:off x="-497642" y="3600493"/>
                <a:ext cx="1256598" cy="276396"/>
              </a:xfrm>
              <a:custGeom>
                <a:avLst/>
                <a:gdLst/>
                <a:ahLst/>
                <a:cxnLst/>
                <a:rect l="l" t="t" r="r" b="b"/>
                <a:pathLst>
                  <a:path w="21277" h="4680" extrusionOk="0">
                    <a:moveTo>
                      <a:pt x="21277" y="0"/>
                    </a:moveTo>
                    <a:lnTo>
                      <a:pt x="21277" y="0"/>
                    </a:lnTo>
                    <a:cubicBezTo>
                      <a:pt x="21277" y="0"/>
                      <a:pt x="19499" y="1114"/>
                      <a:pt x="18173" y="1724"/>
                    </a:cubicBezTo>
                    <a:cubicBezTo>
                      <a:pt x="16846" y="2335"/>
                      <a:pt x="14910" y="2971"/>
                      <a:pt x="12708" y="3528"/>
                    </a:cubicBezTo>
                    <a:cubicBezTo>
                      <a:pt x="10899" y="3992"/>
                      <a:pt x="8217" y="4233"/>
                      <a:pt x="5852" y="4233"/>
                    </a:cubicBezTo>
                    <a:cubicBezTo>
                      <a:pt x="5512" y="4233"/>
                      <a:pt x="5178" y="4228"/>
                      <a:pt x="4855" y="4218"/>
                    </a:cubicBezTo>
                    <a:cubicBezTo>
                      <a:pt x="2096" y="4139"/>
                      <a:pt x="1" y="3688"/>
                      <a:pt x="0" y="3688"/>
                    </a:cubicBezTo>
                    <a:lnTo>
                      <a:pt x="0" y="3688"/>
                    </a:lnTo>
                    <a:cubicBezTo>
                      <a:pt x="0" y="3688"/>
                      <a:pt x="1911" y="4298"/>
                      <a:pt x="4696" y="4563"/>
                    </a:cubicBezTo>
                    <a:cubicBezTo>
                      <a:pt x="5456" y="4635"/>
                      <a:pt x="6277" y="4679"/>
                      <a:pt x="7141" y="4679"/>
                    </a:cubicBezTo>
                    <a:cubicBezTo>
                      <a:pt x="8841" y="4679"/>
                      <a:pt x="10711" y="4507"/>
                      <a:pt x="12628" y="4033"/>
                    </a:cubicBezTo>
                    <a:cubicBezTo>
                      <a:pt x="19234" y="2414"/>
                      <a:pt x="21277" y="0"/>
                      <a:pt x="21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9"/>
              <p:cNvSpPr/>
              <p:nvPr/>
            </p:nvSpPr>
            <p:spPr>
              <a:xfrm>
                <a:off x="-738957" y="3600493"/>
                <a:ext cx="1248802" cy="145462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246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0" y="0"/>
                      <a:pt x="1" y="0"/>
                      <a:pt x="2" y="1"/>
                    </a:cubicBezTo>
                    <a:lnTo>
                      <a:pt x="2" y="1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2" y="1"/>
                    </a:moveTo>
                    <a:lnTo>
                      <a:pt x="2" y="1"/>
                    </a:lnTo>
                    <a:cubicBezTo>
                      <a:pt x="90" y="46"/>
                      <a:pt x="3808" y="1968"/>
                      <a:pt x="7137" y="2388"/>
                    </a:cubicBezTo>
                    <a:cubicBezTo>
                      <a:pt x="7609" y="2441"/>
                      <a:pt x="8224" y="2462"/>
                      <a:pt x="8911" y="2462"/>
                    </a:cubicBezTo>
                    <a:cubicBezTo>
                      <a:pt x="11310" y="2462"/>
                      <a:pt x="14595" y="2199"/>
                      <a:pt x="15812" y="2096"/>
                    </a:cubicBezTo>
                    <a:cubicBezTo>
                      <a:pt x="19235" y="1778"/>
                      <a:pt x="21145" y="769"/>
                      <a:pt x="21092" y="769"/>
                    </a:cubicBezTo>
                    <a:lnTo>
                      <a:pt x="21092" y="769"/>
                    </a:lnTo>
                    <a:cubicBezTo>
                      <a:pt x="21092" y="769"/>
                      <a:pt x="17802" y="1273"/>
                      <a:pt x="15759" y="1565"/>
                    </a:cubicBezTo>
                    <a:cubicBezTo>
                      <a:pt x="14469" y="1755"/>
                      <a:pt x="12622" y="1827"/>
                      <a:pt x="10931" y="1827"/>
                    </a:cubicBezTo>
                    <a:cubicBezTo>
                      <a:pt x="9319" y="1827"/>
                      <a:pt x="7849" y="1762"/>
                      <a:pt x="7137" y="1671"/>
                    </a:cubicBezTo>
                    <a:cubicBezTo>
                      <a:pt x="4184" y="1253"/>
                      <a:pt x="98" y="37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9"/>
              <p:cNvSpPr/>
              <p:nvPr/>
            </p:nvSpPr>
            <p:spPr>
              <a:xfrm>
                <a:off x="-956767" y="1475964"/>
                <a:ext cx="794461" cy="531117"/>
              </a:xfrm>
              <a:custGeom>
                <a:avLst/>
                <a:gdLst/>
                <a:ahLst/>
                <a:cxnLst/>
                <a:rect l="l" t="t" r="r" b="b"/>
                <a:pathLst>
                  <a:path w="13452" h="8993" extrusionOk="0">
                    <a:moveTo>
                      <a:pt x="8932" y="1"/>
                    </a:moveTo>
                    <a:cubicBezTo>
                      <a:pt x="8257" y="1"/>
                      <a:pt x="7520" y="279"/>
                      <a:pt x="6421" y="476"/>
                    </a:cubicBezTo>
                    <a:cubicBezTo>
                      <a:pt x="4697" y="795"/>
                      <a:pt x="1" y="1034"/>
                      <a:pt x="1" y="1034"/>
                    </a:cubicBezTo>
                    <a:cubicBezTo>
                      <a:pt x="192" y="1115"/>
                      <a:pt x="852" y="1154"/>
                      <a:pt x="1709" y="1154"/>
                    </a:cubicBezTo>
                    <a:cubicBezTo>
                      <a:pt x="3356" y="1154"/>
                      <a:pt x="5730" y="1013"/>
                      <a:pt x="6899" y="768"/>
                    </a:cubicBezTo>
                    <a:cubicBezTo>
                      <a:pt x="7540" y="630"/>
                      <a:pt x="8104" y="537"/>
                      <a:pt x="8609" y="537"/>
                    </a:cubicBezTo>
                    <a:cubicBezTo>
                      <a:pt x="9754" y="537"/>
                      <a:pt x="10593" y="1017"/>
                      <a:pt x="11329" y="2546"/>
                    </a:cubicBezTo>
                    <a:cubicBezTo>
                      <a:pt x="12417" y="4748"/>
                      <a:pt x="12576" y="8992"/>
                      <a:pt x="12576" y="8992"/>
                    </a:cubicBezTo>
                    <a:cubicBezTo>
                      <a:pt x="12576" y="8992"/>
                      <a:pt x="13451" y="4058"/>
                      <a:pt x="11462" y="1644"/>
                    </a:cubicBezTo>
                    <a:cubicBezTo>
                      <a:pt x="10398" y="368"/>
                      <a:pt x="9706" y="1"/>
                      <a:pt x="8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9"/>
              <p:cNvSpPr/>
              <p:nvPr/>
            </p:nvSpPr>
            <p:spPr>
              <a:xfrm>
                <a:off x="-1334331" y="1416315"/>
                <a:ext cx="261690" cy="98983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1676" extrusionOk="0">
                    <a:moveTo>
                      <a:pt x="319" y="1"/>
                    </a:moveTo>
                    <a:cubicBezTo>
                      <a:pt x="319" y="1"/>
                      <a:pt x="1" y="956"/>
                      <a:pt x="1672" y="1380"/>
                    </a:cubicBezTo>
                    <a:cubicBezTo>
                      <a:pt x="2706" y="1644"/>
                      <a:pt x="3772" y="1675"/>
                      <a:pt x="4216" y="1675"/>
                    </a:cubicBezTo>
                    <a:cubicBezTo>
                      <a:pt x="4353" y="1675"/>
                      <a:pt x="4431" y="1672"/>
                      <a:pt x="4431" y="1672"/>
                    </a:cubicBezTo>
                    <a:cubicBezTo>
                      <a:pt x="4431" y="1672"/>
                      <a:pt x="3396" y="1380"/>
                      <a:pt x="1964" y="1115"/>
                    </a:cubicBezTo>
                    <a:cubicBezTo>
                      <a:pt x="558" y="823"/>
                      <a:pt x="319" y="1"/>
                      <a:pt x="319" y="1"/>
                    </a:cubicBezTo>
                    <a:close/>
                  </a:path>
                </a:pathLst>
              </a:custGeom>
              <a:solidFill>
                <a:srgbClr val="662C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9"/>
              <p:cNvSpPr/>
              <p:nvPr/>
            </p:nvSpPr>
            <p:spPr>
              <a:xfrm>
                <a:off x="-1453393" y="842911"/>
                <a:ext cx="847673" cy="448139"/>
              </a:xfrm>
              <a:custGeom>
                <a:avLst/>
                <a:gdLst/>
                <a:ahLst/>
                <a:cxnLst/>
                <a:rect l="l" t="t" r="r" b="b"/>
                <a:pathLst>
                  <a:path w="14353" h="7588" extrusionOk="0">
                    <a:moveTo>
                      <a:pt x="398" y="0"/>
                    </a:moveTo>
                    <a:cubicBezTo>
                      <a:pt x="398" y="0"/>
                      <a:pt x="0" y="1380"/>
                      <a:pt x="823" y="3131"/>
                    </a:cubicBezTo>
                    <a:cubicBezTo>
                      <a:pt x="1645" y="4881"/>
                      <a:pt x="2839" y="5439"/>
                      <a:pt x="5279" y="5810"/>
                    </a:cubicBezTo>
                    <a:cubicBezTo>
                      <a:pt x="7720" y="6208"/>
                      <a:pt x="9816" y="6261"/>
                      <a:pt x="11196" y="6659"/>
                    </a:cubicBezTo>
                    <a:cubicBezTo>
                      <a:pt x="12549" y="7030"/>
                      <a:pt x="14193" y="7587"/>
                      <a:pt x="14193" y="7587"/>
                    </a:cubicBezTo>
                    <a:lnTo>
                      <a:pt x="14353" y="7030"/>
                    </a:lnTo>
                    <a:cubicBezTo>
                      <a:pt x="14353" y="7030"/>
                      <a:pt x="13106" y="6394"/>
                      <a:pt x="10692" y="6075"/>
                    </a:cubicBezTo>
                    <a:cubicBezTo>
                      <a:pt x="8304" y="5783"/>
                      <a:pt x="6367" y="5837"/>
                      <a:pt x="4139" y="5226"/>
                    </a:cubicBezTo>
                    <a:cubicBezTo>
                      <a:pt x="1910" y="4616"/>
                      <a:pt x="1512" y="3953"/>
                      <a:pt x="1061" y="2653"/>
                    </a:cubicBezTo>
                    <a:cubicBezTo>
                      <a:pt x="584" y="1380"/>
                      <a:pt x="398" y="0"/>
                      <a:pt x="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9"/>
              <p:cNvSpPr/>
              <p:nvPr/>
            </p:nvSpPr>
            <p:spPr>
              <a:xfrm>
                <a:off x="531756" y="878937"/>
                <a:ext cx="814778" cy="369827"/>
              </a:xfrm>
              <a:custGeom>
                <a:avLst/>
                <a:gdLst/>
                <a:ahLst/>
                <a:cxnLst/>
                <a:rect l="l" t="t" r="r" b="b"/>
                <a:pathLst>
                  <a:path w="13796" h="6262" extrusionOk="0">
                    <a:moveTo>
                      <a:pt x="9710" y="0"/>
                    </a:moveTo>
                    <a:cubicBezTo>
                      <a:pt x="9710" y="0"/>
                      <a:pt x="6314" y="1539"/>
                      <a:pt x="3794" y="2361"/>
                    </a:cubicBezTo>
                    <a:cubicBezTo>
                      <a:pt x="1247" y="3210"/>
                      <a:pt x="0" y="5704"/>
                      <a:pt x="0" y="5704"/>
                    </a:cubicBezTo>
                    <a:lnTo>
                      <a:pt x="425" y="6261"/>
                    </a:lnTo>
                    <a:cubicBezTo>
                      <a:pt x="425" y="6261"/>
                      <a:pt x="2122" y="3688"/>
                      <a:pt x="3767" y="3131"/>
                    </a:cubicBezTo>
                    <a:cubicBezTo>
                      <a:pt x="6420" y="2229"/>
                      <a:pt x="9763" y="557"/>
                      <a:pt x="9763" y="557"/>
                    </a:cubicBezTo>
                    <a:cubicBezTo>
                      <a:pt x="9763" y="557"/>
                      <a:pt x="11434" y="823"/>
                      <a:pt x="12442" y="876"/>
                    </a:cubicBezTo>
                    <a:cubicBezTo>
                      <a:pt x="12494" y="880"/>
                      <a:pt x="12543" y="882"/>
                      <a:pt x="12591" y="882"/>
                    </a:cubicBezTo>
                    <a:cubicBezTo>
                      <a:pt x="13485" y="882"/>
                      <a:pt x="13795" y="213"/>
                      <a:pt x="13795" y="212"/>
                    </a:cubicBezTo>
                    <a:lnTo>
                      <a:pt x="13795" y="212"/>
                    </a:lnTo>
                    <a:cubicBezTo>
                      <a:pt x="13795" y="213"/>
                      <a:pt x="13637" y="406"/>
                      <a:pt x="12760" y="406"/>
                    </a:cubicBezTo>
                    <a:cubicBezTo>
                      <a:pt x="12561" y="406"/>
                      <a:pt x="12325" y="396"/>
                      <a:pt x="12044" y="372"/>
                    </a:cubicBezTo>
                    <a:cubicBezTo>
                      <a:pt x="10506" y="266"/>
                      <a:pt x="9710" y="0"/>
                      <a:pt x="97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9"/>
              <p:cNvSpPr/>
              <p:nvPr/>
            </p:nvSpPr>
            <p:spPr>
              <a:xfrm>
                <a:off x="282586" y="1370898"/>
                <a:ext cx="890019" cy="1418006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24010" extrusionOk="0">
                    <a:moveTo>
                      <a:pt x="15070" y="0"/>
                    </a:moveTo>
                    <a:cubicBezTo>
                      <a:pt x="15069" y="1"/>
                      <a:pt x="13000" y="1884"/>
                      <a:pt x="10931" y="2441"/>
                    </a:cubicBezTo>
                    <a:cubicBezTo>
                      <a:pt x="8835" y="2998"/>
                      <a:pt x="6156" y="3847"/>
                      <a:pt x="4856" y="3847"/>
                    </a:cubicBezTo>
                    <a:cubicBezTo>
                      <a:pt x="3556" y="3847"/>
                      <a:pt x="1672" y="4113"/>
                      <a:pt x="1062" y="4696"/>
                    </a:cubicBezTo>
                    <a:cubicBezTo>
                      <a:pt x="478" y="5253"/>
                      <a:pt x="1" y="6553"/>
                      <a:pt x="664" y="11222"/>
                    </a:cubicBezTo>
                    <a:cubicBezTo>
                      <a:pt x="1301" y="15892"/>
                      <a:pt x="2176" y="24010"/>
                      <a:pt x="2176" y="24010"/>
                    </a:cubicBezTo>
                    <a:cubicBezTo>
                      <a:pt x="2176" y="24010"/>
                      <a:pt x="2335" y="18253"/>
                      <a:pt x="1725" y="13345"/>
                    </a:cubicBezTo>
                    <a:cubicBezTo>
                      <a:pt x="1115" y="8463"/>
                      <a:pt x="929" y="5864"/>
                      <a:pt x="1805" y="5121"/>
                    </a:cubicBezTo>
                    <a:cubicBezTo>
                      <a:pt x="2707" y="4378"/>
                      <a:pt x="4113" y="4564"/>
                      <a:pt x="6660" y="4192"/>
                    </a:cubicBezTo>
                    <a:cubicBezTo>
                      <a:pt x="9207" y="3847"/>
                      <a:pt x="12443" y="2255"/>
                      <a:pt x="13584" y="1619"/>
                    </a:cubicBezTo>
                    <a:cubicBezTo>
                      <a:pt x="15070" y="770"/>
                      <a:pt x="15070" y="1"/>
                      <a:pt x="15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9"/>
              <p:cNvSpPr/>
              <p:nvPr/>
            </p:nvSpPr>
            <p:spPr>
              <a:xfrm>
                <a:off x="-492976" y="2348561"/>
                <a:ext cx="507730" cy="51618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74" extrusionOk="0">
                    <a:moveTo>
                      <a:pt x="1" y="1"/>
                    </a:moveTo>
                    <a:cubicBezTo>
                      <a:pt x="1" y="1"/>
                      <a:pt x="1274" y="691"/>
                      <a:pt x="3476" y="797"/>
                    </a:cubicBezTo>
                    <a:cubicBezTo>
                      <a:pt x="4489" y="857"/>
                      <a:pt x="5639" y="874"/>
                      <a:pt x="6592" y="874"/>
                    </a:cubicBezTo>
                    <a:cubicBezTo>
                      <a:pt x="7736" y="874"/>
                      <a:pt x="8596" y="850"/>
                      <a:pt x="8596" y="850"/>
                    </a:cubicBezTo>
                    <a:cubicBezTo>
                      <a:pt x="8596" y="850"/>
                      <a:pt x="6049" y="452"/>
                      <a:pt x="3901" y="425"/>
                    </a:cubicBezTo>
                    <a:cubicBezTo>
                      <a:pt x="1884" y="39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9"/>
              <p:cNvSpPr/>
              <p:nvPr/>
            </p:nvSpPr>
            <p:spPr>
              <a:xfrm>
                <a:off x="-345683" y="2531230"/>
                <a:ext cx="554682" cy="32128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544" extrusionOk="0">
                    <a:moveTo>
                      <a:pt x="1486" y="0"/>
                    </a:moveTo>
                    <a:cubicBezTo>
                      <a:pt x="684" y="0"/>
                      <a:pt x="1" y="12"/>
                      <a:pt x="1" y="12"/>
                    </a:cubicBezTo>
                    <a:cubicBezTo>
                      <a:pt x="1" y="12"/>
                      <a:pt x="2123" y="516"/>
                      <a:pt x="4696" y="542"/>
                    </a:cubicBezTo>
                    <a:cubicBezTo>
                      <a:pt x="4778" y="543"/>
                      <a:pt x="4860" y="544"/>
                      <a:pt x="4941" y="544"/>
                    </a:cubicBezTo>
                    <a:cubicBezTo>
                      <a:pt x="7379" y="544"/>
                      <a:pt x="9392" y="171"/>
                      <a:pt x="9392" y="171"/>
                    </a:cubicBezTo>
                    <a:cubicBezTo>
                      <a:pt x="9392" y="171"/>
                      <a:pt x="8009" y="3"/>
                      <a:pt x="6620" y="3"/>
                    </a:cubicBezTo>
                    <a:cubicBezTo>
                      <a:pt x="6447" y="3"/>
                      <a:pt x="6273" y="6"/>
                      <a:pt x="6102" y="12"/>
                    </a:cubicBezTo>
                    <a:cubicBezTo>
                      <a:pt x="5499" y="43"/>
                      <a:pt x="5026" y="54"/>
                      <a:pt x="4603" y="54"/>
                    </a:cubicBezTo>
                    <a:cubicBezTo>
                      <a:pt x="3949" y="54"/>
                      <a:pt x="3416" y="28"/>
                      <a:pt x="2707" y="12"/>
                    </a:cubicBezTo>
                    <a:cubicBezTo>
                      <a:pt x="2317" y="3"/>
                      <a:pt x="1887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9"/>
              <p:cNvSpPr/>
              <p:nvPr/>
            </p:nvSpPr>
            <p:spPr>
              <a:xfrm>
                <a:off x="-38577" y="3161744"/>
                <a:ext cx="717626" cy="164597"/>
              </a:xfrm>
              <a:custGeom>
                <a:avLst/>
                <a:gdLst/>
                <a:ahLst/>
                <a:cxnLst/>
                <a:rect l="l" t="t" r="r" b="b"/>
                <a:pathLst>
                  <a:path w="12151" h="2787" extrusionOk="0">
                    <a:moveTo>
                      <a:pt x="12151" y="1"/>
                    </a:moveTo>
                    <a:cubicBezTo>
                      <a:pt x="12151" y="1"/>
                      <a:pt x="10877" y="319"/>
                      <a:pt x="6712" y="1646"/>
                    </a:cubicBezTo>
                    <a:cubicBezTo>
                      <a:pt x="3862" y="2546"/>
                      <a:pt x="1238" y="2632"/>
                      <a:pt x="333" y="2632"/>
                    </a:cubicBezTo>
                    <a:cubicBezTo>
                      <a:pt x="118" y="2632"/>
                      <a:pt x="0" y="2627"/>
                      <a:pt x="0" y="2627"/>
                    </a:cubicBezTo>
                    <a:lnTo>
                      <a:pt x="0" y="2627"/>
                    </a:lnTo>
                    <a:cubicBezTo>
                      <a:pt x="0" y="2627"/>
                      <a:pt x="964" y="2786"/>
                      <a:pt x="2355" y="2786"/>
                    </a:cubicBezTo>
                    <a:cubicBezTo>
                      <a:pt x="3502" y="2786"/>
                      <a:pt x="4940" y="2678"/>
                      <a:pt x="6367" y="2282"/>
                    </a:cubicBezTo>
                    <a:cubicBezTo>
                      <a:pt x="9259" y="1486"/>
                      <a:pt x="12151" y="1"/>
                      <a:pt x="12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9"/>
              <p:cNvSpPr/>
              <p:nvPr/>
            </p:nvSpPr>
            <p:spPr>
              <a:xfrm>
                <a:off x="-1689984" y="620967"/>
                <a:ext cx="377623" cy="323525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478" extrusionOk="0">
                    <a:moveTo>
                      <a:pt x="848" y="1"/>
                    </a:moveTo>
                    <a:cubicBezTo>
                      <a:pt x="647" y="1"/>
                      <a:pt x="462" y="72"/>
                      <a:pt x="345" y="283"/>
                    </a:cubicBezTo>
                    <a:cubicBezTo>
                      <a:pt x="106" y="734"/>
                      <a:pt x="584" y="1397"/>
                      <a:pt x="876" y="1715"/>
                    </a:cubicBezTo>
                    <a:cubicBezTo>
                      <a:pt x="929" y="1768"/>
                      <a:pt x="982" y="1848"/>
                      <a:pt x="1035" y="1901"/>
                    </a:cubicBezTo>
                    <a:cubicBezTo>
                      <a:pt x="504" y="1901"/>
                      <a:pt x="53" y="2113"/>
                      <a:pt x="27" y="2776"/>
                    </a:cubicBezTo>
                    <a:cubicBezTo>
                      <a:pt x="0" y="3280"/>
                      <a:pt x="292" y="3731"/>
                      <a:pt x="716" y="3970"/>
                    </a:cubicBezTo>
                    <a:cubicBezTo>
                      <a:pt x="964" y="4112"/>
                      <a:pt x="1235" y="4171"/>
                      <a:pt x="1514" y="4171"/>
                    </a:cubicBezTo>
                    <a:cubicBezTo>
                      <a:pt x="1654" y="4171"/>
                      <a:pt x="1795" y="4156"/>
                      <a:pt x="1937" y="4129"/>
                    </a:cubicBezTo>
                    <a:lnTo>
                      <a:pt x="1937" y="4129"/>
                    </a:lnTo>
                    <a:cubicBezTo>
                      <a:pt x="1910" y="4182"/>
                      <a:pt x="1884" y="4236"/>
                      <a:pt x="1884" y="4315"/>
                    </a:cubicBezTo>
                    <a:cubicBezTo>
                      <a:pt x="1778" y="4766"/>
                      <a:pt x="1963" y="5297"/>
                      <a:pt x="2441" y="5429"/>
                    </a:cubicBezTo>
                    <a:cubicBezTo>
                      <a:pt x="2557" y="5462"/>
                      <a:pt x="2669" y="5477"/>
                      <a:pt x="2777" y="5477"/>
                    </a:cubicBezTo>
                    <a:cubicBezTo>
                      <a:pt x="3452" y="5477"/>
                      <a:pt x="3947" y="4873"/>
                      <a:pt x="4245" y="4209"/>
                    </a:cubicBezTo>
                    <a:cubicBezTo>
                      <a:pt x="4401" y="4246"/>
                      <a:pt x="4562" y="4264"/>
                      <a:pt x="4722" y="4264"/>
                    </a:cubicBezTo>
                    <a:cubicBezTo>
                      <a:pt x="5487" y="4264"/>
                      <a:pt x="6231" y="3844"/>
                      <a:pt x="6341" y="2989"/>
                    </a:cubicBezTo>
                    <a:cubicBezTo>
                      <a:pt x="6394" y="2458"/>
                      <a:pt x="6155" y="1901"/>
                      <a:pt x="5624" y="1715"/>
                    </a:cubicBezTo>
                    <a:cubicBezTo>
                      <a:pt x="5598" y="1689"/>
                      <a:pt x="5545" y="1689"/>
                      <a:pt x="5492" y="1662"/>
                    </a:cubicBezTo>
                    <a:cubicBezTo>
                      <a:pt x="5704" y="1317"/>
                      <a:pt x="5651" y="893"/>
                      <a:pt x="5333" y="601"/>
                    </a:cubicBezTo>
                    <a:cubicBezTo>
                      <a:pt x="5132" y="400"/>
                      <a:pt x="4856" y="300"/>
                      <a:pt x="4583" y="300"/>
                    </a:cubicBezTo>
                    <a:cubicBezTo>
                      <a:pt x="4458" y="300"/>
                      <a:pt x="4334" y="321"/>
                      <a:pt x="4218" y="362"/>
                    </a:cubicBezTo>
                    <a:cubicBezTo>
                      <a:pt x="3953" y="442"/>
                      <a:pt x="3767" y="574"/>
                      <a:pt x="3582" y="760"/>
                    </a:cubicBezTo>
                    <a:cubicBezTo>
                      <a:pt x="3449" y="495"/>
                      <a:pt x="3210" y="283"/>
                      <a:pt x="2918" y="283"/>
                    </a:cubicBezTo>
                    <a:cubicBezTo>
                      <a:pt x="2680" y="283"/>
                      <a:pt x="2467" y="442"/>
                      <a:pt x="2335" y="654"/>
                    </a:cubicBezTo>
                    <a:cubicBezTo>
                      <a:pt x="2069" y="442"/>
                      <a:pt x="1778" y="309"/>
                      <a:pt x="1592" y="203"/>
                    </a:cubicBezTo>
                    <a:cubicBezTo>
                      <a:pt x="1385" y="114"/>
                      <a:pt x="1103" y="1"/>
                      <a:pt x="8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9"/>
              <p:cNvSpPr/>
              <p:nvPr/>
            </p:nvSpPr>
            <p:spPr>
              <a:xfrm>
                <a:off x="-1683723" y="620967"/>
                <a:ext cx="366697" cy="201686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3415" extrusionOk="0">
                    <a:moveTo>
                      <a:pt x="742" y="1"/>
                    </a:moveTo>
                    <a:cubicBezTo>
                      <a:pt x="541" y="1"/>
                      <a:pt x="356" y="72"/>
                      <a:pt x="239" y="283"/>
                    </a:cubicBezTo>
                    <a:cubicBezTo>
                      <a:pt x="0" y="734"/>
                      <a:pt x="478" y="1397"/>
                      <a:pt x="770" y="1715"/>
                    </a:cubicBezTo>
                    <a:cubicBezTo>
                      <a:pt x="823" y="1768"/>
                      <a:pt x="876" y="1848"/>
                      <a:pt x="929" y="1901"/>
                    </a:cubicBezTo>
                    <a:cubicBezTo>
                      <a:pt x="531" y="1901"/>
                      <a:pt x="159" y="2034"/>
                      <a:pt x="0" y="2432"/>
                    </a:cubicBezTo>
                    <a:cubicBezTo>
                      <a:pt x="83" y="3093"/>
                      <a:pt x="733" y="3415"/>
                      <a:pt x="1436" y="3415"/>
                    </a:cubicBezTo>
                    <a:cubicBezTo>
                      <a:pt x="1861" y="3415"/>
                      <a:pt x="2304" y="3298"/>
                      <a:pt x="2653" y="3068"/>
                    </a:cubicBezTo>
                    <a:cubicBezTo>
                      <a:pt x="3188" y="3229"/>
                      <a:pt x="3647" y="3299"/>
                      <a:pt x="4061" y="3299"/>
                    </a:cubicBezTo>
                    <a:cubicBezTo>
                      <a:pt x="4880" y="3299"/>
                      <a:pt x="5521" y="3023"/>
                      <a:pt x="6208" y="2617"/>
                    </a:cubicBezTo>
                    <a:cubicBezTo>
                      <a:pt x="6155" y="2219"/>
                      <a:pt x="5916" y="1874"/>
                      <a:pt x="5518" y="1715"/>
                    </a:cubicBezTo>
                    <a:cubicBezTo>
                      <a:pt x="5492" y="1689"/>
                      <a:pt x="5439" y="1689"/>
                      <a:pt x="5386" y="1662"/>
                    </a:cubicBezTo>
                    <a:cubicBezTo>
                      <a:pt x="5598" y="1317"/>
                      <a:pt x="5545" y="893"/>
                      <a:pt x="5227" y="601"/>
                    </a:cubicBezTo>
                    <a:cubicBezTo>
                      <a:pt x="5026" y="400"/>
                      <a:pt x="4750" y="300"/>
                      <a:pt x="4477" y="300"/>
                    </a:cubicBezTo>
                    <a:cubicBezTo>
                      <a:pt x="4352" y="300"/>
                      <a:pt x="4228" y="321"/>
                      <a:pt x="4112" y="362"/>
                    </a:cubicBezTo>
                    <a:cubicBezTo>
                      <a:pt x="3847" y="442"/>
                      <a:pt x="3661" y="574"/>
                      <a:pt x="3476" y="734"/>
                    </a:cubicBezTo>
                    <a:cubicBezTo>
                      <a:pt x="3343" y="495"/>
                      <a:pt x="3104" y="283"/>
                      <a:pt x="2812" y="283"/>
                    </a:cubicBezTo>
                    <a:cubicBezTo>
                      <a:pt x="2574" y="283"/>
                      <a:pt x="2361" y="442"/>
                      <a:pt x="2229" y="628"/>
                    </a:cubicBezTo>
                    <a:cubicBezTo>
                      <a:pt x="1963" y="442"/>
                      <a:pt x="1672" y="309"/>
                      <a:pt x="1486" y="203"/>
                    </a:cubicBezTo>
                    <a:cubicBezTo>
                      <a:pt x="1279" y="114"/>
                      <a:pt x="997" y="1"/>
                      <a:pt x="742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9"/>
              <p:cNvSpPr/>
              <p:nvPr/>
            </p:nvSpPr>
            <p:spPr>
              <a:xfrm>
                <a:off x="-917551" y="661187"/>
                <a:ext cx="379218" cy="323938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5485" extrusionOk="0">
                    <a:moveTo>
                      <a:pt x="5542" y="1"/>
                    </a:moveTo>
                    <a:cubicBezTo>
                      <a:pt x="5288" y="1"/>
                      <a:pt x="5005" y="110"/>
                      <a:pt x="4802" y="212"/>
                    </a:cubicBezTo>
                    <a:cubicBezTo>
                      <a:pt x="4616" y="291"/>
                      <a:pt x="4325" y="451"/>
                      <a:pt x="4059" y="636"/>
                    </a:cubicBezTo>
                    <a:cubicBezTo>
                      <a:pt x="3927" y="451"/>
                      <a:pt x="3714" y="291"/>
                      <a:pt x="3476" y="291"/>
                    </a:cubicBezTo>
                    <a:cubicBezTo>
                      <a:pt x="3461" y="290"/>
                      <a:pt x="3445" y="289"/>
                      <a:pt x="3430" y="289"/>
                    </a:cubicBezTo>
                    <a:cubicBezTo>
                      <a:pt x="3181" y="289"/>
                      <a:pt x="2937" y="492"/>
                      <a:pt x="2812" y="742"/>
                    </a:cubicBezTo>
                    <a:cubicBezTo>
                      <a:pt x="2653" y="583"/>
                      <a:pt x="2441" y="424"/>
                      <a:pt x="2202" y="344"/>
                    </a:cubicBezTo>
                    <a:cubicBezTo>
                      <a:pt x="2088" y="314"/>
                      <a:pt x="1970" y="299"/>
                      <a:pt x="1853" y="299"/>
                    </a:cubicBezTo>
                    <a:cubicBezTo>
                      <a:pt x="1560" y="299"/>
                      <a:pt x="1270" y="394"/>
                      <a:pt x="1061" y="583"/>
                    </a:cubicBezTo>
                    <a:cubicBezTo>
                      <a:pt x="743" y="875"/>
                      <a:pt x="717" y="1300"/>
                      <a:pt x="902" y="1671"/>
                    </a:cubicBezTo>
                    <a:cubicBezTo>
                      <a:pt x="849" y="1697"/>
                      <a:pt x="823" y="1697"/>
                      <a:pt x="770" y="1697"/>
                    </a:cubicBezTo>
                    <a:cubicBezTo>
                      <a:pt x="266" y="1910"/>
                      <a:pt x="0" y="2467"/>
                      <a:pt x="80" y="2997"/>
                    </a:cubicBezTo>
                    <a:cubicBezTo>
                      <a:pt x="166" y="3838"/>
                      <a:pt x="900" y="4258"/>
                      <a:pt x="1656" y="4258"/>
                    </a:cubicBezTo>
                    <a:cubicBezTo>
                      <a:pt x="1831" y="4258"/>
                      <a:pt x="2007" y="4236"/>
                      <a:pt x="2176" y="4191"/>
                    </a:cubicBezTo>
                    <a:cubicBezTo>
                      <a:pt x="2452" y="4858"/>
                      <a:pt x="2966" y="5485"/>
                      <a:pt x="3634" y="5485"/>
                    </a:cubicBezTo>
                    <a:cubicBezTo>
                      <a:pt x="3737" y="5485"/>
                      <a:pt x="3843" y="5470"/>
                      <a:pt x="3953" y="5438"/>
                    </a:cubicBezTo>
                    <a:cubicBezTo>
                      <a:pt x="4431" y="5306"/>
                      <a:pt x="4643" y="4775"/>
                      <a:pt x="4537" y="4297"/>
                    </a:cubicBezTo>
                    <a:cubicBezTo>
                      <a:pt x="4510" y="4244"/>
                      <a:pt x="4484" y="4191"/>
                      <a:pt x="4457" y="4112"/>
                    </a:cubicBezTo>
                    <a:lnTo>
                      <a:pt x="4457" y="4112"/>
                    </a:lnTo>
                    <a:cubicBezTo>
                      <a:pt x="4618" y="4142"/>
                      <a:pt x="4780" y="4161"/>
                      <a:pt x="4939" y="4161"/>
                    </a:cubicBezTo>
                    <a:cubicBezTo>
                      <a:pt x="5200" y="4161"/>
                      <a:pt x="5457" y="4111"/>
                      <a:pt x="5704" y="3979"/>
                    </a:cubicBezTo>
                    <a:cubicBezTo>
                      <a:pt x="6102" y="3740"/>
                      <a:pt x="6420" y="3263"/>
                      <a:pt x="6394" y="2785"/>
                    </a:cubicBezTo>
                    <a:cubicBezTo>
                      <a:pt x="6344" y="2133"/>
                      <a:pt x="5937" y="1908"/>
                      <a:pt x="5445" y="1908"/>
                    </a:cubicBezTo>
                    <a:cubicBezTo>
                      <a:pt x="5416" y="1908"/>
                      <a:pt x="5388" y="1908"/>
                      <a:pt x="5359" y="1910"/>
                    </a:cubicBezTo>
                    <a:cubicBezTo>
                      <a:pt x="5412" y="1830"/>
                      <a:pt x="5492" y="1777"/>
                      <a:pt x="5545" y="1724"/>
                    </a:cubicBezTo>
                    <a:cubicBezTo>
                      <a:pt x="5810" y="1406"/>
                      <a:pt x="6288" y="716"/>
                      <a:pt x="6049" y="291"/>
                    </a:cubicBezTo>
                    <a:cubicBezTo>
                      <a:pt x="5941" y="75"/>
                      <a:pt x="5751" y="1"/>
                      <a:pt x="5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9"/>
              <p:cNvSpPr/>
              <p:nvPr/>
            </p:nvSpPr>
            <p:spPr>
              <a:xfrm>
                <a:off x="-912886" y="661187"/>
                <a:ext cx="368292" cy="201745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3416" extrusionOk="0">
                    <a:moveTo>
                      <a:pt x="5463" y="1"/>
                    </a:moveTo>
                    <a:cubicBezTo>
                      <a:pt x="5209" y="1"/>
                      <a:pt x="4926" y="110"/>
                      <a:pt x="4723" y="212"/>
                    </a:cubicBezTo>
                    <a:cubicBezTo>
                      <a:pt x="4537" y="291"/>
                      <a:pt x="4246" y="451"/>
                      <a:pt x="3980" y="636"/>
                    </a:cubicBezTo>
                    <a:cubicBezTo>
                      <a:pt x="3848" y="451"/>
                      <a:pt x="3635" y="291"/>
                      <a:pt x="3423" y="291"/>
                    </a:cubicBezTo>
                    <a:cubicBezTo>
                      <a:pt x="3407" y="290"/>
                      <a:pt x="3390" y="289"/>
                      <a:pt x="3374" y="289"/>
                    </a:cubicBezTo>
                    <a:cubicBezTo>
                      <a:pt x="3102" y="289"/>
                      <a:pt x="2858" y="492"/>
                      <a:pt x="2733" y="742"/>
                    </a:cubicBezTo>
                    <a:cubicBezTo>
                      <a:pt x="2574" y="583"/>
                      <a:pt x="2362" y="424"/>
                      <a:pt x="2123" y="344"/>
                    </a:cubicBezTo>
                    <a:cubicBezTo>
                      <a:pt x="2009" y="314"/>
                      <a:pt x="1894" y="299"/>
                      <a:pt x="1779" y="299"/>
                    </a:cubicBezTo>
                    <a:cubicBezTo>
                      <a:pt x="1491" y="299"/>
                      <a:pt x="1210" y="394"/>
                      <a:pt x="982" y="583"/>
                    </a:cubicBezTo>
                    <a:cubicBezTo>
                      <a:pt x="664" y="875"/>
                      <a:pt x="638" y="1300"/>
                      <a:pt x="823" y="1671"/>
                    </a:cubicBezTo>
                    <a:cubicBezTo>
                      <a:pt x="770" y="1671"/>
                      <a:pt x="744" y="1697"/>
                      <a:pt x="691" y="1697"/>
                    </a:cubicBezTo>
                    <a:cubicBezTo>
                      <a:pt x="293" y="1857"/>
                      <a:pt x="54" y="2228"/>
                      <a:pt x="1" y="2626"/>
                    </a:cubicBezTo>
                    <a:cubicBezTo>
                      <a:pt x="696" y="3018"/>
                      <a:pt x="1355" y="3290"/>
                      <a:pt x="2187" y="3290"/>
                    </a:cubicBezTo>
                    <a:cubicBezTo>
                      <a:pt x="2593" y="3290"/>
                      <a:pt x="3042" y="3225"/>
                      <a:pt x="3556" y="3077"/>
                    </a:cubicBezTo>
                    <a:cubicBezTo>
                      <a:pt x="3908" y="3302"/>
                      <a:pt x="4343" y="3415"/>
                      <a:pt x="4760" y="3415"/>
                    </a:cubicBezTo>
                    <a:cubicBezTo>
                      <a:pt x="5474" y="3415"/>
                      <a:pt x="6135" y="3084"/>
                      <a:pt x="6235" y="2414"/>
                    </a:cubicBezTo>
                    <a:cubicBezTo>
                      <a:pt x="6076" y="2016"/>
                      <a:pt x="5705" y="1883"/>
                      <a:pt x="5280" y="1883"/>
                    </a:cubicBezTo>
                    <a:cubicBezTo>
                      <a:pt x="5333" y="1830"/>
                      <a:pt x="5413" y="1777"/>
                      <a:pt x="5466" y="1697"/>
                    </a:cubicBezTo>
                    <a:cubicBezTo>
                      <a:pt x="5731" y="1406"/>
                      <a:pt x="6209" y="716"/>
                      <a:pt x="5970" y="291"/>
                    </a:cubicBezTo>
                    <a:cubicBezTo>
                      <a:pt x="5862" y="75"/>
                      <a:pt x="5672" y="1"/>
                      <a:pt x="5463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9"/>
              <p:cNvSpPr/>
              <p:nvPr/>
            </p:nvSpPr>
            <p:spPr>
              <a:xfrm>
                <a:off x="1067598" y="637032"/>
                <a:ext cx="379218" cy="324588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5496" extrusionOk="0">
                    <a:moveTo>
                      <a:pt x="5551" y="1"/>
                    </a:moveTo>
                    <a:cubicBezTo>
                      <a:pt x="5295" y="1"/>
                      <a:pt x="5008" y="120"/>
                      <a:pt x="4802" y="223"/>
                    </a:cubicBezTo>
                    <a:cubicBezTo>
                      <a:pt x="4616" y="302"/>
                      <a:pt x="4325" y="462"/>
                      <a:pt x="4059" y="647"/>
                    </a:cubicBezTo>
                    <a:cubicBezTo>
                      <a:pt x="3927" y="435"/>
                      <a:pt x="3714" y="302"/>
                      <a:pt x="3476" y="276"/>
                    </a:cubicBezTo>
                    <a:cubicBezTo>
                      <a:pt x="3210" y="276"/>
                      <a:pt x="2945" y="488"/>
                      <a:pt x="2812" y="753"/>
                    </a:cubicBezTo>
                    <a:cubicBezTo>
                      <a:pt x="2627" y="568"/>
                      <a:pt x="2441" y="435"/>
                      <a:pt x="2202" y="356"/>
                    </a:cubicBezTo>
                    <a:cubicBezTo>
                      <a:pt x="2088" y="325"/>
                      <a:pt x="1970" y="310"/>
                      <a:pt x="1853" y="310"/>
                    </a:cubicBezTo>
                    <a:cubicBezTo>
                      <a:pt x="1559" y="310"/>
                      <a:pt x="1270" y="405"/>
                      <a:pt x="1061" y="594"/>
                    </a:cubicBezTo>
                    <a:cubicBezTo>
                      <a:pt x="743" y="886"/>
                      <a:pt x="716" y="1311"/>
                      <a:pt x="902" y="1682"/>
                    </a:cubicBezTo>
                    <a:cubicBezTo>
                      <a:pt x="849" y="1682"/>
                      <a:pt x="823" y="1682"/>
                      <a:pt x="770" y="1709"/>
                    </a:cubicBezTo>
                    <a:cubicBezTo>
                      <a:pt x="265" y="1921"/>
                      <a:pt x="0" y="2478"/>
                      <a:pt x="53" y="3008"/>
                    </a:cubicBezTo>
                    <a:cubicBezTo>
                      <a:pt x="162" y="3857"/>
                      <a:pt x="914" y="4260"/>
                      <a:pt x="1678" y="4260"/>
                    </a:cubicBezTo>
                    <a:cubicBezTo>
                      <a:pt x="1846" y="4260"/>
                      <a:pt x="2014" y="4240"/>
                      <a:pt x="2176" y="4202"/>
                    </a:cubicBezTo>
                    <a:cubicBezTo>
                      <a:pt x="2451" y="4869"/>
                      <a:pt x="2947" y="5496"/>
                      <a:pt x="3626" y="5496"/>
                    </a:cubicBezTo>
                    <a:cubicBezTo>
                      <a:pt x="3731" y="5496"/>
                      <a:pt x="3840" y="5481"/>
                      <a:pt x="3953" y="5449"/>
                    </a:cubicBezTo>
                    <a:cubicBezTo>
                      <a:pt x="4431" y="5290"/>
                      <a:pt x="4643" y="4786"/>
                      <a:pt x="4537" y="4308"/>
                    </a:cubicBezTo>
                    <a:cubicBezTo>
                      <a:pt x="4510" y="4255"/>
                      <a:pt x="4484" y="4176"/>
                      <a:pt x="4457" y="4123"/>
                    </a:cubicBezTo>
                    <a:lnTo>
                      <a:pt x="4457" y="4123"/>
                    </a:lnTo>
                    <a:cubicBezTo>
                      <a:pt x="4613" y="4152"/>
                      <a:pt x="4768" y="4170"/>
                      <a:pt x="4922" y="4170"/>
                    </a:cubicBezTo>
                    <a:cubicBezTo>
                      <a:pt x="5189" y="4170"/>
                      <a:pt x="5452" y="4115"/>
                      <a:pt x="5704" y="3964"/>
                    </a:cubicBezTo>
                    <a:cubicBezTo>
                      <a:pt x="6102" y="3751"/>
                      <a:pt x="6420" y="3274"/>
                      <a:pt x="6394" y="2796"/>
                    </a:cubicBezTo>
                    <a:cubicBezTo>
                      <a:pt x="6341" y="2106"/>
                      <a:pt x="5890" y="1894"/>
                      <a:pt x="5359" y="1894"/>
                    </a:cubicBezTo>
                    <a:cubicBezTo>
                      <a:pt x="5412" y="1841"/>
                      <a:pt x="5492" y="1788"/>
                      <a:pt x="5545" y="1709"/>
                    </a:cubicBezTo>
                    <a:cubicBezTo>
                      <a:pt x="5810" y="1390"/>
                      <a:pt x="6288" y="727"/>
                      <a:pt x="6049" y="302"/>
                    </a:cubicBezTo>
                    <a:cubicBezTo>
                      <a:pt x="5943" y="78"/>
                      <a:pt x="5757" y="1"/>
                      <a:pt x="55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9"/>
              <p:cNvSpPr/>
              <p:nvPr/>
            </p:nvSpPr>
            <p:spPr>
              <a:xfrm>
                <a:off x="1072264" y="636618"/>
                <a:ext cx="368292" cy="202395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3427" extrusionOk="0">
                    <a:moveTo>
                      <a:pt x="5478" y="1"/>
                    </a:moveTo>
                    <a:cubicBezTo>
                      <a:pt x="5220" y="1"/>
                      <a:pt x="4930" y="115"/>
                      <a:pt x="4723" y="203"/>
                    </a:cubicBezTo>
                    <a:cubicBezTo>
                      <a:pt x="4537" y="309"/>
                      <a:pt x="4246" y="469"/>
                      <a:pt x="3980" y="654"/>
                    </a:cubicBezTo>
                    <a:cubicBezTo>
                      <a:pt x="3848" y="442"/>
                      <a:pt x="3635" y="309"/>
                      <a:pt x="3397" y="283"/>
                    </a:cubicBezTo>
                    <a:cubicBezTo>
                      <a:pt x="3131" y="283"/>
                      <a:pt x="2866" y="495"/>
                      <a:pt x="2733" y="760"/>
                    </a:cubicBezTo>
                    <a:cubicBezTo>
                      <a:pt x="2548" y="575"/>
                      <a:pt x="2362" y="442"/>
                      <a:pt x="2123" y="363"/>
                    </a:cubicBezTo>
                    <a:cubicBezTo>
                      <a:pt x="2007" y="324"/>
                      <a:pt x="1886" y="305"/>
                      <a:pt x="1766" y="305"/>
                    </a:cubicBezTo>
                    <a:cubicBezTo>
                      <a:pt x="1475" y="305"/>
                      <a:pt x="1189" y="413"/>
                      <a:pt x="982" y="601"/>
                    </a:cubicBezTo>
                    <a:cubicBezTo>
                      <a:pt x="664" y="893"/>
                      <a:pt x="637" y="1318"/>
                      <a:pt x="823" y="1689"/>
                    </a:cubicBezTo>
                    <a:cubicBezTo>
                      <a:pt x="770" y="1689"/>
                      <a:pt x="744" y="1689"/>
                      <a:pt x="691" y="1716"/>
                    </a:cubicBezTo>
                    <a:cubicBezTo>
                      <a:pt x="293" y="1875"/>
                      <a:pt x="54" y="2220"/>
                      <a:pt x="1" y="2618"/>
                    </a:cubicBezTo>
                    <a:cubicBezTo>
                      <a:pt x="688" y="3023"/>
                      <a:pt x="1340" y="3299"/>
                      <a:pt x="2160" y="3299"/>
                    </a:cubicBezTo>
                    <a:cubicBezTo>
                      <a:pt x="2574" y="3299"/>
                      <a:pt x="3030" y="3229"/>
                      <a:pt x="3556" y="3069"/>
                    </a:cubicBezTo>
                    <a:cubicBezTo>
                      <a:pt x="3914" y="3307"/>
                      <a:pt x="4358" y="3427"/>
                      <a:pt x="4781" y="3427"/>
                    </a:cubicBezTo>
                    <a:cubicBezTo>
                      <a:pt x="5487" y="3427"/>
                      <a:pt x="6136" y="3095"/>
                      <a:pt x="6235" y="2432"/>
                    </a:cubicBezTo>
                    <a:cubicBezTo>
                      <a:pt x="6076" y="2034"/>
                      <a:pt x="5705" y="1901"/>
                      <a:pt x="5280" y="1901"/>
                    </a:cubicBezTo>
                    <a:cubicBezTo>
                      <a:pt x="5333" y="1848"/>
                      <a:pt x="5413" y="1795"/>
                      <a:pt x="5466" y="1716"/>
                    </a:cubicBezTo>
                    <a:cubicBezTo>
                      <a:pt x="5731" y="1397"/>
                      <a:pt x="6209" y="734"/>
                      <a:pt x="5970" y="283"/>
                    </a:cubicBezTo>
                    <a:cubicBezTo>
                      <a:pt x="5864" y="72"/>
                      <a:pt x="5681" y="1"/>
                      <a:pt x="5478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9"/>
              <p:cNvSpPr/>
              <p:nvPr/>
            </p:nvSpPr>
            <p:spPr>
              <a:xfrm>
                <a:off x="856049" y="1354244"/>
                <a:ext cx="377682" cy="323525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478" extrusionOk="0">
                    <a:moveTo>
                      <a:pt x="5538" y="0"/>
                    </a:moveTo>
                    <a:cubicBezTo>
                      <a:pt x="5279" y="0"/>
                      <a:pt x="4995" y="114"/>
                      <a:pt x="4803" y="203"/>
                    </a:cubicBezTo>
                    <a:cubicBezTo>
                      <a:pt x="4590" y="309"/>
                      <a:pt x="4298" y="442"/>
                      <a:pt x="4060" y="627"/>
                    </a:cubicBezTo>
                    <a:cubicBezTo>
                      <a:pt x="3927" y="442"/>
                      <a:pt x="3715" y="282"/>
                      <a:pt x="3476" y="282"/>
                    </a:cubicBezTo>
                    <a:cubicBezTo>
                      <a:pt x="3184" y="282"/>
                      <a:pt x="2945" y="495"/>
                      <a:pt x="2786" y="760"/>
                    </a:cubicBezTo>
                    <a:cubicBezTo>
                      <a:pt x="2627" y="574"/>
                      <a:pt x="2415" y="442"/>
                      <a:pt x="2176" y="362"/>
                    </a:cubicBezTo>
                    <a:cubicBezTo>
                      <a:pt x="2060" y="321"/>
                      <a:pt x="1936" y="300"/>
                      <a:pt x="1812" y="300"/>
                    </a:cubicBezTo>
                    <a:cubicBezTo>
                      <a:pt x="1538" y="300"/>
                      <a:pt x="1263" y="400"/>
                      <a:pt x="1062" y="601"/>
                    </a:cubicBezTo>
                    <a:cubicBezTo>
                      <a:pt x="744" y="893"/>
                      <a:pt x="690" y="1317"/>
                      <a:pt x="876" y="1689"/>
                    </a:cubicBezTo>
                    <a:cubicBezTo>
                      <a:pt x="850" y="1689"/>
                      <a:pt x="797" y="1689"/>
                      <a:pt x="744" y="1715"/>
                    </a:cubicBezTo>
                    <a:cubicBezTo>
                      <a:pt x="239" y="1901"/>
                      <a:pt x="1" y="2458"/>
                      <a:pt x="54" y="2988"/>
                    </a:cubicBezTo>
                    <a:cubicBezTo>
                      <a:pt x="141" y="3844"/>
                      <a:pt x="900" y="4264"/>
                      <a:pt x="1670" y="4264"/>
                    </a:cubicBezTo>
                    <a:cubicBezTo>
                      <a:pt x="1831" y="4264"/>
                      <a:pt x="1993" y="4246"/>
                      <a:pt x="2150" y="4209"/>
                    </a:cubicBezTo>
                    <a:cubicBezTo>
                      <a:pt x="2447" y="4873"/>
                      <a:pt x="2942" y="5477"/>
                      <a:pt x="3601" y="5477"/>
                    </a:cubicBezTo>
                    <a:cubicBezTo>
                      <a:pt x="3705" y="5477"/>
                      <a:pt x="3814" y="5462"/>
                      <a:pt x="3927" y="5429"/>
                    </a:cubicBezTo>
                    <a:cubicBezTo>
                      <a:pt x="4431" y="5297"/>
                      <a:pt x="4617" y="4766"/>
                      <a:pt x="4511" y="4315"/>
                    </a:cubicBezTo>
                    <a:cubicBezTo>
                      <a:pt x="4484" y="4235"/>
                      <a:pt x="4484" y="4182"/>
                      <a:pt x="4458" y="4129"/>
                    </a:cubicBezTo>
                    <a:lnTo>
                      <a:pt x="4458" y="4129"/>
                    </a:lnTo>
                    <a:cubicBezTo>
                      <a:pt x="4599" y="4156"/>
                      <a:pt x="4741" y="4171"/>
                      <a:pt x="4880" y="4171"/>
                    </a:cubicBezTo>
                    <a:cubicBezTo>
                      <a:pt x="5159" y="4171"/>
                      <a:pt x="5430" y="4112"/>
                      <a:pt x="5678" y="3970"/>
                    </a:cubicBezTo>
                    <a:cubicBezTo>
                      <a:pt x="6102" y="3731"/>
                      <a:pt x="6394" y="3280"/>
                      <a:pt x="6368" y="2803"/>
                    </a:cubicBezTo>
                    <a:cubicBezTo>
                      <a:pt x="6341" y="2113"/>
                      <a:pt x="5864" y="1901"/>
                      <a:pt x="5333" y="1901"/>
                    </a:cubicBezTo>
                    <a:cubicBezTo>
                      <a:pt x="5413" y="1848"/>
                      <a:pt x="5466" y="1768"/>
                      <a:pt x="5519" y="1715"/>
                    </a:cubicBezTo>
                    <a:cubicBezTo>
                      <a:pt x="5784" y="1397"/>
                      <a:pt x="6262" y="733"/>
                      <a:pt x="6049" y="282"/>
                    </a:cubicBezTo>
                    <a:cubicBezTo>
                      <a:pt x="5932" y="72"/>
                      <a:pt x="5743" y="0"/>
                      <a:pt x="55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9"/>
              <p:cNvSpPr/>
              <p:nvPr/>
            </p:nvSpPr>
            <p:spPr>
              <a:xfrm>
                <a:off x="859179" y="1354244"/>
                <a:ext cx="368292" cy="201627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3414" extrusionOk="0">
                    <a:moveTo>
                      <a:pt x="5485" y="0"/>
                    </a:moveTo>
                    <a:cubicBezTo>
                      <a:pt x="5226" y="0"/>
                      <a:pt x="4942" y="114"/>
                      <a:pt x="4750" y="203"/>
                    </a:cubicBezTo>
                    <a:cubicBezTo>
                      <a:pt x="4537" y="309"/>
                      <a:pt x="4245" y="442"/>
                      <a:pt x="4007" y="627"/>
                    </a:cubicBezTo>
                    <a:cubicBezTo>
                      <a:pt x="3874" y="442"/>
                      <a:pt x="3662" y="282"/>
                      <a:pt x="3423" y="282"/>
                    </a:cubicBezTo>
                    <a:cubicBezTo>
                      <a:pt x="3131" y="282"/>
                      <a:pt x="2892" y="495"/>
                      <a:pt x="2733" y="733"/>
                    </a:cubicBezTo>
                    <a:cubicBezTo>
                      <a:pt x="2574" y="574"/>
                      <a:pt x="2362" y="442"/>
                      <a:pt x="2123" y="362"/>
                    </a:cubicBezTo>
                    <a:cubicBezTo>
                      <a:pt x="2007" y="321"/>
                      <a:pt x="1883" y="300"/>
                      <a:pt x="1759" y="300"/>
                    </a:cubicBezTo>
                    <a:cubicBezTo>
                      <a:pt x="1485" y="300"/>
                      <a:pt x="1210" y="400"/>
                      <a:pt x="1009" y="601"/>
                    </a:cubicBezTo>
                    <a:cubicBezTo>
                      <a:pt x="691" y="893"/>
                      <a:pt x="637" y="1317"/>
                      <a:pt x="823" y="1662"/>
                    </a:cubicBezTo>
                    <a:cubicBezTo>
                      <a:pt x="797" y="1689"/>
                      <a:pt x="744" y="1689"/>
                      <a:pt x="691" y="1715"/>
                    </a:cubicBezTo>
                    <a:cubicBezTo>
                      <a:pt x="293" y="1848"/>
                      <a:pt x="80" y="2219"/>
                      <a:pt x="1" y="2617"/>
                    </a:cubicBezTo>
                    <a:cubicBezTo>
                      <a:pt x="688" y="3022"/>
                      <a:pt x="1340" y="3299"/>
                      <a:pt x="2160" y="3299"/>
                    </a:cubicBezTo>
                    <a:cubicBezTo>
                      <a:pt x="2574" y="3299"/>
                      <a:pt x="3030" y="3228"/>
                      <a:pt x="3556" y="3068"/>
                    </a:cubicBezTo>
                    <a:cubicBezTo>
                      <a:pt x="3913" y="3296"/>
                      <a:pt x="4359" y="3413"/>
                      <a:pt x="4785" y="3413"/>
                    </a:cubicBezTo>
                    <a:cubicBezTo>
                      <a:pt x="5490" y="3413"/>
                      <a:pt x="6139" y="3092"/>
                      <a:pt x="6233" y="2425"/>
                    </a:cubicBezTo>
                    <a:lnTo>
                      <a:pt x="6233" y="2425"/>
                    </a:lnTo>
                    <a:cubicBezTo>
                      <a:pt x="6233" y="2427"/>
                      <a:pt x="6234" y="2429"/>
                      <a:pt x="6235" y="2431"/>
                    </a:cubicBezTo>
                    <a:lnTo>
                      <a:pt x="6235" y="2405"/>
                    </a:lnTo>
                    <a:cubicBezTo>
                      <a:pt x="6234" y="2412"/>
                      <a:pt x="6234" y="2418"/>
                      <a:pt x="6233" y="2425"/>
                    </a:cubicBezTo>
                    <a:lnTo>
                      <a:pt x="6233" y="2425"/>
                    </a:lnTo>
                    <a:cubicBezTo>
                      <a:pt x="6072" y="2032"/>
                      <a:pt x="5702" y="1901"/>
                      <a:pt x="5280" y="1901"/>
                    </a:cubicBezTo>
                    <a:cubicBezTo>
                      <a:pt x="5360" y="1848"/>
                      <a:pt x="5413" y="1768"/>
                      <a:pt x="5466" y="1715"/>
                    </a:cubicBezTo>
                    <a:cubicBezTo>
                      <a:pt x="5731" y="1397"/>
                      <a:pt x="6209" y="733"/>
                      <a:pt x="5996" y="282"/>
                    </a:cubicBezTo>
                    <a:cubicBezTo>
                      <a:pt x="5879" y="72"/>
                      <a:pt x="5690" y="0"/>
                      <a:pt x="5485" y="0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9"/>
              <p:cNvSpPr/>
              <p:nvPr/>
            </p:nvSpPr>
            <p:spPr>
              <a:xfrm>
                <a:off x="-1550545" y="1005855"/>
                <a:ext cx="318092" cy="273620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4633" extrusionOk="0">
                    <a:moveTo>
                      <a:pt x="717" y="1"/>
                    </a:moveTo>
                    <a:cubicBezTo>
                      <a:pt x="543" y="1"/>
                      <a:pt x="386" y="62"/>
                      <a:pt x="292" y="239"/>
                    </a:cubicBezTo>
                    <a:cubicBezTo>
                      <a:pt x="106" y="610"/>
                      <a:pt x="504" y="1167"/>
                      <a:pt x="743" y="1459"/>
                    </a:cubicBezTo>
                    <a:cubicBezTo>
                      <a:pt x="770" y="1512"/>
                      <a:pt x="823" y="1565"/>
                      <a:pt x="876" y="1592"/>
                    </a:cubicBezTo>
                    <a:cubicBezTo>
                      <a:pt x="425" y="1592"/>
                      <a:pt x="53" y="1778"/>
                      <a:pt x="0" y="2361"/>
                    </a:cubicBezTo>
                    <a:cubicBezTo>
                      <a:pt x="0" y="2759"/>
                      <a:pt x="239" y="3157"/>
                      <a:pt x="584" y="3343"/>
                    </a:cubicBezTo>
                    <a:cubicBezTo>
                      <a:pt x="792" y="3464"/>
                      <a:pt x="1024" y="3518"/>
                      <a:pt x="1255" y="3518"/>
                    </a:cubicBezTo>
                    <a:cubicBezTo>
                      <a:pt x="1377" y="3518"/>
                      <a:pt x="1500" y="3503"/>
                      <a:pt x="1619" y="3475"/>
                    </a:cubicBezTo>
                    <a:lnTo>
                      <a:pt x="1619" y="3475"/>
                    </a:lnTo>
                    <a:cubicBezTo>
                      <a:pt x="1619" y="3529"/>
                      <a:pt x="1592" y="3582"/>
                      <a:pt x="1566" y="3635"/>
                    </a:cubicBezTo>
                    <a:cubicBezTo>
                      <a:pt x="1486" y="4033"/>
                      <a:pt x="1645" y="4457"/>
                      <a:pt x="2070" y="4590"/>
                    </a:cubicBezTo>
                    <a:cubicBezTo>
                      <a:pt x="2165" y="4619"/>
                      <a:pt x="2257" y="4633"/>
                      <a:pt x="2346" y="4633"/>
                    </a:cubicBezTo>
                    <a:cubicBezTo>
                      <a:pt x="2901" y="4633"/>
                      <a:pt x="3327" y="4104"/>
                      <a:pt x="3555" y="3555"/>
                    </a:cubicBezTo>
                    <a:cubicBezTo>
                      <a:pt x="3690" y="3588"/>
                      <a:pt x="3829" y="3604"/>
                      <a:pt x="3966" y="3604"/>
                    </a:cubicBezTo>
                    <a:cubicBezTo>
                      <a:pt x="4616" y="3604"/>
                      <a:pt x="5245" y="3243"/>
                      <a:pt x="5333" y="2520"/>
                    </a:cubicBezTo>
                    <a:cubicBezTo>
                      <a:pt x="5386" y="2069"/>
                      <a:pt x="5174" y="1618"/>
                      <a:pt x="4749" y="1459"/>
                    </a:cubicBezTo>
                    <a:lnTo>
                      <a:pt x="4749" y="1433"/>
                    </a:lnTo>
                    <a:cubicBezTo>
                      <a:pt x="4723" y="1433"/>
                      <a:pt x="4669" y="1433"/>
                      <a:pt x="4643" y="1406"/>
                    </a:cubicBezTo>
                    <a:cubicBezTo>
                      <a:pt x="4802" y="1114"/>
                      <a:pt x="4749" y="743"/>
                      <a:pt x="4484" y="504"/>
                    </a:cubicBezTo>
                    <a:cubicBezTo>
                      <a:pt x="4313" y="333"/>
                      <a:pt x="4074" y="257"/>
                      <a:pt x="3835" y="257"/>
                    </a:cubicBezTo>
                    <a:cubicBezTo>
                      <a:pt x="3740" y="257"/>
                      <a:pt x="3646" y="269"/>
                      <a:pt x="3555" y="292"/>
                    </a:cubicBezTo>
                    <a:cubicBezTo>
                      <a:pt x="3343" y="372"/>
                      <a:pt x="3184" y="478"/>
                      <a:pt x="3025" y="637"/>
                    </a:cubicBezTo>
                    <a:cubicBezTo>
                      <a:pt x="2919" y="398"/>
                      <a:pt x="2706" y="239"/>
                      <a:pt x="2468" y="239"/>
                    </a:cubicBezTo>
                    <a:cubicBezTo>
                      <a:pt x="2255" y="239"/>
                      <a:pt x="2096" y="372"/>
                      <a:pt x="1963" y="531"/>
                    </a:cubicBezTo>
                    <a:cubicBezTo>
                      <a:pt x="1751" y="372"/>
                      <a:pt x="1512" y="265"/>
                      <a:pt x="1353" y="186"/>
                    </a:cubicBezTo>
                    <a:cubicBezTo>
                      <a:pt x="1176" y="97"/>
                      <a:pt x="934" y="1"/>
                      <a:pt x="7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9"/>
              <p:cNvSpPr/>
              <p:nvPr/>
            </p:nvSpPr>
            <p:spPr>
              <a:xfrm>
                <a:off x="-1545880" y="1005855"/>
                <a:ext cx="310296" cy="170326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884" extrusionOk="0">
                    <a:moveTo>
                      <a:pt x="638" y="1"/>
                    </a:moveTo>
                    <a:cubicBezTo>
                      <a:pt x="464" y="1"/>
                      <a:pt x="307" y="62"/>
                      <a:pt x="213" y="239"/>
                    </a:cubicBezTo>
                    <a:cubicBezTo>
                      <a:pt x="27" y="610"/>
                      <a:pt x="425" y="1167"/>
                      <a:pt x="664" y="1459"/>
                    </a:cubicBezTo>
                    <a:cubicBezTo>
                      <a:pt x="691" y="1512"/>
                      <a:pt x="744" y="1565"/>
                      <a:pt x="797" y="1592"/>
                    </a:cubicBezTo>
                    <a:cubicBezTo>
                      <a:pt x="452" y="1592"/>
                      <a:pt x="134" y="1725"/>
                      <a:pt x="1" y="2043"/>
                    </a:cubicBezTo>
                    <a:cubicBezTo>
                      <a:pt x="84" y="2610"/>
                      <a:pt x="639" y="2883"/>
                      <a:pt x="1237" y="2883"/>
                    </a:cubicBezTo>
                    <a:cubicBezTo>
                      <a:pt x="1591" y="2883"/>
                      <a:pt x="1960" y="2787"/>
                      <a:pt x="2256" y="2600"/>
                    </a:cubicBezTo>
                    <a:cubicBezTo>
                      <a:pt x="2691" y="2730"/>
                      <a:pt x="3068" y="2787"/>
                      <a:pt x="3410" y="2787"/>
                    </a:cubicBezTo>
                    <a:cubicBezTo>
                      <a:pt x="4113" y="2787"/>
                      <a:pt x="4665" y="2550"/>
                      <a:pt x="5254" y="2229"/>
                    </a:cubicBezTo>
                    <a:cubicBezTo>
                      <a:pt x="5201" y="1884"/>
                      <a:pt x="5015" y="1565"/>
                      <a:pt x="4670" y="1433"/>
                    </a:cubicBezTo>
                    <a:cubicBezTo>
                      <a:pt x="4644" y="1433"/>
                      <a:pt x="4590" y="1433"/>
                      <a:pt x="4564" y="1406"/>
                    </a:cubicBezTo>
                    <a:cubicBezTo>
                      <a:pt x="4723" y="1114"/>
                      <a:pt x="4670" y="743"/>
                      <a:pt x="4405" y="504"/>
                    </a:cubicBezTo>
                    <a:cubicBezTo>
                      <a:pt x="4234" y="333"/>
                      <a:pt x="3995" y="257"/>
                      <a:pt x="3756" y="257"/>
                    </a:cubicBezTo>
                    <a:cubicBezTo>
                      <a:pt x="3661" y="257"/>
                      <a:pt x="3567" y="269"/>
                      <a:pt x="3476" y="292"/>
                    </a:cubicBezTo>
                    <a:cubicBezTo>
                      <a:pt x="3264" y="372"/>
                      <a:pt x="3105" y="478"/>
                      <a:pt x="2946" y="637"/>
                    </a:cubicBezTo>
                    <a:cubicBezTo>
                      <a:pt x="2840" y="398"/>
                      <a:pt x="2627" y="239"/>
                      <a:pt x="2389" y="239"/>
                    </a:cubicBezTo>
                    <a:cubicBezTo>
                      <a:pt x="2176" y="239"/>
                      <a:pt x="2017" y="372"/>
                      <a:pt x="1884" y="531"/>
                    </a:cubicBezTo>
                    <a:cubicBezTo>
                      <a:pt x="1672" y="372"/>
                      <a:pt x="1433" y="265"/>
                      <a:pt x="1274" y="186"/>
                    </a:cubicBezTo>
                    <a:cubicBezTo>
                      <a:pt x="1097" y="97"/>
                      <a:pt x="855" y="1"/>
                      <a:pt x="638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9"/>
              <p:cNvSpPr/>
              <p:nvPr/>
            </p:nvSpPr>
            <p:spPr>
              <a:xfrm>
                <a:off x="354697" y="902502"/>
                <a:ext cx="379218" cy="323938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5485" extrusionOk="0">
                    <a:moveTo>
                      <a:pt x="879" y="0"/>
                    </a:moveTo>
                    <a:cubicBezTo>
                      <a:pt x="669" y="0"/>
                      <a:pt x="480" y="75"/>
                      <a:pt x="372" y="291"/>
                    </a:cubicBezTo>
                    <a:cubicBezTo>
                      <a:pt x="133" y="715"/>
                      <a:pt x="610" y="1405"/>
                      <a:pt x="876" y="1697"/>
                    </a:cubicBezTo>
                    <a:cubicBezTo>
                      <a:pt x="929" y="1777"/>
                      <a:pt x="1008" y="1830"/>
                      <a:pt x="1061" y="1883"/>
                    </a:cubicBezTo>
                    <a:cubicBezTo>
                      <a:pt x="531" y="1883"/>
                      <a:pt x="80" y="2095"/>
                      <a:pt x="27" y="2785"/>
                    </a:cubicBezTo>
                    <a:cubicBezTo>
                      <a:pt x="0" y="3262"/>
                      <a:pt x="319" y="3740"/>
                      <a:pt x="717" y="3979"/>
                    </a:cubicBezTo>
                    <a:cubicBezTo>
                      <a:pt x="963" y="4110"/>
                      <a:pt x="1220" y="4160"/>
                      <a:pt x="1481" y="4160"/>
                    </a:cubicBezTo>
                    <a:cubicBezTo>
                      <a:pt x="1641" y="4160"/>
                      <a:pt x="1802" y="4141"/>
                      <a:pt x="1963" y="4111"/>
                    </a:cubicBezTo>
                    <a:lnTo>
                      <a:pt x="1963" y="4111"/>
                    </a:lnTo>
                    <a:cubicBezTo>
                      <a:pt x="1937" y="4191"/>
                      <a:pt x="1910" y="4244"/>
                      <a:pt x="1884" y="4297"/>
                    </a:cubicBezTo>
                    <a:cubicBezTo>
                      <a:pt x="1778" y="4774"/>
                      <a:pt x="1990" y="5279"/>
                      <a:pt x="2467" y="5438"/>
                    </a:cubicBezTo>
                    <a:cubicBezTo>
                      <a:pt x="2581" y="5470"/>
                      <a:pt x="2690" y="5484"/>
                      <a:pt x="2794" y="5484"/>
                    </a:cubicBezTo>
                    <a:cubicBezTo>
                      <a:pt x="3474" y="5484"/>
                      <a:pt x="3969" y="4858"/>
                      <a:pt x="4245" y="4191"/>
                    </a:cubicBezTo>
                    <a:cubicBezTo>
                      <a:pt x="4407" y="4229"/>
                      <a:pt x="4575" y="4248"/>
                      <a:pt x="4742" y="4248"/>
                    </a:cubicBezTo>
                    <a:cubicBezTo>
                      <a:pt x="5507" y="4248"/>
                      <a:pt x="6259" y="3846"/>
                      <a:pt x="6367" y="2997"/>
                    </a:cubicBezTo>
                    <a:cubicBezTo>
                      <a:pt x="6420" y="2466"/>
                      <a:pt x="6155" y="1909"/>
                      <a:pt x="5651" y="1697"/>
                    </a:cubicBezTo>
                    <a:cubicBezTo>
                      <a:pt x="5598" y="1697"/>
                      <a:pt x="5571" y="1671"/>
                      <a:pt x="5518" y="1671"/>
                    </a:cubicBezTo>
                    <a:cubicBezTo>
                      <a:pt x="5704" y="1299"/>
                      <a:pt x="5678" y="875"/>
                      <a:pt x="5359" y="583"/>
                    </a:cubicBezTo>
                    <a:cubicBezTo>
                      <a:pt x="5151" y="393"/>
                      <a:pt x="4861" y="299"/>
                      <a:pt x="4568" y="299"/>
                    </a:cubicBezTo>
                    <a:cubicBezTo>
                      <a:pt x="4450" y="299"/>
                      <a:pt x="4332" y="314"/>
                      <a:pt x="4218" y="344"/>
                    </a:cubicBezTo>
                    <a:cubicBezTo>
                      <a:pt x="3980" y="424"/>
                      <a:pt x="3794" y="556"/>
                      <a:pt x="3608" y="742"/>
                    </a:cubicBezTo>
                    <a:cubicBezTo>
                      <a:pt x="3483" y="492"/>
                      <a:pt x="3240" y="289"/>
                      <a:pt x="2990" y="289"/>
                    </a:cubicBezTo>
                    <a:cubicBezTo>
                      <a:pt x="2975" y="289"/>
                      <a:pt x="2960" y="289"/>
                      <a:pt x="2945" y="291"/>
                    </a:cubicBezTo>
                    <a:cubicBezTo>
                      <a:pt x="2706" y="291"/>
                      <a:pt x="2494" y="450"/>
                      <a:pt x="2361" y="636"/>
                    </a:cubicBezTo>
                    <a:cubicBezTo>
                      <a:pt x="2096" y="450"/>
                      <a:pt x="1804" y="291"/>
                      <a:pt x="1619" y="211"/>
                    </a:cubicBezTo>
                    <a:cubicBezTo>
                      <a:pt x="1415" y="110"/>
                      <a:pt x="1132" y="0"/>
                      <a:pt x="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9"/>
              <p:cNvSpPr/>
              <p:nvPr/>
            </p:nvSpPr>
            <p:spPr>
              <a:xfrm>
                <a:off x="360957" y="901557"/>
                <a:ext cx="368233" cy="202631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3431" extrusionOk="0">
                    <a:moveTo>
                      <a:pt x="748" y="1"/>
                    </a:moveTo>
                    <a:cubicBezTo>
                      <a:pt x="549" y="1"/>
                      <a:pt x="369" y="73"/>
                      <a:pt x="266" y="280"/>
                    </a:cubicBezTo>
                    <a:cubicBezTo>
                      <a:pt x="27" y="731"/>
                      <a:pt x="504" y="1395"/>
                      <a:pt x="770" y="1713"/>
                    </a:cubicBezTo>
                    <a:cubicBezTo>
                      <a:pt x="823" y="1793"/>
                      <a:pt x="902" y="1846"/>
                      <a:pt x="955" y="1899"/>
                    </a:cubicBezTo>
                    <a:cubicBezTo>
                      <a:pt x="531" y="1899"/>
                      <a:pt x="160" y="2031"/>
                      <a:pt x="0" y="2429"/>
                    </a:cubicBezTo>
                    <a:cubicBezTo>
                      <a:pt x="101" y="3099"/>
                      <a:pt x="762" y="3431"/>
                      <a:pt x="1475" y="3431"/>
                    </a:cubicBezTo>
                    <a:cubicBezTo>
                      <a:pt x="1892" y="3431"/>
                      <a:pt x="2328" y="3318"/>
                      <a:pt x="2680" y="3093"/>
                    </a:cubicBezTo>
                    <a:cubicBezTo>
                      <a:pt x="3194" y="3241"/>
                      <a:pt x="3642" y="3306"/>
                      <a:pt x="4049" y="3306"/>
                    </a:cubicBezTo>
                    <a:cubicBezTo>
                      <a:pt x="4881" y="3306"/>
                      <a:pt x="5540" y="3034"/>
                      <a:pt x="6235" y="2642"/>
                    </a:cubicBezTo>
                    <a:cubicBezTo>
                      <a:pt x="6182" y="2217"/>
                      <a:pt x="5943" y="1872"/>
                      <a:pt x="5545" y="1713"/>
                    </a:cubicBezTo>
                    <a:cubicBezTo>
                      <a:pt x="5492" y="1687"/>
                      <a:pt x="5465" y="1687"/>
                      <a:pt x="5412" y="1687"/>
                    </a:cubicBezTo>
                    <a:cubicBezTo>
                      <a:pt x="5598" y="1315"/>
                      <a:pt x="5572" y="891"/>
                      <a:pt x="5253" y="599"/>
                    </a:cubicBezTo>
                    <a:cubicBezTo>
                      <a:pt x="5045" y="409"/>
                      <a:pt x="4755" y="315"/>
                      <a:pt x="4462" y="315"/>
                    </a:cubicBezTo>
                    <a:cubicBezTo>
                      <a:pt x="4344" y="315"/>
                      <a:pt x="4226" y="330"/>
                      <a:pt x="4112" y="360"/>
                    </a:cubicBezTo>
                    <a:cubicBezTo>
                      <a:pt x="3874" y="440"/>
                      <a:pt x="3661" y="572"/>
                      <a:pt x="3502" y="758"/>
                    </a:cubicBezTo>
                    <a:cubicBezTo>
                      <a:pt x="3370" y="493"/>
                      <a:pt x="3104" y="280"/>
                      <a:pt x="2839" y="280"/>
                    </a:cubicBezTo>
                    <a:cubicBezTo>
                      <a:pt x="2600" y="307"/>
                      <a:pt x="2388" y="440"/>
                      <a:pt x="2255" y="652"/>
                    </a:cubicBezTo>
                    <a:cubicBezTo>
                      <a:pt x="1990" y="466"/>
                      <a:pt x="1698" y="307"/>
                      <a:pt x="1513" y="227"/>
                    </a:cubicBezTo>
                    <a:cubicBezTo>
                      <a:pt x="1303" y="122"/>
                      <a:pt x="1008" y="1"/>
                      <a:pt x="748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9"/>
              <p:cNvSpPr/>
              <p:nvPr/>
            </p:nvSpPr>
            <p:spPr>
              <a:xfrm>
                <a:off x="583432" y="1203289"/>
                <a:ext cx="377682" cy="323998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486" extrusionOk="0">
                    <a:moveTo>
                      <a:pt x="872" y="1"/>
                    </a:moveTo>
                    <a:cubicBezTo>
                      <a:pt x="662" y="1"/>
                      <a:pt x="465" y="76"/>
                      <a:pt x="345" y="292"/>
                    </a:cubicBezTo>
                    <a:cubicBezTo>
                      <a:pt x="133" y="716"/>
                      <a:pt x="611" y="1406"/>
                      <a:pt x="876" y="1724"/>
                    </a:cubicBezTo>
                    <a:cubicBezTo>
                      <a:pt x="929" y="1777"/>
                      <a:pt x="982" y="1830"/>
                      <a:pt x="1062" y="1910"/>
                    </a:cubicBezTo>
                    <a:cubicBezTo>
                      <a:pt x="1033" y="1909"/>
                      <a:pt x="1004" y="1908"/>
                      <a:pt x="976" y="1908"/>
                    </a:cubicBezTo>
                    <a:cubicBezTo>
                      <a:pt x="481" y="1908"/>
                      <a:pt x="52" y="2133"/>
                      <a:pt x="27" y="2785"/>
                    </a:cubicBezTo>
                    <a:cubicBezTo>
                      <a:pt x="1" y="3263"/>
                      <a:pt x="319" y="3740"/>
                      <a:pt x="717" y="3979"/>
                    </a:cubicBezTo>
                    <a:cubicBezTo>
                      <a:pt x="947" y="4111"/>
                      <a:pt x="1198" y="4161"/>
                      <a:pt x="1456" y="4161"/>
                    </a:cubicBezTo>
                    <a:cubicBezTo>
                      <a:pt x="1615" y="4161"/>
                      <a:pt x="1776" y="4142"/>
                      <a:pt x="1937" y="4112"/>
                    </a:cubicBezTo>
                    <a:lnTo>
                      <a:pt x="1937" y="4112"/>
                    </a:lnTo>
                    <a:cubicBezTo>
                      <a:pt x="1911" y="4191"/>
                      <a:pt x="1911" y="4245"/>
                      <a:pt x="1884" y="4298"/>
                    </a:cubicBezTo>
                    <a:cubicBezTo>
                      <a:pt x="1778" y="4775"/>
                      <a:pt x="1964" y="5306"/>
                      <a:pt x="2468" y="5438"/>
                    </a:cubicBezTo>
                    <a:cubicBezTo>
                      <a:pt x="2578" y="5470"/>
                      <a:pt x="2683" y="5485"/>
                      <a:pt x="2785" y="5485"/>
                    </a:cubicBezTo>
                    <a:cubicBezTo>
                      <a:pt x="3448" y="5485"/>
                      <a:pt x="3946" y="4858"/>
                      <a:pt x="4245" y="4191"/>
                    </a:cubicBezTo>
                    <a:cubicBezTo>
                      <a:pt x="4414" y="4236"/>
                      <a:pt x="4590" y="4259"/>
                      <a:pt x="4765" y="4259"/>
                    </a:cubicBezTo>
                    <a:cubicBezTo>
                      <a:pt x="5521" y="4259"/>
                      <a:pt x="6255" y="3838"/>
                      <a:pt x="6341" y="2998"/>
                    </a:cubicBezTo>
                    <a:cubicBezTo>
                      <a:pt x="6394" y="2467"/>
                      <a:pt x="6155" y="1910"/>
                      <a:pt x="5651" y="1698"/>
                    </a:cubicBezTo>
                    <a:cubicBezTo>
                      <a:pt x="5598" y="1698"/>
                      <a:pt x="5545" y="1698"/>
                      <a:pt x="5519" y="1671"/>
                    </a:cubicBezTo>
                    <a:cubicBezTo>
                      <a:pt x="5704" y="1300"/>
                      <a:pt x="5651" y="875"/>
                      <a:pt x="5333" y="583"/>
                    </a:cubicBezTo>
                    <a:cubicBezTo>
                      <a:pt x="5125" y="394"/>
                      <a:pt x="4835" y="299"/>
                      <a:pt x="4551" y="299"/>
                    </a:cubicBezTo>
                    <a:cubicBezTo>
                      <a:pt x="4437" y="299"/>
                      <a:pt x="4325" y="314"/>
                      <a:pt x="4219" y="345"/>
                    </a:cubicBezTo>
                    <a:cubicBezTo>
                      <a:pt x="3980" y="424"/>
                      <a:pt x="3768" y="583"/>
                      <a:pt x="3609" y="743"/>
                    </a:cubicBezTo>
                    <a:cubicBezTo>
                      <a:pt x="3458" y="492"/>
                      <a:pt x="3238" y="289"/>
                      <a:pt x="2968" y="289"/>
                    </a:cubicBezTo>
                    <a:cubicBezTo>
                      <a:pt x="2952" y="289"/>
                      <a:pt x="2935" y="290"/>
                      <a:pt x="2919" y="292"/>
                    </a:cubicBezTo>
                    <a:cubicBezTo>
                      <a:pt x="2680" y="292"/>
                      <a:pt x="2468" y="451"/>
                      <a:pt x="2335" y="637"/>
                    </a:cubicBezTo>
                    <a:cubicBezTo>
                      <a:pt x="2096" y="451"/>
                      <a:pt x="1805" y="292"/>
                      <a:pt x="1592" y="212"/>
                    </a:cubicBezTo>
                    <a:cubicBezTo>
                      <a:pt x="1403" y="110"/>
                      <a:pt x="1127" y="1"/>
                      <a:pt x="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9"/>
              <p:cNvSpPr/>
              <p:nvPr/>
            </p:nvSpPr>
            <p:spPr>
              <a:xfrm>
                <a:off x="589693" y="1203289"/>
                <a:ext cx="368292" cy="201745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3416" extrusionOk="0">
                    <a:moveTo>
                      <a:pt x="757" y="1"/>
                    </a:moveTo>
                    <a:cubicBezTo>
                      <a:pt x="550" y="1"/>
                      <a:pt x="359" y="76"/>
                      <a:pt x="239" y="292"/>
                    </a:cubicBezTo>
                    <a:cubicBezTo>
                      <a:pt x="27" y="716"/>
                      <a:pt x="505" y="1406"/>
                      <a:pt x="770" y="1724"/>
                    </a:cubicBezTo>
                    <a:cubicBezTo>
                      <a:pt x="823" y="1777"/>
                      <a:pt x="876" y="1830"/>
                      <a:pt x="956" y="1910"/>
                    </a:cubicBezTo>
                    <a:cubicBezTo>
                      <a:pt x="921" y="1908"/>
                      <a:pt x="887" y="1907"/>
                      <a:pt x="854" y="1907"/>
                    </a:cubicBezTo>
                    <a:cubicBezTo>
                      <a:pt x="472" y="1907"/>
                      <a:pt x="147" y="2048"/>
                      <a:pt x="1" y="2414"/>
                    </a:cubicBezTo>
                    <a:cubicBezTo>
                      <a:pt x="84" y="3084"/>
                      <a:pt x="750" y="3415"/>
                      <a:pt x="1469" y="3415"/>
                    </a:cubicBezTo>
                    <a:cubicBezTo>
                      <a:pt x="1889" y="3415"/>
                      <a:pt x="2328" y="3302"/>
                      <a:pt x="2680" y="3077"/>
                    </a:cubicBezTo>
                    <a:cubicBezTo>
                      <a:pt x="3194" y="3225"/>
                      <a:pt x="3643" y="3291"/>
                      <a:pt x="4049" y="3291"/>
                    </a:cubicBezTo>
                    <a:cubicBezTo>
                      <a:pt x="4881" y="3291"/>
                      <a:pt x="5540" y="3018"/>
                      <a:pt x="6235" y="2626"/>
                    </a:cubicBezTo>
                    <a:cubicBezTo>
                      <a:pt x="6156" y="2228"/>
                      <a:pt x="5943" y="1857"/>
                      <a:pt x="5545" y="1698"/>
                    </a:cubicBezTo>
                    <a:cubicBezTo>
                      <a:pt x="5492" y="1698"/>
                      <a:pt x="5439" y="1698"/>
                      <a:pt x="5413" y="1671"/>
                    </a:cubicBezTo>
                    <a:cubicBezTo>
                      <a:pt x="5598" y="1300"/>
                      <a:pt x="5545" y="875"/>
                      <a:pt x="5227" y="583"/>
                    </a:cubicBezTo>
                    <a:cubicBezTo>
                      <a:pt x="5019" y="394"/>
                      <a:pt x="4729" y="299"/>
                      <a:pt x="4445" y="299"/>
                    </a:cubicBezTo>
                    <a:cubicBezTo>
                      <a:pt x="4331" y="299"/>
                      <a:pt x="4219" y="314"/>
                      <a:pt x="4113" y="345"/>
                    </a:cubicBezTo>
                    <a:cubicBezTo>
                      <a:pt x="3847" y="424"/>
                      <a:pt x="3662" y="583"/>
                      <a:pt x="3476" y="743"/>
                    </a:cubicBezTo>
                    <a:cubicBezTo>
                      <a:pt x="3351" y="492"/>
                      <a:pt x="3131" y="289"/>
                      <a:pt x="2862" y="289"/>
                    </a:cubicBezTo>
                    <a:cubicBezTo>
                      <a:pt x="2846" y="289"/>
                      <a:pt x="2829" y="290"/>
                      <a:pt x="2813" y="292"/>
                    </a:cubicBezTo>
                    <a:cubicBezTo>
                      <a:pt x="2574" y="292"/>
                      <a:pt x="2362" y="451"/>
                      <a:pt x="2229" y="637"/>
                    </a:cubicBezTo>
                    <a:cubicBezTo>
                      <a:pt x="1990" y="451"/>
                      <a:pt x="1699" y="292"/>
                      <a:pt x="1486" y="212"/>
                    </a:cubicBezTo>
                    <a:cubicBezTo>
                      <a:pt x="1283" y="110"/>
                      <a:pt x="1008" y="1"/>
                      <a:pt x="757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9"/>
              <p:cNvSpPr/>
              <p:nvPr/>
            </p:nvSpPr>
            <p:spPr>
              <a:xfrm>
                <a:off x="1053483" y="1160058"/>
                <a:ext cx="377682" cy="323879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484" extrusionOk="0">
                    <a:moveTo>
                      <a:pt x="5542" y="1"/>
                    </a:moveTo>
                    <a:cubicBezTo>
                      <a:pt x="5285" y="1"/>
                      <a:pt x="4997" y="123"/>
                      <a:pt x="4802" y="228"/>
                    </a:cubicBezTo>
                    <a:cubicBezTo>
                      <a:pt x="4590" y="307"/>
                      <a:pt x="4298" y="467"/>
                      <a:pt x="4033" y="652"/>
                    </a:cubicBezTo>
                    <a:cubicBezTo>
                      <a:pt x="3927" y="440"/>
                      <a:pt x="3715" y="281"/>
                      <a:pt x="3476" y="281"/>
                    </a:cubicBezTo>
                    <a:cubicBezTo>
                      <a:pt x="3184" y="281"/>
                      <a:pt x="2919" y="493"/>
                      <a:pt x="2786" y="758"/>
                    </a:cubicBezTo>
                    <a:cubicBezTo>
                      <a:pt x="2627" y="573"/>
                      <a:pt x="2415" y="440"/>
                      <a:pt x="2176" y="360"/>
                    </a:cubicBezTo>
                    <a:cubicBezTo>
                      <a:pt x="2070" y="330"/>
                      <a:pt x="1957" y="315"/>
                      <a:pt x="1844" y="315"/>
                    </a:cubicBezTo>
                    <a:cubicBezTo>
                      <a:pt x="1560" y="315"/>
                      <a:pt x="1270" y="410"/>
                      <a:pt x="1062" y="599"/>
                    </a:cubicBezTo>
                    <a:cubicBezTo>
                      <a:pt x="743" y="891"/>
                      <a:pt x="690" y="1315"/>
                      <a:pt x="876" y="1687"/>
                    </a:cubicBezTo>
                    <a:cubicBezTo>
                      <a:pt x="849" y="1687"/>
                      <a:pt x="796" y="1687"/>
                      <a:pt x="743" y="1713"/>
                    </a:cubicBezTo>
                    <a:cubicBezTo>
                      <a:pt x="239" y="1926"/>
                      <a:pt x="0" y="2456"/>
                      <a:pt x="53" y="2987"/>
                    </a:cubicBezTo>
                    <a:cubicBezTo>
                      <a:pt x="141" y="3858"/>
                      <a:pt x="890" y="4264"/>
                      <a:pt x="1654" y="4264"/>
                    </a:cubicBezTo>
                    <a:cubicBezTo>
                      <a:pt x="1821" y="4264"/>
                      <a:pt x="1988" y="4245"/>
                      <a:pt x="2149" y="4207"/>
                    </a:cubicBezTo>
                    <a:cubicBezTo>
                      <a:pt x="2444" y="4865"/>
                      <a:pt x="2933" y="5484"/>
                      <a:pt x="3582" y="5484"/>
                    </a:cubicBezTo>
                    <a:cubicBezTo>
                      <a:pt x="3693" y="5484"/>
                      <a:pt x="3807" y="5466"/>
                      <a:pt x="3927" y="5428"/>
                    </a:cubicBezTo>
                    <a:cubicBezTo>
                      <a:pt x="4431" y="5295"/>
                      <a:pt x="4617" y="4764"/>
                      <a:pt x="4510" y="4313"/>
                    </a:cubicBezTo>
                    <a:cubicBezTo>
                      <a:pt x="4484" y="4260"/>
                      <a:pt x="4484" y="4181"/>
                      <a:pt x="4457" y="4128"/>
                    </a:cubicBezTo>
                    <a:lnTo>
                      <a:pt x="4457" y="4128"/>
                    </a:lnTo>
                    <a:cubicBezTo>
                      <a:pt x="4613" y="4157"/>
                      <a:pt x="4768" y="4175"/>
                      <a:pt x="4921" y="4175"/>
                    </a:cubicBezTo>
                    <a:cubicBezTo>
                      <a:pt x="5185" y="4175"/>
                      <a:pt x="5442" y="4120"/>
                      <a:pt x="5678" y="3968"/>
                    </a:cubicBezTo>
                    <a:cubicBezTo>
                      <a:pt x="6076" y="3756"/>
                      <a:pt x="6394" y="3279"/>
                      <a:pt x="6368" y="2801"/>
                    </a:cubicBezTo>
                    <a:cubicBezTo>
                      <a:pt x="6341" y="2111"/>
                      <a:pt x="5863" y="1899"/>
                      <a:pt x="5333" y="1899"/>
                    </a:cubicBezTo>
                    <a:cubicBezTo>
                      <a:pt x="5412" y="1846"/>
                      <a:pt x="5466" y="1793"/>
                      <a:pt x="5519" y="1713"/>
                    </a:cubicBezTo>
                    <a:cubicBezTo>
                      <a:pt x="5784" y="1395"/>
                      <a:pt x="6261" y="732"/>
                      <a:pt x="6023" y="281"/>
                    </a:cubicBezTo>
                    <a:cubicBezTo>
                      <a:pt x="5919" y="73"/>
                      <a:pt x="5740" y="1"/>
                      <a:pt x="5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9"/>
              <p:cNvSpPr/>
              <p:nvPr/>
            </p:nvSpPr>
            <p:spPr>
              <a:xfrm>
                <a:off x="1056613" y="1160058"/>
                <a:ext cx="368233" cy="202277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3425" extrusionOk="0">
                    <a:moveTo>
                      <a:pt x="5489" y="1"/>
                    </a:moveTo>
                    <a:cubicBezTo>
                      <a:pt x="5232" y="1"/>
                      <a:pt x="4944" y="123"/>
                      <a:pt x="4749" y="228"/>
                    </a:cubicBezTo>
                    <a:cubicBezTo>
                      <a:pt x="4537" y="307"/>
                      <a:pt x="4245" y="467"/>
                      <a:pt x="3980" y="652"/>
                    </a:cubicBezTo>
                    <a:cubicBezTo>
                      <a:pt x="3874" y="440"/>
                      <a:pt x="3662" y="281"/>
                      <a:pt x="3423" y="281"/>
                    </a:cubicBezTo>
                    <a:cubicBezTo>
                      <a:pt x="3131" y="281"/>
                      <a:pt x="2866" y="493"/>
                      <a:pt x="2733" y="758"/>
                    </a:cubicBezTo>
                    <a:cubicBezTo>
                      <a:pt x="2574" y="573"/>
                      <a:pt x="2362" y="440"/>
                      <a:pt x="2123" y="360"/>
                    </a:cubicBezTo>
                    <a:cubicBezTo>
                      <a:pt x="2017" y="330"/>
                      <a:pt x="1904" y="315"/>
                      <a:pt x="1791" y="315"/>
                    </a:cubicBezTo>
                    <a:cubicBezTo>
                      <a:pt x="1507" y="315"/>
                      <a:pt x="1217" y="410"/>
                      <a:pt x="1009" y="599"/>
                    </a:cubicBezTo>
                    <a:cubicBezTo>
                      <a:pt x="690" y="891"/>
                      <a:pt x="637" y="1315"/>
                      <a:pt x="823" y="1687"/>
                    </a:cubicBezTo>
                    <a:cubicBezTo>
                      <a:pt x="796" y="1687"/>
                      <a:pt x="743" y="1687"/>
                      <a:pt x="690" y="1713"/>
                    </a:cubicBezTo>
                    <a:cubicBezTo>
                      <a:pt x="292" y="1873"/>
                      <a:pt x="80" y="2217"/>
                      <a:pt x="0" y="2642"/>
                    </a:cubicBezTo>
                    <a:cubicBezTo>
                      <a:pt x="685" y="3028"/>
                      <a:pt x="1335" y="3298"/>
                      <a:pt x="2150" y="3298"/>
                    </a:cubicBezTo>
                    <a:cubicBezTo>
                      <a:pt x="2567" y="3298"/>
                      <a:pt x="3026" y="3228"/>
                      <a:pt x="3555" y="3066"/>
                    </a:cubicBezTo>
                    <a:cubicBezTo>
                      <a:pt x="3914" y="3305"/>
                      <a:pt x="4361" y="3425"/>
                      <a:pt x="4788" y="3425"/>
                    </a:cubicBezTo>
                    <a:cubicBezTo>
                      <a:pt x="5499" y="3425"/>
                      <a:pt x="6152" y="3093"/>
                      <a:pt x="6235" y="2430"/>
                    </a:cubicBezTo>
                    <a:cubicBezTo>
                      <a:pt x="6076" y="2032"/>
                      <a:pt x="5704" y="1899"/>
                      <a:pt x="5280" y="1899"/>
                    </a:cubicBezTo>
                    <a:cubicBezTo>
                      <a:pt x="5359" y="1846"/>
                      <a:pt x="5413" y="1793"/>
                      <a:pt x="5466" y="1713"/>
                    </a:cubicBezTo>
                    <a:cubicBezTo>
                      <a:pt x="5731" y="1395"/>
                      <a:pt x="6208" y="732"/>
                      <a:pt x="5970" y="281"/>
                    </a:cubicBezTo>
                    <a:cubicBezTo>
                      <a:pt x="5866" y="73"/>
                      <a:pt x="5687" y="1"/>
                      <a:pt x="5489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9"/>
              <p:cNvSpPr/>
              <p:nvPr/>
            </p:nvSpPr>
            <p:spPr>
              <a:xfrm>
                <a:off x="1127129" y="436113"/>
                <a:ext cx="379218" cy="325002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5503" extrusionOk="0">
                    <a:moveTo>
                      <a:pt x="864" y="0"/>
                    </a:moveTo>
                    <a:cubicBezTo>
                      <a:pt x="660" y="0"/>
                      <a:pt x="477" y="71"/>
                      <a:pt x="372" y="282"/>
                    </a:cubicBezTo>
                    <a:cubicBezTo>
                      <a:pt x="133" y="733"/>
                      <a:pt x="610" y="1396"/>
                      <a:pt x="876" y="1715"/>
                    </a:cubicBezTo>
                    <a:cubicBezTo>
                      <a:pt x="929" y="1794"/>
                      <a:pt x="1008" y="1847"/>
                      <a:pt x="1061" y="1900"/>
                    </a:cubicBezTo>
                    <a:cubicBezTo>
                      <a:pt x="531" y="1900"/>
                      <a:pt x="53" y="2113"/>
                      <a:pt x="27" y="2802"/>
                    </a:cubicBezTo>
                    <a:cubicBezTo>
                      <a:pt x="0" y="3280"/>
                      <a:pt x="319" y="3731"/>
                      <a:pt x="717" y="3970"/>
                    </a:cubicBezTo>
                    <a:cubicBezTo>
                      <a:pt x="952" y="4121"/>
                      <a:pt x="1220" y="4177"/>
                      <a:pt x="1492" y="4177"/>
                    </a:cubicBezTo>
                    <a:cubicBezTo>
                      <a:pt x="1649" y="4177"/>
                      <a:pt x="1808" y="4158"/>
                      <a:pt x="1963" y="4129"/>
                    </a:cubicBezTo>
                    <a:lnTo>
                      <a:pt x="1963" y="4129"/>
                    </a:lnTo>
                    <a:cubicBezTo>
                      <a:pt x="1937" y="4182"/>
                      <a:pt x="1910" y="4235"/>
                      <a:pt x="1884" y="4315"/>
                    </a:cubicBezTo>
                    <a:cubicBezTo>
                      <a:pt x="1778" y="4766"/>
                      <a:pt x="1963" y="5296"/>
                      <a:pt x="2468" y="5455"/>
                    </a:cubicBezTo>
                    <a:cubicBezTo>
                      <a:pt x="2577" y="5487"/>
                      <a:pt x="2684" y="5502"/>
                      <a:pt x="2786" y="5502"/>
                    </a:cubicBezTo>
                    <a:cubicBezTo>
                      <a:pt x="3454" y="5502"/>
                      <a:pt x="3969" y="4875"/>
                      <a:pt x="4245" y="4209"/>
                    </a:cubicBezTo>
                    <a:cubicBezTo>
                      <a:pt x="4401" y="4245"/>
                      <a:pt x="4563" y="4264"/>
                      <a:pt x="4725" y="4264"/>
                    </a:cubicBezTo>
                    <a:cubicBezTo>
                      <a:pt x="5494" y="4264"/>
                      <a:pt x="6253" y="3844"/>
                      <a:pt x="6341" y="2988"/>
                    </a:cubicBezTo>
                    <a:cubicBezTo>
                      <a:pt x="6420" y="2458"/>
                      <a:pt x="6155" y="1927"/>
                      <a:pt x="5651" y="1715"/>
                    </a:cubicBezTo>
                    <a:cubicBezTo>
                      <a:pt x="5598" y="1688"/>
                      <a:pt x="5572" y="1688"/>
                      <a:pt x="5518" y="1688"/>
                    </a:cubicBezTo>
                    <a:cubicBezTo>
                      <a:pt x="5704" y="1317"/>
                      <a:pt x="5678" y="892"/>
                      <a:pt x="5359" y="601"/>
                    </a:cubicBezTo>
                    <a:cubicBezTo>
                      <a:pt x="5134" y="413"/>
                      <a:pt x="4855" y="305"/>
                      <a:pt x="4571" y="305"/>
                    </a:cubicBezTo>
                    <a:cubicBezTo>
                      <a:pt x="4453" y="305"/>
                      <a:pt x="4335" y="323"/>
                      <a:pt x="4219" y="362"/>
                    </a:cubicBezTo>
                    <a:cubicBezTo>
                      <a:pt x="3980" y="441"/>
                      <a:pt x="3768" y="574"/>
                      <a:pt x="3608" y="760"/>
                    </a:cubicBezTo>
                    <a:cubicBezTo>
                      <a:pt x="3476" y="494"/>
                      <a:pt x="3210" y="282"/>
                      <a:pt x="2919" y="282"/>
                    </a:cubicBezTo>
                    <a:cubicBezTo>
                      <a:pt x="2706" y="282"/>
                      <a:pt x="2494" y="441"/>
                      <a:pt x="2361" y="654"/>
                    </a:cubicBezTo>
                    <a:cubicBezTo>
                      <a:pt x="2096" y="468"/>
                      <a:pt x="1804" y="309"/>
                      <a:pt x="1619" y="203"/>
                    </a:cubicBezTo>
                    <a:cubicBezTo>
                      <a:pt x="1411" y="114"/>
                      <a:pt x="1121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9"/>
              <p:cNvSpPr/>
              <p:nvPr/>
            </p:nvSpPr>
            <p:spPr>
              <a:xfrm>
                <a:off x="1133390" y="436113"/>
                <a:ext cx="368233" cy="202336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3426" extrusionOk="0">
                    <a:moveTo>
                      <a:pt x="758" y="0"/>
                    </a:moveTo>
                    <a:cubicBezTo>
                      <a:pt x="554" y="0"/>
                      <a:pt x="371" y="71"/>
                      <a:pt x="266" y="282"/>
                    </a:cubicBezTo>
                    <a:cubicBezTo>
                      <a:pt x="27" y="733"/>
                      <a:pt x="504" y="1396"/>
                      <a:pt x="770" y="1715"/>
                    </a:cubicBezTo>
                    <a:cubicBezTo>
                      <a:pt x="823" y="1768"/>
                      <a:pt x="902" y="1847"/>
                      <a:pt x="955" y="1900"/>
                    </a:cubicBezTo>
                    <a:cubicBezTo>
                      <a:pt x="531" y="1900"/>
                      <a:pt x="160" y="2033"/>
                      <a:pt x="0" y="2431"/>
                    </a:cubicBezTo>
                    <a:cubicBezTo>
                      <a:pt x="100" y="3094"/>
                      <a:pt x="749" y="3426"/>
                      <a:pt x="1454" y="3426"/>
                    </a:cubicBezTo>
                    <a:cubicBezTo>
                      <a:pt x="1878" y="3426"/>
                      <a:pt x="2322" y="3307"/>
                      <a:pt x="2680" y="3068"/>
                    </a:cubicBezTo>
                    <a:cubicBezTo>
                      <a:pt x="3205" y="3228"/>
                      <a:pt x="3662" y="3299"/>
                      <a:pt x="4076" y="3299"/>
                    </a:cubicBezTo>
                    <a:cubicBezTo>
                      <a:pt x="4895" y="3299"/>
                      <a:pt x="5548" y="3022"/>
                      <a:pt x="6235" y="2617"/>
                    </a:cubicBezTo>
                    <a:cubicBezTo>
                      <a:pt x="6182" y="2219"/>
                      <a:pt x="5943" y="1874"/>
                      <a:pt x="5545" y="1715"/>
                    </a:cubicBezTo>
                    <a:cubicBezTo>
                      <a:pt x="5492" y="1688"/>
                      <a:pt x="5466" y="1688"/>
                      <a:pt x="5412" y="1688"/>
                    </a:cubicBezTo>
                    <a:cubicBezTo>
                      <a:pt x="5598" y="1317"/>
                      <a:pt x="5572" y="892"/>
                      <a:pt x="5253" y="601"/>
                    </a:cubicBezTo>
                    <a:cubicBezTo>
                      <a:pt x="5034" y="400"/>
                      <a:pt x="4765" y="300"/>
                      <a:pt x="4489" y="300"/>
                    </a:cubicBezTo>
                    <a:cubicBezTo>
                      <a:pt x="4364" y="300"/>
                      <a:pt x="4237" y="320"/>
                      <a:pt x="4113" y="362"/>
                    </a:cubicBezTo>
                    <a:cubicBezTo>
                      <a:pt x="3874" y="441"/>
                      <a:pt x="3662" y="574"/>
                      <a:pt x="3502" y="760"/>
                    </a:cubicBezTo>
                    <a:cubicBezTo>
                      <a:pt x="3370" y="494"/>
                      <a:pt x="3104" y="282"/>
                      <a:pt x="2813" y="282"/>
                    </a:cubicBezTo>
                    <a:cubicBezTo>
                      <a:pt x="2600" y="282"/>
                      <a:pt x="2388" y="441"/>
                      <a:pt x="2255" y="654"/>
                    </a:cubicBezTo>
                    <a:cubicBezTo>
                      <a:pt x="1990" y="441"/>
                      <a:pt x="1698" y="309"/>
                      <a:pt x="1513" y="203"/>
                    </a:cubicBezTo>
                    <a:cubicBezTo>
                      <a:pt x="1305" y="11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9"/>
              <p:cNvSpPr/>
              <p:nvPr/>
            </p:nvSpPr>
            <p:spPr>
              <a:xfrm>
                <a:off x="-1384472" y="696327"/>
                <a:ext cx="377682" cy="324883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501" extrusionOk="0">
                    <a:moveTo>
                      <a:pt x="5542" y="0"/>
                    </a:moveTo>
                    <a:cubicBezTo>
                      <a:pt x="5285" y="0"/>
                      <a:pt x="4997" y="122"/>
                      <a:pt x="4802" y="227"/>
                    </a:cubicBezTo>
                    <a:cubicBezTo>
                      <a:pt x="4590" y="307"/>
                      <a:pt x="4298" y="466"/>
                      <a:pt x="4033" y="651"/>
                    </a:cubicBezTo>
                    <a:cubicBezTo>
                      <a:pt x="3927" y="439"/>
                      <a:pt x="3688" y="307"/>
                      <a:pt x="3476" y="280"/>
                    </a:cubicBezTo>
                    <a:cubicBezTo>
                      <a:pt x="3184" y="280"/>
                      <a:pt x="2945" y="492"/>
                      <a:pt x="2786" y="758"/>
                    </a:cubicBezTo>
                    <a:cubicBezTo>
                      <a:pt x="2627" y="572"/>
                      <a:pt x="2415" y="439"/>
                      <a:pt x="2176" y="360"/>
                    </a:cubicBezTo>
                    <a:cubicBezTo>
                      <a:pt x="2070" y="329"/>
                      <a:pt x="1957" y="314"/>
                      <a:pt x="1844" y="314"/>
                    </a:cubicBezTo>
                    <a:cubicBezTo>
                      <a:pt x="1560" y="314"/>
                      <a:pt x="1270" y="409"/>
                      <a:pt x="1062" y="598"/>
                    </a:cubicBezTo>
                    <a:cubicBezTo>
                      <a:pt x="743" y="890"/>
                      <a:pt x="690" y="1315"/>
                      <a:pt x="876" y="1686"/>
                    </a:cubicBezTo>
                    <a:cubicBezTo>
                      <a:pt x="849" y="1686"/>
                      <a:pt x="796" y="1686"/>
                      <a:pt x="743" y="1713"/>
                    </a:cubicBezTo>
                    <a:cubicBezTo>
                      <a:pt x="239" y="1925"/>
                      <a:pt x="0" y="2455"/>
                      <a:pt x="53" y="2986"/>
                    </a:cubicBezTo>
                    <a:cubicBezTo>
                      <a:pt x="141" y="3857"/>
                      <a:pt x="890" y="4264"/>
                      <a:pt x="1654" y="4264"/>
                    </a:cubicBezTo>
                    <a:cubicBezTo>
                      <a:pt x="1821" y="4264"/>
                      <a:pt x="1988" y="4244"/>
                      <a:pt x="2149" y="4206"/>
                    </a:cubicBezTo>
                    <a:cubicBezTo>
                      <a:pt x="2448" y="4873"/>
                      <a:pt x="2946" y="5500"/>
                      <a:pt x="3609" y="5500"/>
                    </a:cubicBezTo>
                    <a:cubicBezTo>
                      <a:pt x="3711" y="5500"/>
                      <a:pt x="3817" y="5485"/>
                      <a:pt x="3927" y="5453"/>
                    </a:cubicBezTo>
                    <a:cubicBezTo>
                      <a:pt x="4431" y="5294"/>
                      <a:pt x="4617" y="4764"/>
                      <a:pt x="4510" y="4313"/>
                    </a:cubicBezTo>
                    <a:cubicBezTo>
                      <a:pt x="4484" y="4260"/>
                      <a:pt x="4484" y="4180"/>
                      <a:pt x="4457" y="4127"/>
                    </a:cubicBezTo>
                    <a:lnTo>
                      <a:pt x="4457" y="4127"/>
                    </a:lnTo>
                    <a:cubicBezTo>
                      <a:pt x="4613" y="4156"/>
                      <a:pt x="4768" y="4174"/>
                      <a:pt x="4921" y="4174"/>
                    </a:cubicBezTo>
                    <a:cubicBezTo>
                      <a:pt x="5185" y="4174"/>
                      <a:pt x="5442" y="4119"/>
                      <a:pt x="5678" y="3968"/>
                    </a:cubicBezTo>
                    <a:cubicBezTo>
                      <a:pt x="6076" y="3729"/>
                      <a:pt x="6394" y="3278"/>
                      <a:pt x="6368" y="2800"/>
                    </a:cubicBezTo>
                    <a:cubicBezTo>
                      <a:pt x="6341" y="2111"/>
                      <a:pt x="5863" y="1898"/>
                      <a:pt x="5333" y="1898"/>
                    </a:cubicBezTo>
                    <a:cubicBezTo>
                      <a:pt x="5412" y="1845"/>
                      <a:pt x="5466" y="1792"/>
                      <a:pt x="5519" y="1713"/>
                    </a:cubicBezTo>
                    <a:cubicBezTo>
                      <a:pt x="5784" y="1394"/>
                      <a:pt x="6261" y="731"/>
                      <a:pt x="6023" y="280"/>
                    </a:cubicBezTo>
                    <a:cubicBezTo>
                      <a:pt x="5919" y="72"/>
                      <a:pt x="5740" y="0"/>
                      <a:pt x="55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9"/>
              <p:cNvSpPr/>
              <p:nvPr/>
            </p:nvSpPr>
            <p:spPr>
              <a:xfrm>
                <a:off x="-1381342" y="696327"/>
                <a:ext cx="368233" cy="202218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3424" extrusionOk="0">
                    <a:moveTo>
                      <a:pt x="5489" y="0"/>
                    </a:moveTo>
                    <a:cubicBezTo>
                      <a:pt x="5232" y="0"/>
                      <a:pt x="4944" y="122"/>
                      <a:pt x="4749" y="227"/>
                    </a:cubicBezTo>
                    <a:cubicBezTo>
                      <a:pt x="4537" y="307"/>
                      <a:pt x="4245" y="466"/>
                      <a:pt x="3980" y="651"/>
                    </a:cubicBezTo>
                    <a:cubicBezTo>
                      <a:pt x="3874" y="439"/>
                      <a:pt x="3635" y="307"/>
                      <a:pt x="3423" y="280"/>
                    </a:cubicBezTo>
                    <a:cubicBezTo>
                      <a:pt x="3131" y="280"/>
                      <a:pt x="2892" y="492"/>
                      <a:pt x="2733" y="758"/>
                    </a:cubicBezTo>
                    <a:cubicBezTo>
                      <a:pt x="2574" y="572"/>
                      <a:pt x="2362" y="439"/>
                      <a:pt x="2123" y="360"/>
                    </a:cubicBezTo>
                    <a:cubicBezTo>
                      <a:pt x="2017" y="329"/>
                      <a:pt x="1904" y="314"/>
                      <a:pt x="1791" y="314"/>
                    </a:cubicBezTo>
                    <a:cubicBezTo>
                      <a:pt x="1507" y="314"/>
                      <a:pt x="1217" y="409"/>
                      <a:pt x="1009" y="598"/>
                    </a:cubicBezTo>
                    <a:cubicBezTo>
                      <a:pt x="690" y="890"/>
                      <a:pt x="637" y="1315"/>
                      <a:pt x="823" y="1686"/>
                    </a:cubicBezTo>
                    <a:cubicBezTo>
                      <a:pt x="796" y="1686"/>
                      <a:pt x="743" y="1686"/>
                      <a:pt x="690" y="1713"/>
                    </a:cubicBezTo>
                    <a:cubicBezTo>
                      <a:pt x="292" y="1872"/>
                      <a:pt x="80" y="2217"/>
                      <a:pt x="0" y="2641"/>
                    </a:cubicBezTo>
                    <a:cubicBezTo>
                      <a:pt x="685" y="3028"/>
                      <a:pt x="1335" y="3298"/>
                      <a:pt x="2150" y="3298"/>
                    </a:cubicBezTo>
                    <a:cubicBezTo>
                      <a:pt x="2567" y="3298"/>
                      <a:pt x="3026" y="3227"/>
                      <a:pt x="3555" y="3066"/>
                    </a:cubicBezTo>
                    <a:cubicBezTo>
                      <a:pt x="3914" y="3304"/>
                      <a:pt x="4361" y="3424"/>
                      <a:pt x="4788" y="3424"/>
                    </a:cubicBezTo>
                    <a:cubicBezTo>
                      <a:pt x="5499" y="3424"/>
                      <a:pt x="6152" y="3092"/>
                      <a:pt x="6235" y="2429"/>
                    </a:cubicBezTo>
                    <a:cubicBezTo>
                      <a:pt x="6076" y="2031"/>
                      <a:pt x="5704" y="1898"/>
                      <a:pt x="5280" y="1898"/>
                    </a:cubicBezTo>
                    <a:cubicBezTo>
                      <a:pt x="5359" y="1845"/>
                      <a:pt x="5413" y="1792"/>
                      <a:pt x="5466" y="1713"/>
                    </a:cubicBezTo>
                    <a:cubicBezTo>
                      <a:pt x="5731" y="1394"/>
                      <a:pt x="6208" y="731"/>
                      <a:pt x="5970" y="280"/>
                    </a:cubicBezTo>
                    <a:cubicBezTo>
                      <a:pt x="5866" y="72"/>
                      <a:pt x="5687" y="0"/>
                      <a:pt x="5489" y="0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9"/>
              <p:cNvSpPr/>
              <p:nvPr/>
            </p:nvSpPr>
            <p:spPr>
              <a:xfrm>
                <a:off x="-228156" y="518618"/>
                <a:ext cx="377623" cy="32393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485" extrusionOk="0">
                    <a:moveTo>
                      <a:pt x="5522" y="0"/>
                    </a:moveTo>
                    <a:cubicBezTo>
                      <a:pt x="5267" y="0"/>
                      <a:pt x="4991" y="110"/>
                      <a:pt x="4802" y="212"/>
                    </a:cubicBezTo>
                    <a:cubicBezTo>
                      <a:pt x="4590" y="291"/>
                      <a:pt x="4298" y="450"/>
                      <a:pt x="4059" y="636"/>
                    </a:cubicBezTo>
                    <a:cubicBezTo>
                      <a:pt x="3927" y="450"/>
                      <a:pt x="3714" y="291"/>
                      <a:pt x="3476" y="291"/>
                    </a:cubicBezTo>
                    <a:cubicBezTo>
                      <a:pt x="3459" y="290"/>
                      <a:pt x="3443" y="289"/>
                      <a:pt x="3426" y="289"/>
                    </a:cubicBezTo>
                    <a:cubicBezTo>
                      <a:pt x="3157" y="289"/>
                      <a:pt x="2936" y="492"/>
                      <a:pt x="2786" y="742"/>
                    </a:cubicBezTo>
                    <a:cubicBezTo>
                      <a:pt x="2627" y="583"/>
                      <a:pt x="2414" y="424"/>
                      <a:pt x="2176" y="344"/>
                    </a:cubicBezTo>
                    <a:cubicBezTo>
                      <a:pt x="2070" y="314"/>
                      <a:pt x="1957" y="299"/>
                      <a:pt x="1843" y="299"/>
                    </a:cubicBezTo>
                    <a:cubicBezTo>
                      <a:pt x="1560" y="299"/>
                      <a:pt x="1270" y="394"/>
                      <a:pt x="1061" y="583"/>
                    </a:cubicBezTo>
                    <a:cubicBezTo>
                      <a:pt x="743" y="875"/>
                      <a:pt x="690" y="1299"/>
                      <a:pt x="876" y="1671"/>
                    </a:cubicBezTo>
                    <a:cubicBezTo>
                      <a:pt x="849" y="1697"/>
                      <a:pt x="796" y="1697"/>
                      <a:pt x="743" y="1697"/>
                    </a:cubicBezTo>
                    <a:cubicBezTo>
                      <a:pt x="239" y="1910"/>
                      <a:pt x="0" y="2467"/>
                      <a:pt x="53" y="2997"/>
                    </a:cubicBezTo>
                    <a:cubicBezTo>
                      <a:pt x="140" y="3838"/>
                      <a:pt x="874" y="4258"/>
                      <a:pt x="1630" y="4258"/>
                    </a:cubicBezTo>
                    <a:cubicBezTo>
                      <a:pt x="1804" y="4258"/>
                      <a:pt x="1980" y="4236"/>
                      <a:pt x="2149" y="4191"/>
                    </a:cubicBezTo>
                    <a:cubicBezTo>
                      <a:pt x="2448" y="4858"/>
                      <a:pt x="2946" y="5485"/>
                      <a:pt x="3609" y="5485"/>
                    </a:cubicBezTo>
                    <a:cubicBezTo>
                      <a:pt x="3711" y="5485"/>
                      <a:pt x="3817" y="5470"/>
                      <a:pt x="3927" y="5438"/>
                    </a:cubicBezTo>
                    <a:cubicBezTo>
                      <a:pt x="4431" y="5279"/>
                      <a:pt x="4616" y="4775"/>
                      <a:pt x="4510" y="4297"/>
                    </a:cubicBezTo>
                    <a:cubicBezTo>
                      <a:pt x="4484" y="4244"/>
                      <a:pt x="4484" y="4191"/>
                      <a:pt x="4457" y="4111"/>
                    </a:cubicBezTo>
                    <a:lnTo>
                      <a:pt x="4457" y="4111"/>
                    </a:lnTo>
                    <a:cubicBezTo>
                      <a:pt x="4618" y="4142"/>
                      <a:pt x="4780" y="4160"/>
                      <a:pt x="4938" y="4160"/>
                    </a:cubicBezTo>
                    <a:cubicBezTo>
                      <a:pt x="5196" y="4160"/>
                      <a:pt x="5447" y="4110"/>
                      <a:pt x="5678" y="3979"/>
                    </a:cubicBezTo>
                    <a:cubicBezTo>
                      <a:pt x="6102" y="3740"/>
                      <a:pt x="6394" y="3263"/>
                      <a:pt x="6367" y="2785"/>
                    </a:cubicBezTo>
                    <a:cubicBezTo>
                      <a:pt x="6342" y="2133"/>
                      <a:pt x="5914" y="1907"/>
                      <a:pt x="5418" y="1907"/>
                    </a:cubicBezTo>
                    <a:cubicBezTo>
                      <a:pt x="5390" y="1907"/>
                      <a:pt x="5361" y="1908"/>
                      <a:pt x="5333" y="1910"/>
                    </a:cubicBezTo>
                    <a:cubicBezTo>
                      <a:pt x="5412" y="1830"/>
                      <a:pt x="5465" y="1777"/>
                      <a:pt x="5518" y="1697"/>
                    </a:cubicBezTo>
                    <a:cubicBezTo>
                      <a:pt x="5784" y="1405"/>
                      <a:pt x="6261" y="716"/>
                      <a:pt x="6049" y="291"/>
                    </a:cubicBezTo>
                    <a:cubicBezTo>
                      <a:pt x="5929" y="75"/>
                      <a:pt x="5733" y="0"/>
                      <a:pt x="55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9"/>
              <p:cNvSpPr/>
              <p:nvPr/>
            </p:nvSpPr>
            <p:spPr>
              <a:xfrm>
                <a:off x="-225026" y="518618"/>
                <a:ext cx="368233" cy="201745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3416" extrusionOk="0">
                    <a:moveTo>
                      <a:pt x="5478" y="0"/>
                    </a:moveTo>
                    <a:cubicBezTo>
                      <a:pt x="5227" y="0"/>
                      <a:pt x="4952" y="110"/>
                      <a:pt x="4749" y="212"/>
                    </a:cubicBezTo>
                    <a:cubicBezTo>
                      <a:pt x="4537" y="291"/>
                      <a:pt x="4245" y="450"/>
                      <a:pt x="4006" y="636"/>
                    </a:cubicBezTo>
                    <a:cubicBezTo>
                      <a:pt x="3874" y="424"/>
                      <a:pt x="3661" y="291"/>
                      <a:pt x="3423" y="265"/>
                    </a:cubicBezTo>
                    <a:cubicBezTo>
                      <a:pt x="3131" y="265"/>
                      <a:pt x="2892" y="477"/>
                      <a:pt x="2759" y="742"/>
                    </a:cubicBezTo>
                    <a:cubicBezTo>
                      <a:pt x="2574" y="557"/>
                      <a:pt x="2388" y="424"/>
                      <a:pt x="2123" y="344"/>
                    </a:cubicBezTo>
                    <a:cubicBezTo>
                      <a:pt x="2017" y="314"/>
                      <a:pt x="1904" y="299"/>
                      <a:pt x="1790" y="299"/>
                    </a:cubicBezTo>
                    <a:cubicBezTo>
                      <a:pt x="1507" y="299"/>
                      <a:pt x="1217" y="394"/>
                      <a:pt x="1008" y="583"/>
                    </a:cubicBezTo>
                    <a:cubicBezTo>
                      <a:pt x="690" y="875"/>
                      <a:pt x="637" y="1299"/>
                      <a:pt x="823" y="1671"/>
                    </a:cubicBezTo>
                    <a:cubicBezTo>
                      <a:pt x="796" y="1671"/>
                      <a:pt x="743" y="1697"/>
                      <a:pt x="690" y="1697"/>
                    </a:cubicBezTo>
                    <a:cubicBezTo>
                      <a:pt x="292" y="1856"/>
                      <a:pt x="80" y="2228"/>
                      <a:pt x="0" y="2626"/>
                    </a:cubicBezTo>
                    <a:cubicBezTo>
                      <a:pt x="695" y="3018"/>
                      <a:pt x="1354" y="3290"/>
                      <a:pt x="2186" y="3290"/>
                    </a:cubicBezTo>
                    <a:cubicBezTo>
                      <a:pt x="2593" y="3290"/>
                      <a:pt x="3041" y="3225"/>
                      <a:pt x="3555" y="3077"/>
                    </a:cubicBezTo>
                    <a:cubicBezTo>
                      <a:pt x="3907" y="3302"/>
                      <a:pt x="4346" y="3415"/>
                      <a:pt x="4767" y="3415"/>
                    </a:cubicBezTo>
                    <a:cubicBezTo>
                      <a:pt x="5486" y="3415"/>
                      <a:pt x="6151" y="3083"/>
                      <a:pt x="6235" y="2414"/>
                    </a:cubicBezTo>
                    <a:cubicBezTo>
                      <a:pt x="6076" y="2016"/>
                      <a:pt x="5704" y="1883"/>
                      <a:pt x="5280" y="1883"/>
                    </a:cubicBezTo>
                    <a:cubicBezTo>
                      <a:pt x="5359" y="1830"/>
                      <a:pt x="5412" y="1777"/>
                      <a:pt x="5465" y="1697"/>
                    </a:cubicBezTo>
                    <a:cubicBezTo>
                      <a:pt x="5731" y="1379"/>
                      <a:pt x="6208" y="716"/>
                      <a:pt x="5996" y="291"/>
                    </a:cubicBezTo>
                    <a:cubicBezTo>
                      <a:pt x="5876" y="75"/>
                      <a:pt x="5685" y="0"/>
                      <a:pt x="5478" y="0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9"/>
              <p:cNvSpPr/>
              <p:nvPr/>
            </p:nvSpPr>
            <p:spPr>
              <a:xfrm>
                <a:off x="884279" y="997882"/>
                <a:ext cx="318092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4628" extrusionOk="0">
                    <a:moveTo>
                      <a:pt x="742" y="1"/>
                    </a:moveTo>
                    <a:cubicBezTo>
                      <a:pt x="571" y="1"/>
                      <a:pt x="415" y="61"/>
                      <a:pt x="319" y="241"/>
                    </a:cubicBezTo>
                    <a:cubicBezTo>
                      <a:pt x="106" y="613"/>
                      <a:pt x="504" y="1170"/>
                      <a:pt x="743" y="1435"/>
                    </a:cubicBezTo>
                    <a:cubicBezTo>
                      <a:pt x="796" y="1488"/>
                      <a:pt x="849" y="1541"/>
                      <a:pt x="902" y="1594"/>
                    </a:cubicBezTo>
                    <a:cubicBezTo>
                      <a:pt x="451" y="1594"/>
                      <a:pt x="53" y="1780"/>
                      <a:pt x="27" y="2364"/>
                    </a:cubicBezTo>
                    <a:cubicBezTo>
                      <a:pt x="0" y="2762"/>
                      <a:pt x="266" y="3159"/>
                      <a:pt x="610" y="3345"/>
                    </a:cubicBezTo>
                    <a:cubicBezTo>
                      <a:pt x="818" y="3466"/>
                      <a:pt x="1048" y="3508"/>
                      <a:pt x="1278" y="3508"/>
                    </a:cubicBezTo>
                    <a:cubicBezTo>
                      <a:pt x="1402" y="3508"/>
                      <a:pt x="1525" y="3496"/>
                      <a:pt x="1645" y="3478"/>
                    </a:cubicBezTo>
                    <a:lnTo>
                      <a:pt x="1645" y="3478"/>
                    </a:lnTo>
                    <a:cubicBezTo>
                      <a:pt x="1619" y="3531"/>
                      <a:pt x="1592" y="3584"/>
                      <a:pt x="1592" y="3637"/>
                    </a:cubicBezTo>
                    <a:cubicBezTo>
                      <a:pt x="1512" y="4035"/>
                      <a:pt x="1672" y="4459"/>
                      <a:pt x="2070" y="4592"/>
                    </a:cubicBezTo>
                    <a:cubicBezTo>
                      <a:pt x="2161" y="4616"/>
                      <a:pt x="2250" y="4627"/>
                      <a:pt x="2335" y="4627"/>
                    </a:cubicBezTo>
                    <a:cubicBezTo>
                      <a:pt x="2912" y="4627"/>
                      <a:pt x="3327" y="4112"/>
                      <a:pt x="3582" y="3557"/>
                    </a:cubicBezTo>
                    <a:cubicBezTo>
                      <a:pt x="3708" y="3584"/>
                      <a:pt x="3838" y="3597"/>
                      <a:pt x="3968" y="3597"/>
                    </a:cubicBezTo>
                    <a:cubicBezTo>
                      <a:pt x="4626" y="3597"/>
                      <a:pt x="5271" y="3254"/>
                      <a:pt x="5359" y="2523"/>
                    </a:cubicBezTo>
                    <a:cubicBezTo>
                      <a:pt x="5386" y="2072"/>
                      <a:pt x="5200" y="1621"/>
                      <a:pt x="4749" y="1435"/>
                    </a:cubicBezTo>
                    <a:cubicBezTo>
                      <a:pt x="4722" y="1435"/>
                      <a:pt x="4669" y="1435"/>
                      <a:pt x="4643" y="1409"/>
                    </a:cubicBezTo>
                    <a:cubicBezTo>
                      <a:pt x="4802" y="1117"/>
                      <a:pt x="4776" y="745"/>
                      <a:pt x="4510" y="507"/>
                    </a:cubicBezTo>
                    <a:cubicBezTo>
                      <a:pt x="4322" y="337"/>
                      <a:pt x="4081" y="248"/>
                      <a:pt x="3843" y="248"/>
                    </a:cubicBezTo>
                    <a:cubicBezTo>
                      <a:pt x="3745" y="248"/>
                      <a:pt x="3648" y="263"/>
                      <a:pt x="3555" y="294"/>
                    </a:cubicBezTo>
                    <a:cubicBezTo>
                      <a:pt x="3343" y="374"/>
                      <a:pt x="3184" y="480"/>
                      <a:pt x="3025" y="639"/>
                    </a:cubicBezTo>
                    <a:cubicBezTo>
                      <a:pt x="2925" y="416"/>
                      <a:pt x="2733" y="239"/>
                      <a:pt x="2513" y="239"/>
                    </a:cubicBezTo>
                    <a:cubicBezTo>
                      <a:pt x="2498" y="239"/>
                      <a:pt x="2483" y="240"/>
                      <a:pt x="2467" y="241"/>
                    </a:cubicBezTo>
                    <a:cubicBezTo>
                      <a:pt x="2282" y="241"/>
                      <a:pt x="2096" y="374"/>
                      <a:pt x="1990" y="533"/>
                    </a:cubicBezTo>
                    <a:cubicBezTo>
                      <a:pt x="1778" y="374"/>
                      <a:pt x="1512" y="241"/>
                      <a:pt x="1353" y="162"/>
                    </a:cubicBezTo>
                    <a:cubicBezTo>
                      <a:pt x="1179" y="89"/>
                      <a:pt x="949" y="1"/>
                      <a:pt x="7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9"/>
              <p:cNvSpPr/>
              <p:nvPr/>
            </p:nvSpPr>
            <p:spPr>
              <a:xfrm>
                <a:off x="888945" y="997232"/>
                <a:ext cx="310296" cy="170267"/>
              </a:xfrm>
              <a:custGeom>
                <a:avLst/>
                <a:gdLst/>
                <a:ahLst/>
                <a:cxnLst/>
                <a:rect l="l" t="t" r="r" b="b"/>
                <a:pathLst>
                  <a:path w="5254" h="2883" extrusionOk="0">
                    <a:moveTo>
                      <a:pt x="654" y="1"/>
                    </a:moveTo>
                    <a:cubicBezTo>
                      <a:pt x="486" y="1"/>
                      <a:pt x="334" y="64"/>
                      <a:pt x="240" y="252"/>
                    </a:cubicBezTo>
                    <a:cubicBezTo>
                      <a:pt x="27" y="624"/>
                      <a:pt x="425" y="1181"/>
                      <a:pt x="664" y="1446"/>
                    </a:cubicBezTo>
                    <a:cubicBezTo>
                      <a:pt x="717" y="1499"/>
                      <a:pt x="770" y="1552"/>
                      <a:pt x="823" y="1605"/>
                    </a:cubicBezTo>
                    <a:cubicBezTo>
                      <a:pt x="452" y="1605"/>
                      <a:pt x="133" y="1711"/>
                      <a:pt x="1" y="2056"/>
                    </a:cubicBezTo>
                    <a:lnTo>
                      <a:pt x="27" y="2056"/>
                    </a:lnTo>
                    <a:cubicBezTo>
                      <a:pt x="94" y="2605"/>
                      <a:pt x="640" y="2883"/>
                      <a:pt x="1241" y="2883"/>
                    </a:cubicBezTo>
                    <a:cubicBezTo>
                      <a:pt x="1599" y="2883"/>
                      <a:pt x="1976" y="2785"/>
                      <a:pt x="2282" y="2587"/>
                    </a:cubicBezTo>
                    <a:cubicBezTo>
                      <a:pt x="2719" y="2721"/>
                      <a:pt x="3099" y="2779"/>
                      <a:pt x="3445" y="2779"/>
                    </a:cubicBezTo>
                    <a:cubicBezTo>
                      <a:pt x="4126" y="2779"/>
                      <a:pt x="4672" y="2550"/>
                      <a:pt x="5254" y="2215"/>
                    </a:cubicBezTo>
                    <a:cubicBezTo>
                      <a:pt x="5201" y="1871"/>
                      <a:pt x="5015" y="1579"/>
                      <a:pt x="4670" y="1446"/>
                    </a:cubicBezTo>
                    <a:cubicBezTo>
                      <a:pt x="4643" y="1420"/>
                      <a:pt x="4590" y="1420"/>
                      <a:pt x="4564" y="1420"/>
                    </a:cubicBezTo>
                    <a:cubicBezTo>
                      <a:pt x="4723" y="1101"/>
                      <a:pt x="4697" y="756"/>
                      <a:pt x="4431" y="518"/>
                    </a:cubicBezTo>
                    <a:cubicBezTo>
                      <a:pt x="4243" y="348"/>
                      <a:pt x="4002" y="259"/>
                      <a:pt x="3764" y="259"/>
                    </a:cubicBezTo>
                    <a:cubicBezTo>
                      <a:pt x="3666" y="259"/>
                      <a:pt x="3569" y="274"/>
                      <a:pt x="3476" y="305"/>
                    </a:cubicBezTo>
                    <a:cubicBezTo>
                      <a:pt x="3264" y="385"/>
                      <a:pt x="3105" y="491"/>
                      <a:pt x="2946" y="624"/>
                    </a:cubicBezTo>
                    <a:cubicBezTo>
                      <a:pt x="2846" y="425"/>
                      <a:pt x="2654" y="250"/>
                      <a:pt x="2434" y="250"/>
                    </a:cubicBezTo>
                    <a:cubicBezTo>
                      <a:pt x="2419" y="250"/>
                      <a:pt x="2404" y="251"/>
                      <a:pt x="2388" y="252"/>
                    </a:cubicBezTo>
                    <a:cubicBezTo>
                      <a:pt x="2203" y="252"/>
                      <a:pt x="2017" y="385"/>
                      <a:pt x="1911" y="544"/>
                    </a:cubicBezTo>
                    <a:cubicBezTo>
                      <a:pt x="1699" y="385"/>
                      <a:pt x="1433" y="252"/>
                      <a:pt x="1274" y="173"/>
                    </a:cubicBezTo>
                    <a:cubicBezTo>
                      <a:pt x="1097" y="99"/>
                      <a:pt x="863" y="1"/>
                      <a:pt x="654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9"/>
              <p:cNvSpPr/>
              <p:nvPr/>
            </p:nvSpPr>
            <p:spPr>
              <a:xfrm>
                <a:off x="-738957" y="526414"/>
                <a:ext cx="319686" cy="273620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4633" extrusionOk="0">
                    <a:moveTo>
                      <a:pt x="741" y="1"/>
                    </a:moveTo>
                    <a:cubicBezTo>
                      <a:pt x="570" y="1"/>
                      <a:pt x="413" y="62"/>
                      <a:pt x="319" y="239"/>
                    </a:cubicBezTo>
                    <a:cubicBezTo>
                      <a:pt x="107" y="610"/>
                      <a:pt x="531" y="1194"/>
                      <a:pt x="743" y="1459"/>
                    </a:cubicBezTo>
                    <a:cubicBezTo>
                      <a:pt x="796" y="1512"/>
                      <a:pt x="850" y="1565"/>
                      <a:pt x="903" y="1618"/>
                    </a:cubicBezTo>
                    <a:cubicBezTo>
                      <a:pt x="875" y="1617"/>
                      <a:pt x="848" y="1616"/>
                      <a:pt x="821" y="1616"/>
                    </a:cubicBezTo>
                    <a:cubicBezTo>
                      <a:pt x="405" y="1616"/>
                      <a:pt x="52" y="1813"/>
                      <a:pt x="27" y="2361"/>
                    </a:cubicBezTo>
                    <a:cubicBezTo>
                      <a:pt x="1" y="2759"/>
                      <a:pt x="266" y="3157"/>
                      <a:pt x="611" y="3369"/>
                    </a:cubicBezTo>
                    <a:cubicBezTo>
                      <a:pt x="803" y="3482"/>
                      <a:pt x="1015" y="3526"/>
                      <a:pt x="1229" y="3526"/>
                    </a:cubicBezTo>
                    <a:cubicBezTo>
                      <a:pt x="1368" y="3526"/>
                      <a:pt x="1509" y="3507"/>
                      <a:pt x="1645" y="3475"/>
                    </a:cubicBezTo>
                    <a:lnTo>
                      <a:pt x="1645" y="3475"/>
                    </a:lnTo>
                    <a:cubicBezTo>
                      <a:pt x="1619" y="3528"/>
                      <a:pt x="1619" y="3582"/>
                      <a:pt x="1592" y="3635"/>
                    </a:cubicBezTo>
                    <a:cubicBezTo>
                      <a:pt x="1513" y="4033"/>
                      <a:pt x="1672" y="4484"/>
                      <a:pt x="2070" y="4590"/>
                    </a:cubicBezTo>
                    <a:cubicBezTo>
                      <a:pt x="2169" y="4619"/>
                      <a:pt x="2264" y="4633"/>
                      <a:pt x="2355" y="4633"/>
                    </a:cubicBezTo>
                    <a:cubicBezTo>
                      <a:pt x="2922" y="4633"/>
                      <a:pt x="3331" y="4104"/>
                      <a:pt x="3582" y="3555"/>
                    </a:cubicBezTo>
                    <a:cubicBezTo>
                      <a:pt x="3722" y="3589"/>
                      <a:pt x="3867" y="3606"/>
                      <a:pt x="4011" y="3606"/>
                    </a:cubicBezTo>
                    <a:cubicBezTo>
                      <a:pt x="4654" y="3606"/>
                      <a:pt x="5273" y="3263"/>
                      <a:pt x="5360" y="2547"/>
                    </a:cubicBezTo>
                    <a:cubicBezTo>
                      <a:pt x="5413" y="2096"/>
                      <a:pt x="5200" y="1618"/>
                      <a:pt x="4749" y="1459"/>
                    </a:cubicBezTo>
                    <a:cubicBezTo>
                      <a:pt x="4723" y="1433"/>
                      <a:pt x="4696" y="1433"/>
                      <a:pt x="4643" y="1433"/>
                    </a:cubicBezTo>
                    <a:cubicBezTo>
                      <a:pt x="4802" y="1114"/>
                      <a:pt x="4776" y="743"/>
                      <a:pt x="4511" y="504"/>
                    </a:cubicBezTo>
                    <a:cubicBezTo>
                      <a:pt x="4349" y="343"/>
                      <a:pt x="4115" y="266"/>
                      <a:pt x="3883" y="266"/>
                    </a:cubicBezTo>
                    <a:cubicBezTo>
                      <a:pt x="3771" y="266"/>
                      <a:pt x="3659" y="284"/>
                      <a:pt x="3556" y="318"/>
                    </a:cubicBezTo>
                    <a:cubicBezTo>
                      <a:pt x="3343" y="371"/>
                      <a:pt x="3184" y="504"/>
                      <a:pt x="3051" y="637"/>
                    </a:cubicBezTo>
                    <a:cubicBezTo>
                      <a:pt x="2919" y="425"/>
                      <a:pt x="2707" y="239"/>
                      <a:pt x="2468" y="239"/>
                    </a:cubicBezTo>
                    <a:cubicBezTo>
                      <a:pt x="2282" y="265"/>
                      <a:pt x="2096" y="371"/>
                      <a:pt x="1990" y="557"/>
                    </a:cubicBezTo>
                    <a:cubicBezTo>
                      <a:pt x="1778" y="398"/>
                      <a:pt x="1513" y="265"/>
                      <a:pt x="1354" y="186"/>
                    </a:cubicBezTo>
                    <a:cubicBezTo>
                      <a:pt x="1191" y="97"/>
                      <a:pt x="955" y="1"/>
                      <a:pt x="7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9"/>
              <p:cNvSpPr/>
              <p:nvPr/>
            </p:nvSpPr>
            <p:spPr>
              <a:xfrm>
                <a:off x="-732697" y="526414"/>
                <a:ext cx="308760" cy="170976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2895" extrusionOk="0">
                    <a:moveTo>
                      <a:pt x="635" y="1"/>
                    </a:moveTo>
                    <a:cubicBezTo>
                      <a:pt x="464" y="1"/>
                      <a:pt x="307" y="62"/>
                      <a:pt x="213" y="239"/>
                    </a:cubicBezTo>
                    <a:cubicBezTo>
                      <a:pt x="1" y="610"/>
                      <a:pt x="425" y="1194"/>
                      <a:pt x="637" y="1459"/>
                    </a:cubicBezTo>
                    <a:cubicBezTo>
                      <a:pt x="690" y="1512"/>
                      <a:pt x="744" y="1565"/>
                      <a:pt x="797" y="1618"/>
                    </a:cubicBezTo>
                    <a:cubicBezTo>
                      <a:pt x="766" y="1616"/>
                      <a:pt x="736" y="1615"/>
                      <a:pt x="706" y="1615"/>
                    </a:cubicBezTo>
                    <a:cubicBezTo>
                      <a:pt x="378" y="1615"/>
                      <a:pt x="122" y="1751"/>
                      <a:pt x="1" y="2043"/>
                    </a:cubicBezTo>
                    <a:cubicBezTo>
                      <a:pt x="68" y="2611"/>
                      <a:pt x="629" y="2895"/>
                      <a:pt x="1234" y="2895"/>
                    </a:cubicBezTo>
                    <a:cubicBezTo>
                      <a:pt x="1590" y="2895"/>
                      <a:pt x="1961" y="2796"/>
                      <a:pt x="2256" y="2600"/>
                    </a:cubicBezTo>
                    <a:cubicBezTo>
                      <a:pt x="2690" y="2730"/>
                      <a:pt x="3068" y="2787"/>
                      <a:pt x="3409" y="2787"/>
                    </a:cubicBezTo>
                    <a:cubicBezTo>
                      <a:pt x="4110" y="2787"/>
                      <a:pt x="4656" y="2550"/>
                      <a:pt x="5227" y="2229"/>
                    </a:cubicBezTo>
                    <a:cubicBezTo>
                      <a:pt x="5201" y="1884"/>
                      <a:pt x="4988" y="1565"/>
                      <a:pt x="4643" y="1459"/>
                    </a:cubicBezTo>
                    <a:cubicBezTo>
                      <a:pt x="4617" y="1433"/>
                      <a:pt x="4590" y="1433"/>
                      <a:pt x="4537" y="1433"/>
                    </a:cubicBezTo>
                    <a:cubicBezTo>
                      <a:pt x="4696" y="1114"/>
                      <a:pt x="4670" y="743"/>
                      <a:pt x="4405" y="504"/>
                    </a:cubicBezTo>
                    <a:cubicBezTo>
                      <a:pt x="4243" y="343"/>
                      <a:pt x="4009" y="266"/>
                      <a:pt x="3777" y="266"/>
                    </a:cubicBezTo>
                    <a:cubicBezTo>
                      <a:pt x="3665" y="266"/>
                      <a:pt x="3553" y="284"/>
                      <a:pt x="3450" y="318"/>
                    </a:cubicBezTo>
                    <a:cubicBezTo>
                      <a:pt x="3237" y="371"/>
                      <a:pt x="3078" y="504"/>
                      <a:pt x="2945" y="637"/>
                    </a:cubicBezTo>
                    <a:cubicBezTo>
                      <a:pt x="2813" y="425"/>
                      <a:pt x="2601" y="239"/>
                      <a:pt x="2362" y="239"/>
                    </a:cubicBezTo>
                    <a:cubicBezTo>
                      <a:pt x="2176" y="239"/>
                      <a:pt x="1990" y="371"/>
                      <a:pt x="1884" y="557"/>
                    </a:cubicBezTo>
                    <a:cubicBezTo>
                      <a:pt x="1672" y="398"/>
                      <a:pt x="1407" y="265"/>
                      <a:pt x="1248" y="186"/>
                    </a:cubicBezTo>
                    <a:cubicBezTo>
                      <a:pt x="1085" y="97"/>
                      <a:pt x="849" y="1"/>
                      <a:pt x="635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9"/>
              <p:cNvSpPr/>
              <p:nvPr/>
            </p:nvSpPr>
            <p:spPr>
              <a:xfrm>
                <a:off x="672730" y="304884"/>
                <a:ext cx="377682" cy="324588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5496" extrusionOk="0">
                    <a:moveTo>
                      <a:pt x="854" y="0"/>
                    </a:moveTo>
                    <a:cubicBezTo>
                      <a:pt x="651" y="0"/>
                      <a:pt x="464" y="78"/>
                      <a:pt x="346" y="302"/>
                    </a:cubicBezTo>
                    <a:cubicBezTo>
                      <a:pt x="133" y="727"/>
                      <a:pt x="611" y="1390"/>
                      <a:pt x="876" y="1708"/>
                    </a:cubicBezTo>
                    <a:cubicBezTo>
                      <a:pt x="929" y="1788"/>
                      <a:pt x="982" y="1841"/>
                      <a:pt x="1062" y="1894"/>
                    </a:cubicBezTo>
                    <a:cubicBezTo>
                      <a:pt x="505" y="1894"/>
                      <a:pt x="54" y="2106"/>
                      <a:pt x="27" y="2796"/>
                    </a:cubicBezTo>
                    <a:cubicBezTo>
                      <a:pt x="1" y="3274"/>
                      <a:pt x="293" y="3751"/>
                      <a:pt x="717" y="3990"/>
                    </a:cubicBezTo>
                    <a:cubicBezTo>
                      <a:pt x="947" y="4121"/>
                      <a:pt x="1198" y="4171"/>
                      <a:pt x="1457" y="4171"/>
                    </a:cubicBezTo>
                    <a:cubicBezTo>
                      <a:pt x="1615" y="4171"/>
                      <a:pt x="1776" y="4153"/>
                      <a:pt x="1937" y="4122"/>
                    </a:cubicBezTo>
                    <a:lnTo>
                      <a:pt x="1937" y="4122"/>
                    </a:lnTo>
                    <a:cubicBezTo>
                      <a:pt x="1911" y="4176"/>
                      <a:pt x="1884" y="4255"/>
                      <a:pt x="1884" y="4308"/>
                    </a:cubicBezTo>
                    <a:cubicBezTo>
                      <a:pt x="1778" y="4786"/>
                      <a:pt x="1964" y="5290"/>
                      <a:pt x="2468" y="5449"/>
                    </a:cubicBezTo>
                    <a:cubicBezTo>
                      <a:pt x="2578" y="5481"/>
                      <a:pt x="2684" y="5496"/>
                      <a:pt x="2786" y="5496"/>
                    </a:cubicBezTo>
                    <a:cubicBezTo>
                      <a:pt x="3448" y="5496"/>
                      <a:pt x="3947" y="4869"/>
                      <a:pt x="4245" y="4202"/>
                    </a:cubicBezTo>
                    <a:cubicBezTo>
                      <a:pt x="4407" y="4240"/>
                      <a:pt x="4575" y="4259"/>
                      <a:pt x="4743" y="4259"/>
                    </a:cubicBezTo>
                    <a:cubicBezTo>
                      <a:pt x="5507" y="4259"/>
                      <a:pt x="6254" y="3857"/>
                      <a:pt x="6341" y="3008"/>
                    </a:cubicBezTo>
                    <a:cubicBezTo>
                      <a:pt x="6394" y="2478"/>
                      <a:pt x="6156" y="1921"/>
                      <a:pt x="5652" y="1708"/>
                    </a:cubicBezTo>
                    <a:cubicBezTo>
                      <a:pt x="5598" y="1682"/>
                      <a:pt x="5545" y="1682"/>
                      <a:pt x="5519" y="1682"/>
                    </a:cubicBezTo>
                    <a:cubicBezTo>
                      <a:pt x="5705" y="1310"/>
                      <a:pt x="5652" y="886"/>
                      <a:pt x="5333" y="594"/>
                    </a:cubicBezTo>
                    <a:cubicBezTo>
                      <a:pt x="5125" y="405"/>
                      <a:pt x="4835" y="310"/>
                      <a:pt x="4551" y="310"/>
                    </a:cubicBezTo>
                    <a:cubicBezTo>
                      <a:pt x="4438" y="310"/>
                      <a:pt x="4325" y="325"/>
                      <a:pt x="4219" y="355"/>
                    </a:cubicBezTo>
                    <a:cubicBezTo>
                      <a:pt x="3954" y="435"/>
                      <a:pt x="3768" y="568"/>
                      <a:pt x="3582" y="753"/>
                    </a:cubicBezTo>
                    <a:cubicBezTo>
                      <a:pt x="3450" y="488"/>
                      <a:pt x="3211" y="276"/>
                      <a:pt x="2919" y="276"/>
                    </a:cubicBezTo>
                    <a:cubicBezTo>
                      <a:pt x="2680" y="302"/>
                      <a:pt x="2468" y="435"/>
                      <a:pt x="2335" y="647"/>
                    </a:cubicBezTo>
                    <a:cubicBezTo>
                      <a:pt x="2097" y="461"/>
                      <a:pt x="1805" y="302"/>
                      <a:pt x="1593" y="223"/>
                    </a:cubicBezTo>
                    <a:cubicBezTo>
                      <a:pt x="1387" y="120"/>
                      <a:pt x="1107" y="0"/>
                      <a:pt x="8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9"/>
              <p:cNvSpPr/>
              <p:nvPr/>
            </p:nvSpPr>
            <p:spPr>
              <a:xfrm>
                <a:off x="678990" y="304884"/>
                <a:ext cx="368292" cy="202395"/>
              </a:xfrm>
              <a:custGeom>
                <a:avLst/>
                <a:gdLst/>
                <a:ahLst/>
                <a:cxnLst/>
                <a:rect l="l" t="t" r="r" b="b"/>
                <a:pathLst>
                  <a:path w="6236" h="3427" extrusionOk="0">
                    <a:moveTo>
                      <a:pt x="748" y="0"/>
                    </a:moveTo>
                    <a:cubicBezTo>
                      <a:pt x="545" y="0"/>
                      <a:pt x="358" y="78"/>
                      <a:pt x="240" y="302"/>
                    </a:cubicBezTo>
                    <a:cubicBezTo>
                      <a:pt x="27" y="727"/>
                      <a:pt x="505" y="1390"/>
                      <a:pt x="770" y="1708"/>
                    </a:cubicBezTo>
                    <a:cubicBezTo>
                      <a:pt x="823" y="1788"/>
                      <a:pt x="876" y="1841"/>
                      <a:pt x="956" y="1894"/>
                    </a:cubicBezTo>
                    <a:cubicBezTo>
                      <a:pt x="531" y="1894"/>
                      <a:pt x="160" y="2027"/>
                      <a:pt x="1" y="2425"/>
                    </a:cubicBezTo>
                    <a:cubicBezTo>
                      <a:pt x="85" y="3094"/>
                      <a:pt x="750" y="3426"/>
                      <a:pt x="1469" y="3426"/>
                    </a:cubicBezTo>
                    <a:cubicBezTo>
                      <a:pt x="1889" y="3426"/>
                      <a:pt x="2328" y="3313"/>
                      <a:pt x="2680" y="3088"/>
                    </a:cubicBezTo>
                    <a:cubicBezTo>
                      <a:pt x="3194" y="3236"/>
                      <a:pt x="3643" y="3301"/>
                      <a:pt x="4050" y="3301"/>
                    </a:cubicBezTo>
                    <a:cubicBezTo>
                      <a:pt x="4882" y="3301"/>
                      <a:pt x="5540" y="3029"/>
                      <a:pt x="6235" y="2637"/>
                    </a:cubicBezTo>
                    <a:cubicBezTo>
                      <a:pt x="6156" y="2239"/>
                      <a:pt x="5943" y="1867"/>
                      <a:pt x="5546" y="1708"/>
                    </a:cubicBezTo>
                    <a:cubicBezTo>
                      <a:pt x="5492" y="1682"/>
                      <a:pt x="5439" y="1682"/>
                      <a:pt x="5413" y="1682"/>
                    </a:cubicBezTo>
                    <a:cubicBezTo>
                      <a:pt x="5599" y="1310"/>
                      <a:pt x="5546" y="886"/>
                      <a:pt x="5227" y="594"/>
                    </a:cubicBezTo>
                    <a:cubicBezTo>
                      <a:pt x="5019" y="405"/>
                      <a:pt x="4729" y="310"/>
                      <a:pt x="4445" y="310"/>
                    </a:cubicBezTo>
                    <a:cubicBezTo>
                      <a:pt x="4332" y="310"/>
                      <a:pt x="4219" y="325"/>
                      <a:pt x="4113" y="355"/>
                    </a:cubicBezTo>
                    <a:cubicBezTo>
                      <a:pt x="3848" y="435"/>
                      <a:pt x="3662" y="568"/>
                      <a:pt x="3476" y="753"/>
                    </a:cubicBezTo>
                    <a:cubicBezTo>
                      <a:pt x="3344" y="488"/>
                      <a:pt x="3105" y="276"/>
                      <a:pt x="2813" y="276"/>
                    </a:cubicBezTo>
                    <a:cubicBezTo>
                      <a:pt x="2574" y="302"/>
                      <a:pt x="2362" y="435"/>
                      <a:pt x="2229" y="647"/>
                    </a:cubicBezTo>
                    <a:cubicBezTo>
                      <a:pt x="1991" y="461"/>
                      <a:pt x="1699" y="302"/>
                      <a:pt x="1487" y="223"/>
                    </a:cubicBezTo>
                    <a:cubicBezTo>
                      <a:pt x="1281" y="120"/>
                      <a:pt x="1001" y="0"/>
                      <a:pt x="748" y="0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9"/>
              <p:cNvSpPr/>
              <p:nvPr/>
            </p:nvSpPr>
            <p:spPr>
              <a:xfrm>
                <a:off x="488111" y="543777"/>
                <a:ext cx="643743" cy="355889"/>
              </a:xfrm>
              <a:custGeom>
                <a:avLst/>
                <a:gdLst/>
                <a:ahLst/>
                <a:cxnLst/>
                <a:rect l="l" t="t" r="r" b="b"/>
                <a:pathLst>
                  <a:path w="10900" h="6026" extrusionOk="0">
                    <a:moveTo>
                      <a:pt x="1943" y="0"/>
                    </a:moveTo>
                    <a:cubicBezTo>
                      <a:pt x="1635" y="0"/>
                      <a:pt x="1347" y="58"/>
                      <a:pt x="1110" y="184"/>
                    </a:cubicBezTo>
                    <a:cubicBezTo>
                      <a:pt x="502" y="527"/>
                      <a:pt x="369" y="1319"/>
                      <a:pt x="604" y="1824"/>
                    </a:cubicBezTo>
                    <a:lnTo>
                      <a:pt x="604" y="1824"/>
                    </a:lnTo>
                    <a:cubicBezTo>
                      <a:pt x="224" y="2120"/>
                      <a:pt x="1" y="2637"/>
                      <a:pt x="182" y="3128"/>
                    </a:cubicBezTo>
                    <a:cubicBezTo>
                      <a:pt x="341" y="3606"/>
                      <a:pt x="792" y="3924"/>
                      <a:pt x="1296" y="4030"/>
                    </a:cubicBezTo>
                    <a:cubicBezTo>
                      <a:pt x="1270" y="4773"/>
                      <a:pt x="1827" y="5410"/>
                      <a:pt x="2490" y="5702"/>
                    </a:cubicBezTo>
                    <a:cubicBezTo>
                      <a:pt x="2715" y="5790"/>
                      <a:pt x="2966" y="5832"/>
                      <a:pt x="3226" y="5832"/>
                    </a:cubicBezTo>
                    <a:cubicBezTo>
                      <a:pt x="3982" y="5832"/>
                      <a:pt x="4823" y="5485"/>
                      <a:pt x="5355" y="4932"/>
                    </a:cubicBezTo>
                    <a:cubicBezTo>
                      <a:pt x="5355" y="5383"/>
                      <a:pt x="5674" y="5887"/>
                      <a:pt x="6098" y="5994"/>
                    </a:cubicBezTo>
                    <a:cubicBezTo>
                      <a:pt x="6179" y="6016"/>
                      <a:pt x="6259" y="6026"/>
                      <a:pt x="6336" y="6026"/>
                    </a:cubicBezTo>
                    <a:cubicBezTo>
                      <a:pt x="6813" y="6026"/>
                      <a:pt x="7197" y="5628"/>
                      <a:pt x="7265" y="5171"/>
                    </a:cubicBezTo>
                    <a:cubicBezTo>
                      <a:pt x="7519" y="5261"/>
                      <a:pt x="7797" y="5311"/>
                      <a:pt x="8070" y="5311"/>
                    </a:cubicBezTo>
                    <a:cubicBezTo>
                      <a:pt x="8683" y="5311"/>
                      <a:pt x="9265" y="5061"/>
                      <a:pt x="9467" y="4455"/>
                    </a:cubicBezTo>
                    <a:cubicBezTo>
                      <a:pt x="10210" y="4455"/>
                      <a:pt x="10900" y="3526"/>
                      <a:pt x="10794" y="2757"/>
                    </a:cubicBezTo>
                    <a:cubicBezTo>
                      <a:pt x="10646" y="1445"/>
                      <a:pt x="9482" y="996"/>
                      <a:pt x="8305" y="996"/>
                    </a:cubicBezTo>
                    <a:cubicBezTo>
                      <a:pt x="7792" y="996"/>
                      <a:pt x="7276" y="1081"/>
                      <a:pt x="6841" y="1218"/>
                    </a:cubicBezTo>
                    <a:cubicBezTo>
                      <a:pt x="6814" y="979"/>
                      <a:pt x="6761" y="741"/>
                      <a:pt x="6735" y="528"/>
                    </a:cubicBezTo>
                    <a:cubicBezTo>
                      <a:pt x="6735" y="436"/>
                      <a:pt x="6675" y="364"/>
                      <a:pt x="6589" y="364"/>
                    </a:cubicBezTo>
                    <a:cubicBezTo>
                      <a:pt x="6576" y="364"/>
                      <a:pt x="6563" y="366"/>
                      <a:pt x="6549" y="369"/>
                    </a:cubicBezTo>
                    <a:cubicBezTo>
                      <a:pt x="6125" y="502"/>
                      <a:pt x="5594" y="794"/>
                      <a:pt x="5329" y="1192"/>
                    </a:cubicBezTo>
                    <a:cubicBezTo>
                      <a:pt x="5196" y="1006"/>
                      <a:pt x="5037" y="847"/>
                      <a:pt x="4904" y="661"/>
                    </a:cubicBezTo>
                    <a:cubicBezTo>
                      <a:pt x="4863" y="599"/>
                      <a:pt x="4790" y="538"/>
                      <a:pt x="4722" y="538"/>
                    </a:cubicBezTo>
                    <a:cubicBezTo>
                      <a:pt x="4703" y="538"/>
                      <a:pt x="4683" y="543"/>
                      <a:pt x="4665" y="555"/>
                    </a:cubicBezTo>
                    <a:cubicBezTo>
                      <a:pt x="4453" y="635"/>
                      <a:pt x="4294" y="794"/>
                      <a:pt x="4188" y="979"/>
                    </a:cubicBezTo>
                    <a:cubicBezTo>
                      <a:pt x="3671" y="386"/>
                      <a:pt x="2741" y="0"/>
                      <a:pt x="19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9"/>
              <p:cNvSpPr/>
              <p:nvPr/>
            </p:nvSpPr>
            <p:spPr>
              <a:xfrm>
                <a:off x="508250" y="543777"/>
                <a:ext cx="611142" cy="242437"/>
              </a:xfrm>
              <a:custGeom>
                <a:avLst/>
                <a:gdLst/>
                <a:ahLst/>
                <a:cxnLst/>
                <a:rect l="l" t="t" r="r" b="b"/>
                <a:pathLst>
                  <a:path w="10348" h="4105" extrusionOk="0">
                    <a:moveTo>
                      <a:pt x="1602" y="0"/>
                    </a:moveTo>
                    <a:cubicBezTo>
                      <a:pt x="1294" y="0"/>
                      <a:pt x="1006" y="58"/>
                      <a:pt x="769" y="184"/>
                    </a:cubicBezTo>
                    <a:cubicBezTo>
                      <a:pt x="159" y="528"/>
                      <a:pt x="0" y="1324"/>
                      <a:pt x="265" y="1828"/>
                    </a:cubicBezTo>
                    <a:cubicBezTo>
                      <a:pt x="239" y="1855"/>
                      <a:pt x="212" y="1881"/>
                      <a:pt x="186" y="1908"/>
                    </a:cubicBezTo>
                    <a:cubicBezTo>
                      <a:pt x="876" y="2730"/>
                      <a:pt x="2043" y="2757"/>
                      <a:pt x="2627" y="2837"/>
                    </a:cubicBezTo>
                    <a:cubicBezTo>
                      <a:pt x="2380" y="3254"/>
                      <a:pt x="3070" y="3604"/>
                      <a:pt x="3648" y="3604"/>
                    </a:cubicBezTo>
                    <a:cubicBezTo>
                      <a:pt x="3878" y="3604"/>
                      <a:pt x="4090" y="3549"/>
                      <a:pt x="4218" y="3420"/>
                    </a:cubicBezTo>
                    <a:cubicBezTo>
                      <a:pt x="4248" y="3808"/>
                      <a:pt x="4883" y="4104"/>
                      <a:pt x="5489" y="4104"/>
                    </a:cubicBezTo>
                    <a:cubicBezTo>
                      <a:pt x="5960" y="4104"/>
                      <a:pt x="6414" y="3926"/>
                      <a:pt x="6553" y="3473"/>
                    </a:cubicBezTo>
                    <a:lnTo>
                      <a:pt x="6553" y="3500"/>
                    </a:lnTo>
                    <a:cubicBezTo>
                      <a:pt x="6931" y="3594"/>
                      <a:pt x="7537" y="3705"/>
                      <a:pt x="8145" y="3705"/>
                    </a:cubicBezTo>
                    <a:cubicBezTo>
                      <a:pt x="9244" y="3705"/>
                      <a:pt x="10347" y="3341"/>
                      <a:pt x="10108" y="1855"/>
                    </a:cubicBezTo>
                    <a:cubicBezTo>
                      <a:pt x="9647" y="1245"/>
                      <a:pt x="8807" y="1004"/>
                      <a:pt x="7963" y="1004"/>
                    </a:cubicBezTo>
                    <a:cubicBezTo>
                      <a:pt x="7448" y="1004"/>
                      <a:pt x="6932" y="1094"/>
                      <a:pt x="6500" y="1245"/>
                    </a:cubicBezTo>
                    <a:cubicBezTo>
                      <a:pt x="6473" y="979"/>
                      <a:pt x="6420" y="741"/>
                      <a:pt x="6394" y="528"/>
                    </a:cubicBezTo>
                    <a:cubicBezTo>
                      <a:pt x="6394" y="436"/>
                      <a:pt x="6334" y="364"/>
                      <a:pt x="6248" y="364"/>
                    </a:cubicBezTo>
                    <a:cubicBezTo>
                      <a:pt x="6235" y="364"/>
                      <a:pt x="6222" y="366"/>
                      <a:pt x="6208" y="369"/>
                    </a:cubicBezTo>
                    <a:cubicBezTo>
                      <a:pt x="5784" y="502"/>
                      <a:pt x="5253" y="794"/>
                      <a:pt x="4988" y="1192"/>
                    </a:cubicBezTo>
                    <a:cubicBezTo>
                      <a:pt x="4855" y="1006"/>
                      <a:pt x="4696" y="847"/>
                      <a:pt x="4563" y="661"/>
                    </a:cubicBezTo>
                    <a:cubicBezTo>
                      <a:pt x="4522" y="599"/>
                      <a:pt x="4449" y="538"/>
                      <a:pt x="4381" y="538"/>
                    </a:cubicBezTo>
                    <a:cubicBezTo>
                      <a:pt x="4362" y="538"/>
                      <a:pt x="4342" y="543"/>
                      <a:pt x="4324" y="555"/>
                    </a:cubicBezTo>
                    <a:cubicBezTo>
                      <a:pt x="4112" y="635"/>
                      <a:pt x="3953" y="794"/>
                      <a:pt x="3847" y="979"/>
                    </a:cubicBezTo>
                    <a:cubicBezTo>
                      <a:pt x="3330" y="386"/>
                      <a:pt x="2400" y="0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9"/>
              <p:cNvSpPr/>
              <p:nvPr/>
            </p:nvSpPr>
            <p:spPr>
              <a:xfrm>
                <a:off x="-1163532" y="358864"/>
                <a:ext cx="643979" cy="355948"/>
              </a:xfrm>
              <a:custGeom>
                <a:avLst/>
                <a:gdLst/>
                <a:ahLst/>
                <a:cxnLst/>
                <a:rect l="l" t="t" r="r" b="b"/>
                <a:pathLst>
                  <a:path w="10904" h="6027" extrusionOk="0">
                    <a:moveTo>
                      <a:pt x="1947" y="1"/>
                    </a:moveTo>
                    <a:cubicBezTo>
                      <a:pt x="1639" y="1"/>
                      <a:pt x="1351" y="58"/>
                      <a:pt x="1114" y="184"/>
                    </a:cubicBezTo>
                    <a:cubicBezTo>
                      <a:pt x="504" y="529"/>
                      <a:pt x="345" y="1325"/>
                      <a:pt x="610" y="1829"/>
                    </a:cubicBezTo>
                    <a:cubicBezTo>
                      <a:pt x="239" y="2094"/>
                      <a:pt x="0" y="2625"/>
                      <a:pt x="186" y="3129"/>
                    </a:cubicBezTo>
                    <a:cubicBezTo>
                      <a:pt x="345" y="3606"/>
                      <a:pt x="796" y="3925"/>
                      <a:pt x="1300" y="4031"/>
                    </a:cubicBezTo>
                    <a:cubicBezTo>
                      <a:pt x="1247" y="4800"/>
                      <a:pt x="1831" y="5410"/>
                      <a:pt x="2494" y="5702"/>
                    </a:cubicBezTo>
                    <a:cubicBezTo>
                      <a:pt x="2718" y="5791"/>
                      <a:pt x="2969" y="5832"/>
                      <a:pt x="3230" y="5832"/>
                    </a:cubicBezTo>
                    <a:cubicBezTo>
                      <a:pt x="3986" y="5832"/>
                      <a:pt x="4827" y="5485"/>
                      <a:pt x="5359" y="4933"/>
                    </a:cubicBezTo>
                    <a:cubicBezTo>
                      <a:pt x="5359" y="5384"/>
                      <a:pt x="5677" y="5888"/>
                      <a:pt x="6102" y="5994"/>
                    </a:cubicBezTo>
                    <a:cubicBezTo>
                      <a:pt x="6183" y="6016"/>
                      <a:pt x="6262" y="6027"/>
                      <a:pt x="6339" y="6027"/>
                    </a:cubicBezTo>
                    <a:cubicBezTo>
                      <a:pt x="6817" y="6027"/>
                      <a:pt x="7201" y="5629"/>
                      <a:pt x="7269" y="5172"/>
                    </a:cubicBezTo>
                    <a:cubicBezTo>
                      <a:pt x="7514" y="5262"/>
                      <a:pt x="7790" y="5311"/>
                      <a:pt x="8062" y="5311"/>
                    </a:cubicBezTo>
                    <a:cubicBezTo>
                      <a:pt x="8674" y="5311"/>
                      <a:pt x="9269" y="5061"/>
                      <a:pt x="9471" y="4455"/>
                    </a:cubicBezTo>
                    <a:cubicBezTo>
                      <a:pt x="10214" y="4455"/>
                      <a:pt x="10904" y="3527"/>
                      <a:pt x="10798" y="2757"/>
                    </a:cubicBezTo>
                    <a:cubicBezTo>
                      <a:pt x="10632" y="1468"/>
                      <a:pt x="9469" y="1010"/>
                      <a:pt x="8303" y="1010"/>
                    </a:cubicBezTo>
                    <a:cubicBezTo>
                      <a:pt x="7789" y="1010"/>
                      <a:pt x="7275" y="1099"/>
                      <a:pt x="6845" y="1245"/>
                    </a:cubicBezTo>
                    <a:cubicBezTo>
                      <a:pt x="6818" y="980"/>
                      <a:pt x="6765" y="741"/>
                      <a:pt x="6739" y="529"/>
                    </a:cubicBezTo>
                    <a:cubicBezTo>
                      <a:pt x="6739" y="437"/>
                      <a:pt x="6679" y="365"/>
                      <a:pt x="6593" y="365"/>
                    </a:cubicBezTo>
                    <a:cubicBezTo>
                      <a:pt x="6580" y="365"/>
                      <a:pt x="6567" y="366"/>
                      <a:pt x="6553" y="370"/>
                    </a:cubicBezTo>
                    <a:cubicBezTo>
                      <a:pt x="6128" y="502"/>
                      <a:pt x="5598" y="794"/>
                      <a:pt x="5306" y="1192"/>
                    </a:cubicBezTo>
                    <a:cubicBezTo>
                      <a:pt x="5173" y="1007"/>
                      <a:pt x="5041" y="847"/>
                      <a:pt x="4908" y="662"/>
                    </a:cubicBezTo>
                    <a:cubicBezTo>
                      <a:pt x="4867" y="600"/>
                      <a:pt x="4794" y="538"/>
                      <a:pt x="4714" y="538"/>
                    </a:cubicBezTo>
                    <a:cubicBezTo>
                      <a:pt x="4691" y="538"/>
                      <a:pt x="4667" y="544"/>
                      <a:pt x="4643" y="556"/>
                    </a:cubicBezTo>
                    <a:cubicBezTo>
                      <a:pt x="4431" y="635"/>
                      <a:pt x="4271" y="794"/>
                      <a:pt x="4192" y="980"/>
                    </a:cubicBezTo>
                    <a:cubicBezTo>
                      <a:pt x="3675" y="387"/>
                      <a:pt x="2745" y="1"/>
                      <a:pt x="19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9"/>
              <p:cNvSpPr/>
              <p:nvPr/>
            </p:nvSpPr>
            <p:spPr>
              <a:xfrm>
                <a:off x="-1143216" y="358864"/>
                <a:ext cx="611142" cy="243855"/>
              </a:xfrm>
              <a:custGeom>
                <a:avLst/>
                <a:gdLst/>
                <a:ahLst/>
                <a:cxnLst/>
                <a:rect l="l" t="t" r="r" b="b"/>
                <a:pathLst>
                  <a:path w="10348" h="4129" extrusionOk="0">
                    <a:moveTo>
                      <a:pt x="1603" y="1"/>
                    </a:moveTo>
                    <a:cubicBezTo>
                      <a:pt x="1295" y="1"/>
                      <a:pt x="1007" y="58"/>
                      <a:pt x="770" y="184"/>
                    </a:cubicBezTo>
                    <a:cubicBezTo>
                      <a:pt x="160" y="529"/>
                      <a:pt x="1" y="1325"/>
                      <a:pt x="266" y="1829"/>
                    </a:cubicBezTo>
                    <a:cubicBezTo>
                      <a:pt x="240" y="1855"/>
                      <a:pt x="213" y="1882"/>
                      <a:pt x="160" y="1909"/>
                    </a:cubicBezTo>
                    <a:cubicBezTo>
                      <a:pt x="876" y="2731"/>
                      <a:pt x="2017" y="2757"/>
                      <a:pt x="2627" y="2837"/>
                    </a:cubicBezTo>
                    <a:cubicBezTo>
                      <a:pt x="2381" y="3255"/>
                      <a:pt x="3071" y="3604"/>
                      <a:pt x="3639" y="3604"/>
                    </a:cubicBezTo>
                    <a:cubicBezTo>
                      <a:pt x="3865" y="3604"/>
                      <a:pt x="4072" y="3549"/>
                      <a:pt x="4193" y="3421"/>
                    </a:cubicBezTo>
                    <a:cubicBezTo>
                      <a:pt x="4238" y="3826"/>
                      <a:pt x="4885" y="4129"/>
                      <a:pt x="5496" y="4129"/>
                    </a:cubicBezTo>
                    <a:cubicBezTo>
                      <a:pt x="5966" y="4129"/>
                      <a:pt x="6415" y="3950"/>
                      <a:pt x="6554" y="3500"/>
                    </a:cubicBezTo>
                    <a:cubicBezTo>
                      <a:pt x="6933" y="3605"/>
                      <a:pt x="7542" y="3719"/>
                      <a:pt x="8152" y="3719"/>
                    </a:cubicBezTo>
                    <a:cubicBezTo>
                      <a:pt x="9249" y="3719"/>
                      <a:pt x="10347" y="3349"/>
                      <a:pt x="10109" y="1882"/>
                    </a:cubicBezTo>
                    <a:cubicBezTo>
                      <a:pt x="9646" y="1255"/>
                      <a:pt x="8804" y="1018"/>
                      <a:pt x="7959" y="1018"/>
                    </a:cubicBezTo>
                    <a:cubicBezTo>
                      <a:pt x="7446" y="1018"/>
                      <a:pt x="6932" y="1105"/>
                      <a:pt x="6501" y="1245"/>
                    </a:cubicBezTo>
                    <a:cubicBezTo>
                      <a:pt x="6474" y="1007"/>
                      <a:pt x="6421" y="741"/>
                      <a:pt x="6395" y="529"/>
                    </a:cubicBezTo>
                    <a:cubicBezTo>
                      <a:pt x="6395" y="437"/>
                      <a:pt x="6335" y="365"/>
                      <a:pt x="6249" y="365"/>
                    </a:cubicBezTo>
                    <a:cubicBezTo>
                      <a:pt x="6236" y="365"/>
                      <a:pt x="6223" y="366"/>
                      <a:pt x="6209" y="370"/>
                    </a:cubicBezTo>
                    <a:cubicBezTo>
                      <a:pt x="5784" y="502"/>
                      <a:pt x="5254" y="794"/>
                      <a:pt x="4962" y="1192"/>
                    </a:cubicBezTo>
                    <a:cubicBezTo>
                      <a:pt x="4829" y="1033"/>
                      <a:pt x="4697" y="847"/>
                      <a:pt x="4564" y="662"/>
                    </a:cubicBezTo>
                    <a:cubicBezTo>
                      <a:pt x="4520" y="596"/>
                      <a:pt x="4441" y="549"/>
                      <a:pt x="4355" y="549"/>
                    </a:cubicBezTo>
                    <a:cubicBezTo>
                      <a:pt x="4336" y="549"/>
                      <a:pt x="4318" y="551"/>
                      <a:pt x="4299" y="556"/>
                    </a:cubicBezTo>
                    <a:cubicBezTo>
                      <a:pt x="4087" y="635"/>
                      <a:pt x="3927" y="794"/>
                      <a:pt x="3848" y="980"/>
                    </a:cubicBezTo>
                    <a:cubicBezTo>
                      <a:pt x="3331" y="387"/>
                      <a:pt x="2401" y="1"/>
                      <a:pt x="1603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9"/>
              <p:cNvSpPr/>
              <p:nvPr/>
            </p:nvSpPr>
            <p:spPr>
              <a:xfrm>
                <a:off x="-1342185" y="1125922"/>
                <a:ext cx="644038" cy="356539"/>
              </a:xfrm>
              <a:custGeom>
                <a:avLst/>
                <a:gdLst/>
                <a:ahLst/>
                <a:cxnLst/>
                <a:rect l="l" t="t" r="r" b="b"/>
                <a:pathLst>
                  <a:path w="10905" h="6037" extrusionOk="0">
                    <a:moveTo>
                      <a:pt x="8950" y="1"/>
                    </a:moveTo>
                    <a:cubicBezTo>
                      <a:pt x="8155" y="1"/>
                      <a:pt x="7228" y="400"/>
                      <a:pt x="6713" y="991"/>
                    </a:cubicBezTo>
                    <a:cubicBezTo>
                      <a:pt x="6633" y="779"/>
                      <a:pt x="6447" y="620"/>
                      <a:pt x="6262" y="540"/>
                    </a:cubicBezTo>
                    <a:cubicBezTo>
                      <a:pt x="6247" y="537"/>
                      <a:pt x="6233" y="535"/>
                      <a:pt x="6218" y="535"/>
                    </a:cubicBezTo>
                    <a:cubicBezTo>
                      <a:pt x="6128" y="535"/>
                      <a:pt x="6042" y="601"/>
                      <a:pt x="5996" y="647"/>
                    </a:cubicBezTo>
                    <a:cubicBezTo>
                      <a:pt x="5864" y="832"/>
                      <a:pt x="5731" y="1018"/>
                      <a:pt x="5598" y="1204"/>
                    </a:cubicBezTo>
                    <a:cubicBezTo>
                      <a:pt x="5307" y="779"/>
                      <a:pt x="4776" y="514"/>
                      <a:pt x="4352" y="355"/>
                    </a:cubicBezTo>
                    <a:cubicBezTo>
                      <a:pt x="4340" y="352"/>
                      <a:pt x="4329" y="351"/>
                      <a:pt x="4319" y="351"/>
                    </a:cubicBezTo>
                    <a:cubicBezTo>
                      <a:pt x="4229" y="351"/>
                      <a:pt x="4166" y="443"/>
                      <a:pt x="4166" y="514"/>
                    </a:cubicBezTo>
                    <a:cubicBezTo>
                      <a:pt x="4139" y="753"/>
                      <a:pt x="4086" y="991"/>
                      <a:pt x="4060" y="1230"/>
                    </a:cubicBezTo>
                    <a:cubicBezTo>
                      <a:pt x="3631" y="1085"/>
                      <a:pt x="3117" y="996"/>
                      <a:pt x="2603" y="996"/>
                    </a:cubicBezTo>
                    <a:cubicBezTo>
                      <a:pt x="1428" y="996"/>
                      <a:pt x="254" y="1459"/>
                      <a:pt x="107" y="2769"/>
                    </a:cubicBezTo>
                    <a:cubicBezTo>
                      <a:pt x="1" y="3538"/>
                      <a:pt x="690" y="4467"/>
                      <a:pt x="1433" y="4467"/>
                    </a:cubicBezTo>
                    <a:cubicBezTo>
                      <a:pt x="1635" y="5073"/>
                      <a:pt x="2218" y="5323"/>
                      <a:pt x="2830" y="5323"/>
                    </a:cubicBezTo>
                    <a:cubicBezTo>
                      <a:pt x="3103" y="5323"/>
                      <a:pt x="3382" y="5273"/>
                      <a:pt x="3635" y="5183"/>
                    </a:cubicBezTo>
                    <a:cubicBezTo>
                      <a:pt x="3704" y="5620"/>
                      <a:pt x="4092" y="6037"/>
                      <a:pt x="4574" y="6037"/>
                    </a:cubicBezTo>
                    <a:cubicBezTo>
                      <a:pt x="4648" y="6037"/>
                      <a:pt x="4725" y="6027"/>
                      <a:pt x="4803" y="6006"/>
                    </a:cubicBezTo>
                    <a:cubicBezTo>
                      <a:pt x="5227" y="5899"/>
                      <a:pt x="5545" y="5395"/>
                      <a:pt x="5545" y="4944"/>
                    </a:cubicBezTo>
                    <a:cubicBezTo>
                      <a:pt x="6074" y="5473"/>
                      <a:pt x="6907" y="5829"/>
                      <a:pt x="7659" y="5829"/>
                    </a:cubicBezTo>
                    <a:cubicBezTo>
                      <a:pt x="7926" y="5829"/>
                      <a:pt x="8182" y="5784"/>
                      <a:pt x="8411" y="5687"/>
                    </a:cubicBezTo>
                    <a:cubicBezTo>
                      <a:pt x="9074" y="5422"/>
                      <a:pt x="9631" y="4785"/>
                      <a:pt x="9604" y="4042"/>
                    </a:cubicBezTo>
                    <a:cubicBezTo>
                      <a:pt x="10108" y="3910"/>
                      <a:pt x="10559" y="3591"/>
                      <a:pt x="10719" y="3140"/>
                    </a:cubicBezTo>
                    <a:cubicBezTo>
                      <a:pt x="10904" y="2636"/>
                      <a:pt x="10666" y="2079"/>
                      <a:pt x="10294" y="1814"/>
                    </a:cubicBezTo>
                    <a:cubicBezTo>
                      <a:pt x="10559" y="1310"/>
                      <a:pt x="10400" y="514"/>
                      <a:pt x="9790" y="196"/>
                    </a:cubicBezTo>
                    <a:cubicBezTo>
                      <a:pt x="9552" y="61"/>
                      <a:pt x="9261" y="1"/>
                      <a:pt x="89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9"/>
              <p:cNvSpPr/>
              <p:nvPr/>
            </p:nvSpPr>
            <p:spPr>
              <a:xfrm>
                <a:off x="-1329665" y="1125331"/>
                <a:ext cx="611142" cy="243559"/>
              </a:xfrm>
              <a:custGeom>
                <a:avLst/>
                <a:gdLst/>
                <a:ahLst/>
                <a:cxnLst/>
                <a:rect l="l" t="t" r="r" b="b"/>
                <a:pathLst>
                  <a:path w="10348" h="4124" extrusionOk="0">
                    <a:moveTo>
                      <a:pt x="8768" y="1"/>
                    </a:moveTo>
                    <a:cubicBezTo>
                      <a:pt x="7966" y="1"/>
                      <a:pt x="7022" y="403"/>
                      <a:pt x="6501" y="1001"/>
                    </a:cubicBezTo>
                    <a:cubicBezTo>
                      <a:pt x="6395" y="789"/>
                      <a:pt x="6235" y="630"/>
                      <a:pt x="6023" y="550"/>
                    </a:cubicBezTo>
                    <a:cubicBezTo>
                      <a:pt x="6009" y="546"/>
                      <a:pt x="5994" y="544"/>
                      <a:pt x="5979" y="544"/>
                    </a:cubicBezTo>
                    <a:cubicBezTo>
                      <a:pt x="5908" y="544"/>
                      <a:pt x="5828" y="591"/>
                      <a:pt x="5784" y="657"/>
                    </a:cubicBezTo>
                    <a:cubicBezTo>
                      <a:pt x="5652" y="842"/>
                      <a:pt x="5493" y="1028"/>
                      <a:pt x="5360" y="1214"/>
                    </a:cubicBezTo>
                    <a:cubicBezTo>
                      <a:pt x="5095" y="789"/>
                      <a:pt x="4564" y="497"/>
                      <a:pt x="4140" y="365"/>
                    </a:cubicBezTo>
                    <a:cubicBezTo>
                      <a:pt x="4126" y="361"/>
                      <a:pt x="4112" y="360"/>
                      <a:pt x="4099" y="360"/>
                    </a:cubicBezTo>
                    <a:cubicBezTo>
                      <a:pt x="4014" y="360"/>
                      <a:pt x="3954" y="432"/>
                      <a:pt x="3954" y="524"/>
                    </a:cubicBezTo>
                    <a:cubicBezTo>
                      <a:pt x="3927" y="763"/>
                      <a:pt x="3874" y="1001"/>
                      <a:pt x="3848" y="1240"/>
                    </a:cubicBezTo>
                    <a:cubicBezTo>
                      <a:pt x="3417" y="1100"/>
                      <a:pt x="2903" y="1013"/>
                      <a:pt x="2390" y="1013"/>
                    </a:cubicBezTo>
                    <a:cubicBezTo>
                      <a:pt x="1544" y="1013"/>
                      <a:pt x="702" y="1250"/>
                      <a:pt x="240" y="1877"/>
                    </a:cubicBezTo>
                    <a:cubicBezTo>
                      <a:pt x="1" y="3343"/>
                      <a:pt x="1099" y="3714"/>
                      <a:pt x="2197" y="3714"/>
                    </a:cubicBezTo>
                    <a:cubicBezTo>
                      <a:pt x="2806" y="3714"/>
                      <a:pt x="3416" y="3599"/>
                      <a:pt x="3795" y="3495"/>
                    </a:cubicBezTo>
                    <a:cubicBezTo>
                      <a:pt x="3933" y="3945"/>
                      <a:pt x="4382" y="4124"/>
                      <a:pt x="4850" y="4124"/>
                    </a:cubicBezTo>
                    <a:cubicBezTo>
                      <a:pt x="5459" y="4124"/>
                      <a:pt x="6099" y="3821"/>
                      <a:pt x="6129" y="3416"/>
                    </a:cubicBezTo>
                    <a:cubicBezTo>
                      <a:pt x="6258" y="3544"/>
                      <a:pt x="6470" y="3599"/>
                      <a:pt x="6700" y="3599"/>
                    </a:cubicBezTo>
                    <a:cubicBezTo>
                      <a:pt x="7277" y="3599"/>
                      <a:pt x="7968" y="3250"/>
                      <a:pt x="7721" y="2832"/>
                    </a:cubicBezTo>
                    <a:cubicBezTo>
                      <a:pt x="8331" y="2779"/>
                      <a:pt x="9472" y="2726"/>
                      <a:pt x="10188" y="1903"/>
                    </a:cubicBezTo>
                    <a:cubicBezTo>
                      <a:pt x="10135" y="1877"/>
                      <a:pt x="10109" y="1850"/>
                      <a:pt x="10082" y="1824"/>
                    </a:cubicBezTo>
                    <a:cubicBezTo>
                      <a:pt x="10347" y="1320"/>
                      <a:pt x="10188" y="524"/>
                      <a:pt x="9578" y="179"/>
                    </a:cubicBezTo>
                    <a:cubicBezTo>
                      <a:pt x="9347" y="57"/>
                      <a:pt x="9068" y="1"/>
                      <a:pt x="8768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9"/>
              <p:cNvSpPr/>
              <p:nvPr/>
            </p:nvSpPr>
            <p:spPr>
              <a:xfrm>
                <a:off x="-1356301" y="1378753"/>
                <a:ext cx="318151" cy="273620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4633" extrusionOk="0">
                    <a:moveTo>
                      <a:pt x="741" y="1"/>
                    </a:moveTo>
                    <a:cubicBezTo>
                      <a:pt x="570" y="1"/>
                      <a:pt x="414" y="62"/>
                      <a:pt x="319" y="239"/>
                    </a:cubicBezTo>
                    <a:cubicBezTo>
                      <a:pt x="107" y="610"/>
                      <a:pt x="505" y="1167"/>
                      <a:pt x="744" y="1459"/>
                    </a:cubicBezTo>
                    <a:cubicBezTo>
                      <a:pt x="797" y="1512"/>
                      <a:pt x="850" y="1539"/>
                      <a:pt x="903" y="1592"/>
                    </a:cubicBezTo>
                    <a:cubicBezTo>
                      <a:pt x="452" y="1592"/>
                      <a:pt x="54" y="1778"/>
                      <a:pt x="27" y="2361"/>
                    </a:cubicBezTo>
                    <a:cubicBezTo>
                      <a:pt x="1" y="2759"/>
                      <a:pt x="266" y="3157"/>
                      <a:pt x="611" y="3343"/>
                    </a:cubicBezTo>
                    <a:cubicBezTo>
                      <a:pt x="819" y="3464"/>
                      <a:pt x="1049" y="3506"/>
                      <a:pt x="1279" y="3506"/>
                    </a:cubicBezTo>
                    <a:cubicBezTo>
                      <a:pt x="1402" y="3506"/>
                      <a:pt x="1526" y="3494"/>
                      <a:pt x="1646" y="3476"/>
                    </a:cubicBezTo>
                    <a:lnTo>
                      <a:pt x="1646" y="3476"/>
                    </a:lnTo>
                    <a:cubicBezTo>
                      <a:pt x="1619" y="3529"/>
                      <a:pt x="1593" y="3582"/>
                      <a:pt x="1593" y="3635"/>
                    </a:cubicBezTo>
                    <a:cubicBezTo>
                      <a:pt x="1513" y="4033"/>
                      <a:pt x="1672" y="4457"/>
                      <a:pt x="2070" y="4590"/>
                    </a:cubicBezTo>
                    <a:cubicBezTo>
                      <a:pt x="2169" y="4619"/>
                      <a:pt x="2264" y="4633"/>
                      <a:pt x="2355" y="4633"/>
                    </a:cubicBezTo>
                    <a:cubicBezTo>
                      <a:pt x="2922" y="4633"/>
                      <a:pt x="3331" y="4104"/>
                      <a:pt x="3582" y="3555"/>
                    </a:cubicBezTo>
                    <a:cubicBezTo>
                      <a:pt x="3717" y="3588"/>
                      <a:pt x="3856" y="3604"/>
                      <a:pt x="3994" y="3604"/>
                    </a:cubicBezTo>
                    <a:cubicBezTo>
                      <a:pt x="4643" y="3604"/>
                      <a:pt x="5272" y="3243"/>
                      <a:pt x="5360" y="2520"/>
                    </a:cubicBezTo>
                    <a:cubicBezTo>
                      <a:pt x="5386" y="2069"/>
                      <a:pt x="5201" y="1618"/>
                      <a:pt x="4750" y="1459"/>
                    </a:cubicBezTo>
                    <a:lnTo>
                      <a:pt x="4750" y="1433"/>
                    </a:lnTo>
                    <a:cubicBezTo>
                      <a:pt x="4723" y="1433"/>
                      <a:pt x="4670" y="1433"/>
                      <a:pt x="4644" y="1406"/>
                    </a:cubicBezTo>
                    <a:cubicBezTo>
                      <a:pt x="4803" y="1114"/>
                      <a:pt x="4776" y="743"/>
                      <a:pt x="4511" y="504"/>
                    </a:cubicBezTo>
                    <a:cubicBezTo>
                      <a:pt x="4321" y="333"/>
                      <a:pt x="4077" y="257"/>
                      <a:pt x="3836" y="257"/>
                    </a:cubicBezTo>
                    <a:cubicBezTo>
                      <a:pt x="3741" y="257"/>
                      <a:pt x="3646" y="269"/>
                      <a:pt x="3556" y="292"/>
                    </a:cubicBezTo>
                    <a:cubicBezTo>
                      <a:pt x="3344" y="372"/>
                      <a:pt x="3184" y="478"/>
                      <a:pt x="3052" y="637"/>
                    </a:cubicBezTo>
                    <a:cubicBezTo>
                      <a:pt x="2919" y="398"/>
                      <a:pt x="2707" y="239"/>
                      <a:pt x="2468" y="239"/>
                    </a:cubicBezTo>
                    <a:cubicBezTo>
                      <a:pt x="2282" y="239"/>
                      <a:pt x="2097" y="372"/>
                      <a:pt x="1991" y="531"/>
                    </a:cubicBezTo>
                    <a:cubicBezTo>
                      <a:pt x="1778" y="372"/>
                      <a:pt x="1513" y="265"/>
                      <a:pt x="1354" y="186"/>
                    </a:cubicBezTo>
                    <a:cubicBezTo>
                      <a:pt x="1192" y="97"/>
                      <a:pt x="956" y="1"/>
                      <a:pt x="7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9"/>
              <p:cNvSpPr/>
              <p:nvPr/>
            </p:nvSpPr>
            <p:spPr>
              <a:xfrm>
                <a:off x="-1349981" y="1378753"/>
                <a:ext cx="308701" cy="170326"/>
              </a:xfrm>
              <a:custGeom>
                <a:avLst/>
                <a:gdLst/>
                <a:ahLst/>
                <a:cxnLst/>
                <a:rect l="l" t="t" r="r" b="b"/>
                <a:pathLst>
                  <a:path w="5227" h="2884" extrusionOk="0">
                    <a:moveTo>
                      <a:pt x="634" y="1"/>
                    </a:moveTo>
                    <a:cubicBezTo>
                      <a:pt x="463" y="1"/>
                      <a:pt x="307" y="62"/>
                      <a:pt x="212" y="239"/>
                    </a:cubicBezTo>
                    <a:cubicBezTo>
                      <a:pt x="0" y="610"/>
                      <a:pt x="425" y="1167"/>
                      <a:pt x="637" y="1459"/>
                    </a:cubicBezTo>
                    <a:cubicBezTo>
                      <a:pt x="690" y="1512"/>
                      <a:pt x="743" y="1539"/>
                      <a:pt x="796" y="1592"/>
                    </a:cubicBezTo>
                    <a:cubicBezTo>
                      <a:pt x="425" y="1592"/>
                      <a:pt x="133" y="1725"/>
                      <a:pt x="0" y="2043"/>
                    </a:cubicBezTo>
                    <a:cubicBezTo>
                      <a:pt x="67" y="2610"/>
                      <a:pt x="615" y="2883"/>
                      <a:pt x="1218" y="2883"/>
                    </a:cubicBezTo>
                    <a:cubicBezTo>
                      <a:pt x="1574" y="2883"/>
                      <a:pt x="1949" y="2787"/>
                      <a:pt x="2255" y="2600"/>
                    </a:cubicBezTo>
                    <a:cubicBezTo>
                      <a:pt x="2681" y="2730"/>
                      <a:pt x="3056" y="2787"/>
                      <a:pt x="3397" y="2787"/>
                    </a:cubicBezTo>
                    <a:cubicBezTo>
                      <a:pt x="4097" y="2787"/>
                      <a:pt x="4656" y="2550"/>
                      <a:pt x="5226" y="2229"/>
                    </a:cubicBezTo>
                    <a:cubicBezTo>
                      <a:pt x="5173" y="1884"/>
                      <a:pt x="4988" y="1565"/>
                      <a:pt x="4643" y="1433"/>
                    </a:cubicBezTo>
                    <a:cubicBezTo>
                      <a:pt x="4616" y="1433"/>
                      <a:pt x="4590" y="1433"/>
                      <a:pt x="4537" y="1406"/>
                    </a:cubicBezTo>
                    <a:cubicBezTo>
                      <a:pt x="4696" y="1114"/>
                      <a:pt x="4669" y="743"/>
                      <a:pt x="4404" y="504"/>
                    </a:cubicBezTo>
                    <a:cubicBezTo>
                      <a:pt x="4214" y="333"/>
                      <a:pt x="3970" y="257"/>
                      <a:pt x="3729" y="257"/>
                    </a:cubicBezTo>
                    <a:cubicBezTo>
                      <a:pt x="3634" y="257"/>
                      <a:pt x="3539" y="269"/>
                      <a:pt x="3449" y="292"/>
                    </a:cubicBezTo>
                    <a:cubicBezTo>
                      <a:pt x="3237" y="372"/>
                      <a:pt x="3077" y="478"/>
                      <a:pt x="2945" y="637"/>
                    </a:cubicBezTo>
                    <a:cubicBezTo>
                      <a:pt x="2812" y="398"/>
                      <a:pt x="2600" y="239"/>
                      <a:pt x="2361" y="239"/>
                    </a:cubicBezTo>
                    <a:cubicBezTo>
                      <a:pt x="2175" y="239"/>
                      <a:pt x="1990" y="372"/>
                      <a:pt x="1884" y="531"/>
                    </a:cubicBezTo>
                    <a:cubicBezTo>
                      <a:pt x="1671" y="372"/>
                      <a:pt x="1406" y="265"/>
                      <a:pt x="1247" y="186"/>
                    </a:cubicBezTo>
                    <a:cubicBezTo>
                      <a:pt x="1085" y="97"/>
                      <a:pt x="849" y="1"/>
                      <a:pt x="634" y="1"/>
                    </a:cubicBezTo>
                    <a:close/>
                  </a:path>
                </a:pathLst>
              </a:custGeom>
              <a:solidFill>
                <a:srgbClr val="FFFFFF">
                  <a:alpha val="16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39"/>
            <p:cNvGrpSpPr/>
            <p:nvPr/>
          </p:nvGrpSpPr>
          <p:grpSpPr>
            <a:xfrm>
              <a:off x="1431269" y="945232"/>
              <a:ext cx="2279887" cy="2928126"/>
              <a:chOff x="1431269" y="945232"/>
              <a:chExt cx="2279887" cy="2928126"/>
            </a:xfrm>
          </p:grpSpPr>
          <p:sp>
            <p:nvSpPr>
              <p:cNvPr id="1382" name="Google Shape;1382;p39"/>
              <p:cNvSpPr/>
              <p:nvPr/>
            </p:nvSpPr>
            <p:spPr>
              <a:xfrm>
                <a:off x="1454792" y="2898281"/>
                <a:ext cx="2016466" cy="975077"/>
              </a:xfrm>
              <a:custGeom>
                <a:avLst/>
                <a:gdLst/>
                <a:ahLst/>
                <a:cxnLst/>
                <a:rect l="l" t="t" r="r" b="b"/>
                <a:pathLst>
                  <a:path w="34118" h="16498" extrusionOk="0">
                    <a:moveTo>
                      <a:pt x="7490" y="1"/>
                    </a:moveTo>
                    <a:cubicBezTo>
                      <a:pt x="5675" y="1"/>
                      <a:pt x="3989" y="518"/>
                      <a:pt x="2441" y="1743"/>
                    </a:cubicBezTo>
                    <a:cubicBezTo>
                      <a:pt x="159" y="3547"/>
                      <a:pt x="0" y="6014"/>
                      <a:pt x="4537" y="8322"/>
                    </a:cubicBezTo>
                    <a:cubicBezTo>
                      <a:pt x="9577" y="10896"/>
                      <a:pt x="15918" y="13018"/>
                      <a:pt x="19499" y="15061"/>
                    </a:cubicBezTo>
                    <a:cubicBezTo>
                      <a:pt x="21183" y="16002"/>
                      <a:pt x="22630" y="16498"/>
                      <a:pt x="24125" y="16498"/>
                    </a:cubicBezTo>
                    <a:cubicBezTo>
                      <a:pt x="25835" y="16498"/>
                      <a:pt x="27608" y="15850"/>
                      <a:pt x="29872" y="14477"/>
                    </a:cubicBezTo>
                    <a:cubicBezTo>
                      <a:pt x="34117" y="11877"/>
                      <a:pt x="32658" y="10206"/>
                      <a:pt x="29103" y="8322"/>
                    </a:cubicBezTo>
                    <a:cubicBezTo>
                      <a:pt x="25522" y="6412"/>
                      <a:pt x="17934" y="3282"/>
                      <a:pt x="13663" y="1504"/>
                    </a:cubicBezTo>
                    <a:cubicBezTo>
                      <a:pt x="11469" y="578"/>
                      <a:pt x="9407" y="1"/>
                      <a:pt x="7490" y="1"/>
                    </a:cubicBezTo>
                    <a:close/>
                  </a:path>
                </a:pathLst>
              </a:custGeom>
              <a:solidFill>
                <a:srgbClr val="DDA262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9"/>
              <p:cNvSpPr/>
              <p:nvPr/>
            </p:nvSpPr>
            <p:spPr>
              <a:xfrm>
                <a:off x="1431269" y="1397249"/>
                <a:ext cx="410823" cy="1025491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17351" extrusionOk="0">
                    <a:moveTo>
                      <a:pt x="6951" y="0"/>
                    </a:moveTo>
                    <a:cubicBezTo>
                      <a:pt x="6951" y="1"/>
                      <a:pt x="3980" y="2176"/>
                      <a:pt x="2918" y="3953"/>
                    </a:cubicBezTo>
                    <a:cubicBezTo>
                      <a:pt x="1857" y="5757"/>
                      <a:pt x="2229" y="9020"/>
                      <a:pt x="1778" y="12071"/>
                    </a:cubicBezTo>
                    <a:cubicBezTo>
                      <a:pt x="1353" y="15149"/>
                      <a:pt x="0" y="17351"/>
                      <a:pt x="0" y="17351"/>
                    </a:cubicBezTo>
                    <a:cubicBezTo>
                      <a:pt x="0" y="17351"/>
                      <a:pt x="3422" y="16714"/>
                      <a:pt x="3263" y="13000"/>
                    </a:cubicBezTo>
                    <a:cubicBezTo>
                      <a:pt x="3131" y="9312"/>
                      <a:pt x="2441" y="6474"/>
                      <a:pt x="4378" y="4219"/>
                    </a:cubicBezTo>
                    <a:cubicBezTo>
                      <a:pt x="6288" y="1937"/>
                      <a:pt x="6951" y="1"/>
                      <a:pt x="6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9"/>
              <p:cNvSpPr/>
              <p:nvPr/>
            </p:nvSpPr>
            <p:spPr>
              <a:xfrm>
                <a:off x="2883186" y="2110678"/>
                <a:ext cx="325006" cy="1457237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24656" extrusionOk="0">
                    <a:moveTo>
                      <a:pt x="1672" y="0"/>
                    </a:moveTo>
                    <a:cubicBezTo>
                      <a:pt x="1672" y="0"/>
                      <a:pt x="160" y="823"/>
                      <a:pt x="80" y="4006"/>
                    </a:cubicBezTo>
                    <a:cubicBezTo>
                      <a:pt x="1" y="6367"/>
                      <a:pt x="478" y="8569"/>
                      <a:pt x="505" y="10453"/>
                    </a:cubicBezTo>
                    <a:cubicBezTo>
                      <a:pt x="107" y="11328"/>
                      <a:pt x="1" y="11275"/>
                      <a:pt x="54" y="12151"/>
                    </a:cubicBezTo>
                    <a:cubicBezTo>
                      <a:pt x="80" y="13106"/>
                      <a:pt x="850" y="13159"/>
                      <a:pt x="876" y="13743"/>
                    </a:cubicBezTo>
                    <a:cubicBezTo>
                      <a:pt x="929" y="16767"/>
                      <a:pt x="876" y="21330"/>
                      <a:pt x="876" y="21330"/>
                    </a:cubicBezTo>
                    <a:cubicBezTo>
                      <a:pt x="876" y="21330"/>
                      <a:pt x="505" y="22418"/>
                      <a:pt x="876" y="22842"/>
                    </a:cubicBezTo>
                    <a:cubicBezTo>
                      <a:pt x="1540" y="23566"/>
                      <a:pt x="2676" y="24656"/>
                      <a:pt x="3545" y="24656"/>
                    </a:cubicBezTo>
                    <a:cubicBezTo>
                      <a:pt x="3822" y="24656"/>
                      <a:pt x="4073" y="24545"/>
                      <a:pt x="4272" y="24275"/>
                    </a:cubicBezTo>
                    <a:cubicBezTo>
                      <a:pt x="4347" y="24280"/>
                      <a:pt x="4418" y="24282"/>
                      <a:pt x="4485" y="24282"/>
                    </a:cubicBezTo>
                    <a:cubicBezTo>
                      <a:pt x="5472" y="24282"/>
                      <a:pt x="5498" y="23734"/>
                      <a:pt x="4802" y="22789"/>
                    </a:cubicBezTo>
                    <a:cubicBezTo>
                      <a:pt x="4298" y="22126"/>
                      <a:pt x="3131" y="21622"/>
                      <a:pt x="3025" y="21224"/>
                    </a:cubicBezTo>
                    <a:cubicBezTo>
                      <a:pt x="2547" y="19287"/>
                      <a:pt x="2149" y="15998"/>
                      <a:pt x="2494" y="14061"/>
                    </a:cubicBezTo>
                    <a:cubicBezTo>
                      <a:pt x="2627" y="13292"/>
                      <a:pt x="3051" y="12761"/>
                      <a:pt x="3264" y="11700"/>
                    </a:cubicBezTo>
                    <a:cubicBezTo>
                      <a:pt x="3317" y="11382"/>
                      <a:pt x="2919" y="10745"/>
                      <a:pt x="2919" y="10347"/>
                    </a:cubicBezTo>
                    <a:cubicBezTo>
                      <a:pt x="2892" y="8463"/>
                      <a:pt x="3423" y="7163"/>
                      <a:pt x="3556" y="5412"/>
                    </a:cubicBezTo>
                    <a:cubicBezTo>
                      <a:pt x="3688" y="3635"/>
                      <a:pt x="4113" y="796"/>
                      <a:pt x="4113" y="796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9"/>
              <p:cNvSpPr/>
              <p:nvPr/>
            </p:nvSpPr>
            <p:spPr>
              <a:xfrm>
                <a:off x="1832636" y="1228688"/>
                <a:ext cx="606867" cy="1921666"/>
              </a:xfrm>
              <a:custGeom>
                <a:avLst/>
                <a:gdLst/>
                <a:ahLst/>
                <a:cxnLst/>
                <a:rect l="l" t="t" r="r" b="b"/>
                <a:pathLst>
                  <a:path w="10268" h="32514" extrusionOk="0">
                    <a:moveTo>
                      <a:pt x="6648" y="0"/>
                    </a:moveTo>
                    <a:cubicBezTo>
                      <a:pt x="6293" y="0"/>
                      <a:pt x="5906" y="151"/>
                      <a:pt x="5492" y="518"/>
                    </a:cubicBezTo>
                    <a:cubicBezTo>
                      <a:pt x="3158" y="2614"/>
                      <a:pt x="1805" y="5691"/>
                      <a:pt x="903" y="7389"/>
                    </a:cubicBezTo>
                    <a:cubicBezTo>
                      <a:pt x="1" y="9113"/>
                      <a:pt x="3105" y="10917"/>
                      <a:pt x="2309" y="13703"/>
                    </a:cubicBezTo>
                    <a:cubicBezTo>
                      <a:pt x="1539" y="16462"/>
                      <a:pt x="1354" y="17284"/>
                      <a:pt x="1035" y="19195"/>
                    </a:cubicBezTo>
                    <a:cubicBezTo>
                      <a:pt x="823" y="20548"/>
                      <a:pt x="1964" y="21635"/>
                      <a:pt x="2309" y="24394"/>
                    </a:cubicBezTo>
                    <a:cubicBezTo>
                      <a:pt x="2680" y="27127"/>
                      <a:pt x="2574" y="29223"/>
                      <a:pt x="2574" y="30417"/>
                    </a:cubicBezTo>
                    <a:cubicBezTo>
                      <a:pt x="2548" y="31159"/>
                      <a:pt x="3635" y="32035"/>
                      <a:pt x="4378" y="32353"/>
                    </a:cubicBezTo>
                    <a:cubicBezTo>
                      <a:pt x="4562" y="32439"/>
                      <a:pt x="4781" y="32514"/>
                      <a:pt x="4994" y="32514"/>
                    </a:cubicBezTo>
                    <a:cubicBezTo>
                      <a:pt x="5241" y="32514"/>
                      <a:pt x="5481" y="32414"/>
                      <a:pt x="5652" y="32114"/>
                    </a:cubicBezTo>
                    <a:cubicBezTo>
                      <a:pt x="5756" y="32243"/>
                      <a:pt x="5892" y="32296"/>
                      <a:pt x="6030" y="32296"/>
                    </a:cubicBezTo>
                    <a:cubicBezTo>
                      <a:pt x="6348" y="32296"/>
                      <a:pt x="6678" y="32013"/>
                      <a:pt x="6660" y="31717"/>
                    </a:cubicBezTo>
                    <a:cubicBezTo>
                      <a:pt x="6554" y="30815"/>
                      <a:pt x="5652" y="29806"/>
                      <a:pt x="4962" y="29037"/>
                    </a:cubicBezTo>
                    <a:cubicBezTo>
                      <a:pt x="4272" y="28268"/>
                      <a:pt x="4484" y="25615"/>
                      <a:pt x="3901" y="22988"/>
                    </a:cubicBezTo>
                    <a:cubicBezTo>
                      <a:pt x="3317" y="20362"/>
                      <a:pt x="4113" y="17709"/>
                      <a:pt x="5492" y="15454"/>
                    </a:cubicBezTo>
                    <a:cubicBezTo>
                      <a:pt x="6872" y="13199"/>
                      <a:pt x="10268" y="10121"/>
                      <a:pt x="10268" y="10121"/>
                    </a:cubicBezTo>
                    <a:lnTo>
                      <a:pt x="9286" y="3250"/>
                    </a:lnTo>
                    <a:cubicBezTo>
                      <a:pt x="9286" y="3250"/>
                      <a:pt x="8298" y="0"/>
                      <a:pt x="66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9"/>
              <p:cNvSpPr/>
              <p:nvPr/>
            </p:nvSpPr>
            <p:spPr>
              <a:xfrm>
                <a:off x="1677432" y="1056345"/>
                <a:ext cx="1727927" cy="1484010"/>
              </a:xfrm>
              <a:custGeom>
                <a:avLst/>
                <a:gdLst/>
                <a:ahLst/>
                <a:cxnLst/>
                <a:rect l="l" t="t" r="r" b="b"/>
                <a:pathLst>
                  <a:path w="29236" h="25109" extrusionOk="0">
                    <a:moveTo>
                      <a:pt x="6696" y="0"/>
                    </a:moveTo>
                    <a:cubicBezTo>
                      <a:pt x="6419" y="0"/>
                      <a:pt x="6204" y="88"/>
                      <a:pt x="6102" y="356"/>
                    </a:cubicBezTo>
                    <a:cubicBezTo>
                      <a:pt x="5651" y="1418"/>
                      <a:pt x="5651" y="2717"/>
                      <a:pt x="4033" y="4362"/>
                    </a:cubicBezTo>
                    <a:cubicBezTo>
                      <a:pt x="2706" y="5662"/>
                      <a:pt x="1539" y="7281"/>
                      <a:pt x="955" y="8925"/>
                    </a:cubicBezTo>
                    <a:cubicBezTo>
                      <a:pt x="106" y="11366"/>
                      <a:pt x="0" y="15478"/>
                      <a:pt x="2866" y="18317"/>
                    </a:cubicBezTo>
                    <a:cubicBezTo>
                      <a:pt x="3369" y="18820"/>
                      <a:pt x="4398" y="19276"/>
                      <a:pt x="5159" y="19276"/>
                    </a:cubicBezTo>
                    <a:cubicBezTo>
                      <a:pt x="5200" y="19276"/>
                      <a:pt x="5240" y="19275"/>
                      <a:pt x="5280" y="19272"/>
                    </a:cubicBezTo>
                    <a:cubicBezTo>
                      <a:pt x="6314" y="20837"/>
                      <a:pt x="7800" y="22084"/>
                      <a:pt x="9551" y="22827"/>
                    </a:cubicBezTo>
                    <a:cubicBezTo>
                      <a:pt x="10931" y="23411"/>
                      <a:pt x="11912" y="23490"/>
                      <a:pt x="13371" y="23755"/>
                    </a:cubicBezTo>
                    <a:cubicBezTo>
                      <a:pt x="13663" y="24259"/>
                      <a:pt x="14247" y="24764"/>
                      <a:pt x="14936" y="25108"/>
                    </a:cubicBezTo>
                    <a:cubicBezTo>
                      <a:pt x="15679" y="22721"/>
                      <a:pt x="16687" y="20784"/>
                      <a:pt x="16687" y="20784"/>
                    </a:cubicBezTo>
                    <a:cubicBezTo>
                      <a:pt x="16687" y="20784"/>
                      <a:pt x="17571" y="22778"/>
                      <a:pt x="19362" y="22778"/>
                    </a:cubicBezTo>
                    <a:cubicBezTo>
                      <a:pt x="19407" y="22778"/>
                      <a:pt x="19453" y="22776"/>
                      <a:pt x="19500" y="22774"/>
                    </a:cubicBezTo>
                    <a:cubicBezTo>
                      <a:pt x="20508" y="22694"/>
                      <a:pt x="21197" y="22084"/>
                      <a:pt x="21197" y="22084"/>
                    </a:cubicBezTo>
                    <a:cubicBezTo>
                      <a:pt x="21197" y="22084"/>
                      <a:pt x="21846" y="23186"/>
                      <a:pt x="23358" y="23186"/>
                    </a:cubicBezTo>
                    <a:cubicBezTo>
                      <a:pt x="23521" y="23186"/>
                      <a:pt x="23694" y="23174"/>
                      <a:pt x="23877" y="23145"/>
                    </a:cubicBezTo>
                    <a:cubicBezTo>
                      <a:pt x="25654" y="22853"/>
                      <a:pt x="25389" y="21421"/>
                      <a:pt x="25389" y="21421"/>
                    </a:cubicBezTo>
                    <a:cubicBezTo>
                      <a:pt x="25389" y="21421"/>
                      <a:pt x="27777" y="21049"/>
                      <a:pt x="27087" y="18954"/>
                    </a:cubicBezTo>
                    <a:cubicBezTo>
                      <a:pt x="28918" y="18529"/>
                      <a:pt x="29050" y="14444"/>
                      <a:pt x="29050" y="14444"/>
                    </a:cubicBezTo>
                    <a:lnTo>
                      <a:pt x="29236" y="14444"/>
                    </a:lnTo>
                    <a:cubicBezTo>
                      <a:pt x="29130" y="13939"/>
                      <a:pt x="29024" y="13462"/>
                      <a:pt x="28891" y="12984"/>
                    </a:cubicBezTo>
                    <a:lnTo>
                      <a:pt x="28891" y="12984"/>
                    </a:lnTo>
                    <a:cubicBezTo>
                      <a:pt x="28891" y="12985"/>
                      <a:pt x="28891" y="12985"/>
                      <a:pt x="28891" y="12985"/>
                    </a:cubicBezTo>
                    <a:cubicBezTo>
                      <a:pt x="28896" y="12985"/>
                      <a:pt x="25518" y="8763"/>
                      <a:pt x="24408" y="7864"/>
                    </a:cubicBezTo>
                    <a:cubicBezTo>
                      <a:pt x="23612" y="9589"/>
                      <a:pt x="23903" y="10146"/>
                      <a:pt x="23612" y="11738"/>
                    </a:cubicBezTo>
                    <a:cubicBezTo>
                      <a:pt x="23346" y="13303"/>
                      <a:pt x="22736" y="13993"/>
                      <a:pt x="22524" y="14868"/>
                    </a:cubicBezTo>
                    <a:cubicBezTo>
                      <a:pt x="22259" y="14550"/>
                      <a:pt x="22073" y="13197"/>
                      <a:pt x="21357" y="11525"/>
                    </a:cubicBezTo>
                    <a:cubicBezTo>
                      <a:pt x="20614" y="9827"/>
                      <a:pt x="19367" y="7758"/>
                      <a:pt x="19075" y="6432"/>
                    </a:cubicBezTo>
                    <a:cubicBezTo>
                      <a:pt x="18461" y="3449"/>
                      <a:pt x="17647" y="2714"/>
                      <a:pt x="16469" y="2714"/>
                    </a:cubicBezTo>
                    <a:cubicBezTo>
                      <a:pt x="16222" y="2714"/>
                      <a:pt x="15960" y="2747"/>
                      <a:pt x="15679" y="2797"/>
                    </a:cubicBezTo>
                    <a:cubicBezTo>
                      <a:pt x="14565" y="2983"/>
                      <a:pt x="12681" y="5211"/>
                      <a:pt x="12575" y="5901"/>
                    </a:cubicBezTo>
                    <a:cubicBezTo>
                      <a:pt x="10453" y="3805"/>
                      <a:pt x="10479" y="3407"/>
                      <a:pt x="10135" y="2081"/>
                    </a:cubicBezTo>
                    <a:cubicBezTo>
                      <a:pt x="9816" y="807"/>
                      <a:pt x="9763" y="303"/>
                      <a:pt x="8543" y="303"/>
                    </a:cubicBezTo>
                    <a:cubicBezTo>
                      <a:pt x="7939" y="303"/>
                      <a:pt x="7211" y="0"/>
                      <a:pt x="66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9"/>
              <p:cNvSpPr/>
              <p:nvPr/>
            </p:nvSpPr>
            <p:spPr>
              <a:xfrm>
                <a:off x="1730743" y="1947614"/>
                <a:ext cx="918870" cy="592741"/>
              </a:xfrm>
              <a:custGeom>
                <a:avLst/>
                <a:gdLst/>
                <a:ahLst/>
                <a:cxnLst/>
                <a:rect l="l" t="t" r="r" b="b"/>
                <a:pathLst>
                  <a:path w="15547" h="1002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72" y="1141"/>
                      <a:pt x="982" y="2255"/>
                      <a:pt x="1964" y="3237"/>
                    </a:cubicBezTo>
                    <a:cubicBezTo>
                      <a:pt x="2467" y="3740"/>
                      <a:pt x="3496" y="4196"/>
                      <a:pt x="4280" y="4196"/>
                    </a:cubicBezTo>
                    <a:cubicBezTo>
                      <a:pt x="4322" y="4196"/>
                      <a:pt x="4364" y="4195"/>
                      <a:pt x="4404" y="4192"/>
                    </a:cubicBezTo>
                    <a:cubicBezTo>
                      <a:pt x="5439" y="5757"/>
                      <a:pt x="6898" y="7004"/>
                      <a:pt x="8649" y="7747"/>
                    </a:cubicBezTo>
                    <a:cubicBezTo>
                      <a:pt x="10029" y="8304"/>
                      <a:pt x="11037" y="8410"/>
                      <a:pt x="12469" y="8649"/>
                    </a:cubicBezTo>
                    <a:cubicBezTo>
                      <a:pt x="12788" y="9179"/>
                      <a:pt x="13371" y="9684"/>
                      <a:pt x="14034" y="10028"/>
                    </a:cubicBezTo>
                    <a:cubicBezTo>
                      <a:pt x="14565" y="8357"/>
                      <a:pt x="15202" y="8331"/>
                      <a:pt x="15547" y="7614"/>
                    </a:cubicBezTo>
                    <a:cubicBezTo>
                      <a:pt x="14406" y="7588"/>
                      <a:pt x="12973" y="6818"/>
                      <a:pt x="12045" y="5969"/>
                    </a:cubicBezTo>
                    <a:cubicBezTo>
                      <a:pt x="11774" y="6033"/>
                      <a:pt x="11499" y="6063"/>
                      <a:pt x="11222" y="6063"/>
                    </a:cubicBezTo>
                    <a:cubicBezTo>
                      <a:pt x="9299" y="6063"/>
                      <a:pt x="7288" y="4625"/>
                      <a:pt x="6129" y="3025"/>
                    </a:cubicBezTo>
                    <a:cubicBezTo>
                      <a:pt x="5953" y="3060"/>
                      <a:pt x="5776" y="3077"/>
                      <a:pt x="5599" y="3077"/>
                    </a:cubicBezTo>
                    <a:cubicBezTo>
                      <a:pt x="3935" y="3077"/>
                      <a:pt x="2255" y="1614"/>
                      <a:pt x="1008" y="823"/>
                    </a:cubicBezTo>
                    <a:cubicBezTo>
                      <a:pt x="611" y="584"/>
                      <a:pt x="266" y="2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9"/>
              <p:cNvSpPr/>
              <p:nvPr/>
            </p:nvSpPr>
            <p:spPr>
              <a:xfrm>
                <a:off x="2107050" y="1060127"/>
                <a:ext cx="313658" cy="501782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8490" extrusionOk="0">
                    <a:moveTo>
                      <a:pt x="0" y="1"/>
                    </a:moveTo>
                    <a:cubicBezTo>
                      <a:pt x="53" y="1221"/>
                      <a:pt x="213" y="2441"/>
                      <a:pt x="451" y="3635"/>
                    </a:cubicBezTo>
                    <a:cubicBezTo>
                      <a:pt x="796" y="5333"/>
                      <a:pt x="1698" y="7668"/>
                      <a:pt x="3396" y="8490"/>
                    </a:cubicBezTo>
                    <a:cubicBezTo>
                      <a:pt x="4059" y="7694"/>
                      <a:pt x="5227" y="5996"/>
                      <a:pt x="5306" y="5837"/>
                    </a:cubicBezTo>
                    <a:cubicBezTo>
                      <a:pt x="3449" y="3980"/>
                      <a:pt x="3184" y="3290"/>
                      <a:pt x="2866" y="2017"/>
                    </a:cubicBezTo>
                    <a:cubicBezTo>
                      <a:pt x="2547" y="743"/>
                      <a:pt x="2494" y="239"/>
                      <a:pt x="1247" y="239"/>
                    </a:cubicBezTo>
                    <a:cubicBezTo>
                      <a:pt x="849" y="239"/>
                      <a:pt x="398" y="107"/>
                      <a:pt x="0" y="1"/>
                    </a:cubicBezTo>
                    <a:close/>
                  </a:path>
                </a:pathLst>
              </a:custGeom>
              <a:solidFill>
                <a:srgbClr val="AF7235">
                  <a:alpha val="41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9"/>
              <p:cNvSpPr/>
              <p:nvPr/>
            </p:nvSpPr>
            <p:spPr>
              <a:xfrm>
                <a:off x="2560190" y="1216750"/>
                <a:ext cx="448471" cy="740793"/>
              </a:xfrm>
              <a:custGeom>
                <a:avLst/>
                <a:gdLst/>
                <a:ahLst/>
                <a:cxnLst/>
                <a:rect l="l" t="t" r="r" b="b"/>
                <a:pathLst>
                  <a:path w="7588" h="12534" extrusionOk="0">
                    <a:moveTo>
                      <a:pt x="1524" y="0"/>
                    </a:moveTo>
                    <a:cubicBezTo>
                      <a:pt x="1279" y="0"/>
                      <a:pt x="1019" y="33"/>
                      <a:pt x="743" y="83"/>
                    </a:cubicBezTo>
                    <a:cubicBezTo>
                      <a:pt x="531" y="110"/>
                      <a:pt x="266" y="242"/>
                      <a:pt x="0" y="428"/>
                    </a:cubicBezTo>
                    <a:cubicBezTo>
                      <a:pt x="1194" y="1250"/>
                      <a:pt x="1698" y="3426"/>
                      <a:pt x="1990" y="4673"/>
                    </a:cubicBezTo>
                    <a:cubicBezTo>
                      <a:pt x="2282" y="5946"/>
                      <a:pt x="2388" y="7299"/>
                      <a:pt x="2786" y="8573"/>
                    </a:cubicBezTo>
                    <a:cubicBezTo>
                      <a:pt x="3051" y="9315"/>
                      <a:pt x="3449" y="10032"/>
                      <a:pt x="3874" y="10695"/>
                    </a:cubicBezTo>
                    <a:cubicBezTo>
                      <a:pt x="4219" y="11172"/>
                      <a:pt x="4564" y="11730"/>
                      <a:pt x="5015" y="12074"/>
                    </a:cubicBezTo>
                    <a:cubicBezTo>
                      <a:pt x="5445" y="12380"/>
                      <a:pt x="5963" y="12533"/>
                      <a:pt x="6447" y="12533"/>
                    </a:cubicBezTo>
                    <a:cubicBezTo>
                      <a:pt x="6886" y="12533"/>
                      <a:pt x="7297" y="12407"/>
                      <a:pt x="7588" y="12154"/>
                    </a:cubicBezTo>
                    <a:cubicBezTo>
                      <a:pt x="7243" y="11411"/>
                      <a:pt x="6978" y="10191"/>
                      <a:pt x="6421" y="8811"/>
                    </a:cubicBezTo>
                    <a:cubicBezTo>
                      <a:pt x="5704" y="7087"/>
                      <a:pt x="4431" y="5044"/>
                      <a:pt x="4139" y="3718"/>
                    </a:cubicBezTo>
                    <a:cubicBezTo>
                      <a:pt x="3525" y="735"/>
                      <a:pt x="2693" y="0"/>
                      <a:pt x="1524" y="0"/>
                    </a:cubicBezTo>
                    <a:close/>
                  </a:path>
                </a:pathLst>
              </a:custGeom>
              <a:solidFill>
                <a:srgbClr val="AF7235">
                  <a:alpha val="41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9"/>
              <p:cNvSpPr/>
              <p:nvPr/>
            </p:nvSpPr>
            <p:spPr>
              <a:xfrm>
                <a:off x="2560190" y="1909965"/>
                <a:ext cx="879682" cy="790614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3377" extrusionOk="0">
                    <a:moveTo>
                      <a:pt x="14114" y="1"/>
                    </a:moveTo>
                    <a:cubicBezTo>
                      <a:pt x="14114" y="1"/>
                      <a:pt x="13982" y="4086"/>
                      <a:pt x="12151" y="4511"/>
                    </a:cubicBezTo>
                    <a:cubicBezTo>
                      <a:pt x="12841" y="6606"/>
                      <a:pt x="10453" y="6978"/>
                      <a:pt x="10453" y="6978"/>
                    </a:cubicBezTo>
                    <a:cubicBezTo>
                      <a:pt x="10453" y="6978"/>
                      <a:pt x="10718" y="8410"/>
                      <a:pt x="8941" y="8702"/>
                    </a:cubicBezTo>
                    <a:cubicBezTo>
                      <a:pt x="8758" y="8731"/>
                      <a:pt x="8585" y="8743"/>
                      <a:pt x="8422" y="8743"/>
                    </a:cubicBezTo>
                    <a:cubicBezTo>
                      <a:pt x="6910" y="8743"/>
                      <a:pt x="6261" y="7641"/>
                      <a:pt x="6261" y="7641"/>
                    </a:cubicBezTo>
                    <a:cubicBezTo>
                      <a:pt x="6261" y="7641"/>
                      <a:pt x="5572" y="8251"/>
                      <a:pt x="4564" y="8304"/>
                    </a:cubicBezTo>
                    <a:cubicBezTo>
                      <a:pt x="4506" y="8308"/>
                      <a:pt x="4449" y="8310"/>
                      <a:pt x="4393" y="8310"/>
                    </a:cubicBezTo>
                    <a:cubicBezTo>
                      <a:pt x="2624" y="8310"/>
                      <a:pt x="1751" y="6341"/>
                      <a:pt x="1751" y="6341"/>
                    </a:cubicBezTo>
                    <a:cubicBezTo>
                      <a:pt x="1751" y="6341"/>
                      <a:pt x="743" y="8278"/>
                      <a:pt x="0" y="10665"/>
                    </a:cubicBezTo>
                    <a:cubicBezTo>
                      <a:pt x="615" y="10961"/>
                      <a:pt x="1288" y="11160"/>
                      <a:pt x="1920" y="11160"/>
                    </a:cubicBezTo>
                    <a:cubicBezTo>
                      <a:pt x="2024" y="11160"/>
                      <a:pt x="2127" y="11154"/>
                      <a:pt x="2229" y="11143"/>
                    </a:cubicBezTo>
                    <a:cubicBezTo>
                      <a:pt x="2979" y="11962"/>
                      <a:pt x="4841" y="13306"/>
                      <a:pt x="6326" y="13306"/>
                    </a:cubicBezTo>
                    <a:cubicBezTo>
                      <a:pt x="6574" y="13306"/>
                      <a:pt x="6811" y="13269"/>
                      <a:pt x="7031" y="13186"/>
                    </a:cubicBezTo>
                    <a:cubicBezTo>
                      <a:pt x="7266" y="13318"/>
                      <a:pt x="7545" y="13377"/>
                      <a:pt x="7839" y="13377"/>
                    </a:cubicBezTo>
                    <a:cubicBezTo>
                      <a:pt x="8607" y="13377"/>
                      <a:pt x="9474" y="12973"/>
                      <a:pt x="9896" y="12416"/>
                    </a:cubicBezTo>
                    <a:cubicBezTo>
                      <a:pt x="9896" y="12496"/>
                      <a:pt x="9976" y="12629"/>
                      <a:pt x="10188" y="12867"/>
                    </a:cubicBezTo>
                    <a:cubicBezTo>
                      <a:pt x="11833" y="12390"/>
                      <a:pt x="12841" y="10161"/>
                      <a:pt x="12894" y="9578"/>
                    </a:cubicBezTo>
                    <a:cubicBezTo>
                      <a:pt x="12920" y="9737"/>
                      <a:pt x="13186" y="10161"/>
                      <a:pt x="13345" y="10347"/>
                    </a:cubicBezTo>
                    <a:cubicBezTo>
                      <a:pt x="14671" y="9100"/>
                      <a:pt x="14804" y="6766"/>
                      <a:pt x="14830" y="5015"/>
                    </a:cubicBezTo>
                    <a:cubicBezTo>
                      <a:pt x="14884" y="3396"/>
                      <a:pt x="14671" y="1645"/>
                      <a:pt x="14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9"/>
              <p:cNvSpPr/>
              <p:nvPr/>
            </p:nvSpPr>
            <p:spPr>
              <a:xfrm>
                <a:off x="3121548" y="1690458"/>
                <a:ext cx="283811" cy="352843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70" extrusionOk="0">
                    <a:moveTo>
                      <a:pt x="0" y="0"/>
                    </a:moveTo>
                    <a:cubicBezTo>
                      <a:pt x="0" y="1"/>
                      <a:pt x="106" y="3025"/>
                      <a:pt x="1963" y="3821"/>
                    </a:cubicBezTo>
                    <a:cubicBezTo>
                      <a:pt x="2508" y="5825"/>
                      <a:pt x="4298" y="5960"/>
                      <a:pt x="4537" y="5969"/>
                    </a:cubicBezTo>
                    <a:lnTo>
                      <a:pt x="4537" y="5969"/>
                    </a:lnTo>
                    <a:lnTo>
                      <a:pt x="4802" y="3715"/>
                    </a:lnTo>
                    <a:lnTo>
                      <a:pt x="637" y="372"/>
                    </a:lnTo>
                    <a:lnTo>
                      <a:pt x="0" y="0"/>
                    </a:lnTo>
                    <a:close/>
                    <a:moveTo>
                      <a:pt x="4537" y="5969"/>
                    </a:moveTo>
                    <a:lnTo>
                      <a:pt x="4537" y="5970"/>
                    </a:lnTo>
                    <a:lnTo>
                      <a:pt x="4563" y="5970"/>
                    </a:lnTo>
                    <a:cubicBezTo>
                      <a:pt x="4563" y="5970"/>
                      <a:pt x="4554" y="5970"/>
                      <a:pt x="4537" y="5969"/>
                    </a:cubicBezTo>
                    <a:close/>
                  </a:path>
                </a:pathLst>
              </a:custGeom>
              <a:solidFill>
                <a:srgbClr val="AF7235">
                  <a:alpha val="41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9"/>
              <p:cNvSpPr/>
              <p:nvPr/>
            </p:nvSpPr>
            <p:spPr>
              <a:xfrm>
                <a:off x="2971013" y="1354813"/>
                <a:ext cx="740143" cy="635236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10748" extrusionOk="0">
                    <a:moveTo>
                      <a:pt x="5662" y="1"/>
                    </a:moveTo>
                    <a:cubicBezTo>
                      <a:pt x="5641" y="1"/>
                      <a:pt x="5619" y="1"/>
                      <a:pt x="5598" y="2"/>
                    </a:cubicBezTo>
                    <a:cubicBezTo>
                      <a:pt x="5041" y="29"/>
                      <a:pt x="4510" y="453"/>
                      <a:pt x="4404" y="984"/>
                    </a:cubicBezTo>
                    <a:cubicBezTo>
                      <a:pt x="3927" y="1329"/>
                      <a:pt x="3502" y="1594"/>
                      <a:pt x="2865" y="1673"/>
                    </a:cubicBezTo>
                    <a:cubicBezTo>
                      <a:pt x="2800" y="1679"/>
                      <a:pt x="2734" y="1682"/>
                      <a:pt x="2669" y="1682"/>
                    </a:cubicBezTo>
                    <a:cubicBezTo>
                      <a:pt x="2221" y="1682"/>
                      <a:pt x="1785" y="1559"/>
                      <a:pt x="1337" y="1559"/>
                    </a:cubicBezTo>
                    <a:cubicBezTo>
                      <a:pt x="1272" y="1559"/>
                      <a:pt x="1207" y="1561"/>
                      <a:pt x="1141" y="1567"/>
                    </a:cubicBezTo>
                    <a:cubicBezTo>
                      <a:pt x="557" y="1620"/>
                      <a:pt x="0" y="1965"/>
                      <a:pt x="53" y="2602"/>
                    </a:cubicBezTo>
                    <a:cubicBezTo>
                      <a:pt x="103" y="3554"/>
                      <a:pt x="982" y="3986"/>
                      <a:pt x="1840" y="3986"/>
                    </a:cubicBezTo>
                    <a:cubicBezTo>
                      <a:pt x="1890" y="3986"/>
                      <a:pt x="1940" y="3984"/>
                      <a:pt x="1990" y="3982"/>
                    </a:cubicBezTo>
                    <a:cubicBezTo>
                      <a:pt x="2016" y="4326"/>
                      <a:pt x="2229" y="6316"/>
                      <a:pt x="4802" y="7934"/>
                    </a:cubicBezTo>
                    <a:cubicBezTo>
                      <a:pt x="5863" y="8571"/>
                      <a:pt x="6712" y="9075"/>
                      <a:pt x="7694" y="9818"/>
                    </a:cubicBezTo>
                    <a:cubicBezTo>
                      <a:pt x="8470" y="10435"/>
                      <a:pt x="9128" y="10748"/>
                      <a:pt x="9732" y="10748"/>
                    </a:cubicBezTo>
                    <a:cubicBezTo>
                      <a:pt x="10037" y="10748"/>
                      <a:pt x="10327" y="10668"/>
                      <a:pt x="10612" y="10508"/>
                    </a:cubicBezTo>
                    <a:cubicBezTo>
                      <a:pt x="11169" y="10189"/>
                      <a:pt x="11275" y="9845"/>
                      <a:pt x="11275" y="9500"/>
                    </a:cubicBezTo>
                    <a:cubicBezTo>
                      <a:pt x="11567" y="9394"/>
                      <a:pt x="11673" y="9022"/>
                      <a:pt x="11196" y="8810"/>
                    </a:cubicBezTo>
                    <a:cubicBezTo>
                      <a:pt x="11806" y="7828"/>
                      <a:pt x="12522" y="7430"/>
                      <a:pt x="10904" y="6183"/>
                    </a:cubicBezTo>
                    <a:cubicBezTo>
                      <a:pt x="10241" y="5679"/>
                      <a:pt x="9551" y="4141"/>
                      <a:pt x="9259" y="3133"/>
                    </a:cubicBezTo>
                    <a:cubicBezTo>
                      <a:pt x="8861" y="1753"/>
                      <a:pt x="7906" y="1514"/>
                      <a:pt x="7402" y="1090"/>
                    </a:cubicBezTo>
                    <a:cubicBezTo>
                      <a:pt x="7067" y="445"/>
                      <a:pt x="6406" y="1"/>
                      <a:pt x="5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9"/>
              <p:cNvSpPr/>
              <p:nvPr/>
            </p:nvSpPr>
            <p:spPr>
              <a:xfrm>
                <a:off x="2883541" y="2320847"/>
                <a:ext cx="446580" cy="207037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3503" extrusionOk="0">
                    <a:moveTo>
                      <a:pt x="7304" y="0"/>
                    </a:moveTo>
                    <a:cubicBezTo>
                      <a:pt x="7247" y="0"/>
                      <a:pt x="7184" y="44"/>
                      <a:pt x="7184" y="105"/>
                    </a:cubicBezTo>
                    <a:cubicBezTo>
                      <a:pt x="7158" y="769"/>
                      <a:pt x="7025" y="1432"/>
                      <a:pt x="6627" y="2016"/>
                    </a:cubicBezTo>
                    <a:cubicBezTo>
                      <a:pt x="6449" y="2270"/>
                      <a:pt x="6174" y="2548"/>
                      <a:pt x="5825" y="2548"/>
                    </a:cubicBezTo>
                    <a:cubicBezTo>
                      <a:pt x="5810" y="2548"/>
                      <a:pt x="5794" y="2547"/>
                      <a:pt x="5778" y="2546"/>
                    </a:cubicBezTo>
                    <a:cubicBezTo>
                      <a:pt x="5672" y="2546"/>
                      <a:pt x="5592" y="2520"/>
                      <a:pt x="5486" y="2467"/>
                    </a:cubicBezTo>
                    <a:cubicBezTo>
                      <a:pt x="5725" y="2122"/>
                      <a:pt x="5858" y="1750"/>
                      <a:pt x="5778" y="1379"/>
                    </a:cubicBezTo>
                    <a:cubicBezTo>
                      <a:pt x="5762" y="1348"/>
                      <a:pt x="5738" y="1335"/>
                      <a:pt x="5715" y="1335"/>
                    </a:cubicBezTo>
                    <a:cubicBezTo>
                      <a:pt x="5698" y="1335"/>
                      <a:pt x="5683" y="1341"/>
                      <a:pt x="5672" y="1352"/>
                    </a:cubicBezTo>
                    <a:cubicBezTo>
                      <a:pt x="5274" y="1909"/>
                      <a:pt x="5194" y="2546"/>
                      <a:pt x="4505" y="2891"/>
                    </a:cubicBezTo>
                    <a:cubicBezTo>
                      <a:pt x="4295" y="3005"/>
                      <a:pt x="4105" y="3049"/>
                      <a:pt x="3924" y="3049"/>
                    </a:cubicBezTo>
                    <a:cubicBezTo>
                      <a:pt x="3556" y="3049"/>
                      <a:pt x="3224" y="2865"/>
                      <a:pt x="2833" y="2705"/>
                    </a:cubicBezTo>
                    <a:cubicBezTo>
                      <a:pt x="3045" y="2493"/>
                      <a:pt x="3205" y="2254"/>
                      <a:pt x="3337" y="2069"/>
                    </a:cubicBezTo>
                    <a:cubicBezTo>
                      <a:pt x="3377" y="1988"/>
                      <a:pt x="3311" y="1908"/>
                      <a:pt x="3242" y="1908"/>
                    </a:cubicBezTo>
                    <a:cubicBezTo>
                      <a:pt x="3220" y="1908"/>
                      <a:pt x="3198" y="1917"/>
                      <a:pt x="3178" y="1936"/>
                    </a:cubicBezTo>
                    <a:cubicBezTo>
                      <a:pt x="2727" y="2307"/>
                      <a:pt x="2250" y="2971"/>
                      <a:pt x="1639" y="3050"/>
                    </a:cubicBezTo>
                    <a:cubicBezTo>
                      <a:pt x="1598" y="3055"/>
                      <a:pt x="1558" y="3058"/>
                      <a:pt x="1519" y="3058"/>
                    </a:cubicBezTo>
                    <a:cubicBezTo>
                      <a:pt x="942" y="3058"/>
                      <a:pt x="681" y="2525"/>
                      <a:pt x="233" y="2201"/>
                    </a:cubicBezTo>
                    <a:lnTo>
                      <a:pt x="207" y="2201"/>
                    </a:lnTo>
                    <a:cubicBezTo>
                      <a:pt x="190" y="2184"/>
                      <a:pt x="170" y="2177"/>
                      <a:pt x="150" y="2177"/>
                    </a:cubicBezTo>
                    <a:cubicBezTo>
                      <a:pt x="77" y="2177"/>
                      <a:pt x="0" y="2272"/>
                      <a:pt x="21" y="2334"/>
                    </a:cubicBezTo>
                    <a:cubicBezTo>
                      <a:pt x="255" y="2931"/>
                      <a:pt x="869" y="3502"/>
                      <a:pt x="1541" y="3502"/>
                    </a:cubicBezTo>
                    <a:cubicBezTo>
                      <a:pt x="1556" y="3502"/>
                      <a:pt x="1571" y="3502"/>
                      <a:pt x="1586" y="3501"/>
                    </a:cubicBezTo>
                    <a:cubicBezTo>
                      <a:pt x="1958" y="3475"/>
                      <a:pt x="2329" y="3236"/>
                      <a:pt x="2648" y="2918"/>
                    </a:cubicBezTo>
                    <a:cubicBezTo>
                      <a:pt x="2863" y="3282"/>
                      <a:pt x="3326" y="3419"/>
                      <a:pt x="3772" y="3419"/>
                    </a:cubicBezTo>
                    <a:cubicBezTo>
                      <a:pt x="4042" y="3419"/>
                      <a:pt x="4305" y="3369"/>
                      <a:pt x="4505" y="3289"/>
                    </a:cubicBezTo>
                    <a:cubicBezTo>
                      <a:pt x="4743" y="3183"/>
                      <a:pt x="5009" y="2997"/>
                      <a:pt x="5221" y="2785"/>
                    </a:cubicBezTo>
                    <a:cubicBezTo>
                      <a:pt x="5322" y="2895"/>
                      <a:pt x="5486" y="2938"/>
                      <a:pt x="5668" y="2938"/>
                    </a:cubicBezTo>
                    <a:cubicBezTo>
                      <a:pt x="6014" y="2938"/>
                      <a:pt x="6427" y="2782"/>
                      <a:pt x="6600" y="2626"/>
                    </a:cubicBezTo>
                    <a:cubicBezTo>
                      <a:pt x="7290" y="2042"/>
                      <a:pt x="7555" y="954"/>
                      <a:pt x="7396" y="79"/>
                    </a:cubicBezTo>
                    <a:cubicBezTo>
                      <a:pt x="7385" y="23"/>
                      <a:pt x="7346" y="0"/>
                      <a:pt x="7304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9"/>
              <p:cNvSpPr/>
              <p:nvPr/>
            </p:nvSpPr>
            <p:spPr>
              <a:xfrm>
                <a:off x="2869947" y="2519196"/>
                <a:ext cx="279319" cy="8268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1399" extrusionOk="0">
                    <a:moveTo>
                      <a:pt x="4639" y="1"/>
                    </a:moveTo>
                    <a:cubicBezTo>
                      <a:pt x="4617" y="1"/>
                      <a:pt x="4593" y="13"/>
                      <a:pt x="4575" y="39"/>
                    </a:cubicBezTo>
                    <a:cubicBezTo>
                      <a:pt x="4337" y="410"/>
                      <a:pt x="3992" y="702"/>
                      <a:pt x="3567" y="861"/>
                    </a:cubicBezTo>
                    <a:cubicBezTo>
                      <a:pt x="3424" y="913"/>
                      <a:pt x="3286" y="928"/>
                      <a:pt x="3149" y="928"/>
                    </a:cubicBezTo>
                    <a:cubicBezTo>
                      <a:pt x="2931" y="928"/>
                      <a:pt x="2718" y="888"/>
                      <a:pt x="2506" y="888"/>
                    </a:cubicBezTo>
                    <a:cubicBezTo>
                      <a:pt x="2665" y="729"/>
                      <a:pt x="2798" y="517"/>
                      <a:pt x="2931" y="304"/>
                    </a:cubicBezTo>
                    <a:cubicBezTo>
                      <a:pt x="2971" y="224"/>
                      <a:pt x="2890" y="144"/>
                      <a:pt x="2825" y="144"/>
                    </a:cubicBezTo>
                    <a:cubicBezTo>
                      <a:pt x="2804" y="144"/>
                      <a:pt x="2784" y="152"/>
                      <a:pt x="2771" y="172"/>
                    </a:cubicBezTo>
                    <a:cubicBezTo>
                      <a:pt x="2365" y="687"/>
                      <a:pt x="1857" y="991"/>
                      <a:pt x="1335" y="991"/>
                    </a:cubicBezTo>
                    <a:cubicBezTo>
                      <a:pt x="971" y="991"/>
                      <a:pt x="600" y="844"/>
                      <a:pt x="251" y="517"/>
                    </a:cubicBezTo>
                    <a:cubicBezTo>
                      <a:pt x="229" y="494"/>
                      <a:pt x="197" y="484"/>
                      <a:pt x="166" y="484"/>
                    </a:cubicBezTo>
                    <a:cubicBezTo>
                      <a:pt x="85" y="484"/>
                      <a:pt x="1" y="547"/>
                      <a:pt x="39" y="623"/>
                    </a:cubicBezTo>
                    <a:cubicBezTo>
                      <a:pt x="233" y="1133"/>
                      <a:pt x="740" y="1399"/>
                      <a:pt x="1272" y="1399"/>
                    </a:cubicBezTo>
                    <a:cubicBezTo>
                      <a:pt x="1321" y="1399"/>
                      <a:pt x="1370" y="1397"/>
                      <a:pt x="1418" y="1392"/>
                    </a:cubicBezTo>
                    <a:cubicBezTo>
                      <a:pt x="1763" y="1366"/>
                      <a:pt x="2029" y="1259"/>
                      <a:pt x="2294" y="1047"/>
                    </a:cubicBezTo>
                    <a:cubicBezTo>
                      <a:pt x="2294" y="1074"/>
                      <a:pt x="2320" y="1100"/>
                      <a:pt x="2320" y="1127"/>
                    </a:cubicBezTo>
                    <a:cubicBezTo>
                      <a:pt x="2501" y="1282"/>
                      <a:pt x="2745" y="1342"/>
                      <a:pt x="2993" y="1342"/>
                    </a:cubicBezTo>
                    <a:cubicBezTo>
                      <a:pt x="3255" y="1342"/>
                      <a:pt x="3522" y="1275"/>
                      <a:pt x="3726" y="1180"/>
                    </a:cubicBezTo>
                    <a:cubicBezTo>
                      <a:pt x="4204" y="994"/>
                      <a:pt x="4602" y="623"/>
                      <a:pt x="4708" y="119"/>
                    </a:cubicBezTo>
                    <a:cubicBezTo>
                      <a:pt x="4726" y="48"/>
                      <a:pt x="4684" y="1"/>
                      <a:pt x="4639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9"/>
              <p:cNvSpPr/>
              <p:nvPr/>
            </p:nvSpPr>
            <p:spPr>
              <a:xfrm>
                <a:off x="3107422" y="2244664"/>
                <a:ext cx="80025" cy="9728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646" extrusionOk="0">
                    <a:moveTo>
                      <a:pt x="1115" y="1"/>
                    </a:moveTo>
                    <a:cubicBezTo>
                      <a:pt x="1077" y="1"/>
                      <a:pt x="1035" y="34"/>
                      <a:pt x="1035" y="68"/>
                    </a:cubicBezTo>
                    <a:cubicBezTo>
                      <a:pt x="1061" y="413"/>
                      <a:pt x="929" y="758"/>
                      <a:pt x="717" y="996"/>
                    </a:cubicBezTo>
                    <a:cubicBezTo>
                      <a:pt x="610" y="1129"/>
                      <a:pt x="451" y="1209"/>
                      <a:pt x="292" y="1262"/>
                    </a:cubicBezTo>
                    <a:cubicBezTo>
                      <a:pt x="186" y="1315"/>
                      <a:pt x="80" y="1315"/>
                      <a:pt x="27" y="1421"/>
                    </a:cubicBezTo>
                    <a:cubicBezTo>
                      <a:pt x="0" y="1474"/>
                      <a:pt x="0" y="1501"/>
                      <a:pt x="53" y="1554"/>
                    </a:cubicBezTo>
                    <a:cubicBezTo>
                      <a:pt x="107" y="1619"/>
                      <a:pt x="176" y="1646"/>
                      <a:pt x="253" y="1646"/>
                    </a:cubicBezTo>
                    <a:cubicBezTo>
                      <a:pt x="521" y="1646"/>
                      <a:pt x="885" y="1321"/>
                      <a:pt x="1008" y="1156"/>
                    </a:cubicBezTo>
                    <a:cubicBezTo>
                      <a:pt x="1274" y="837"/>
                      <a:pt x="1353" y="439"/>
                      <a:pt x="1168" y="41"/>
                    </a:cubicBezTo>
                    <a:cubicBezTo>
                      <a:pt x="1158" y="12"/>
                      <a:pt x="1137" y="1"/>
                      <a:pt x="1115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9"/>
              <p:cNvSpPr/>
              <p:nvPr/>
            </p:nvSpPr>
            <p:spPr>
              <a:xfrm>
                <a:off x="3323797" y="2127522"/>
                <a:ext cx="92555" cy="12748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2157" extrusionOk="0">
                    <a:moveTo>
                      <a:pt x="717" y="0"/>
                    </a:moveTo>
                    <a:cubicBezTo>
                      <a:pt x="681" y="0"/>
                      <a:pt x="664" y="43"/>
                      <a:pt x="664" y="87"/>
                    </a:cubicBezTo>
                    <a:cubicBezTo>
                      <a:pt x="1062" y="883"/>
                      <a:pt x="823" y="1519"/>
                      <a:pt x="80" y="1970"/>
                    </a:cubicBezTo>
                    <a:cubicBezTo>
                      <a:pt x="0" y="2023"/>
                      <a:pt x="27" y="2156"/>
                      <a:pt x="106" y="2156"/>
                    </a:cubicBezTo>
                    <a:cubicBezTo>
                      <a:pt x="1141" y="2076"/>
                      <a:pt x="1566" y="617"/>
                      <a:pt x="743" y="7"/>
                    </a:cubicBezTo>
                    <a:cubicBezTo>
                      <a:pt x="733" y="2"/>
                      <a:pt x="725" y="0"/>
                      <a:pt x="717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9"/>
              <p:cNvSpPr/>
              <p:nvPr/>
            </p:nvSpPr>
            <p:spPr>
              <a:xfrm>
                <a:off x="2955292" y="2244900"/>
                <a:ext cx="117674" cy="110227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1865" extrusionOk="0">
                    <a:moveTo>
                      <a:pt x="1915" y="0"/>
                    </a:moveTo>
                    <a:cubicBezTo>
                      <a:pt x="1903" y="0"/>
                      <a:pt x="1892" y="4"/>
                      <a:pt x="1885" y="11"/>
                    </a:cubicBezTo>
                    <a:cubicBezTo>
                      <a:pt x="1593" y="303"/>
                      <a:pt x="1460" y="701"/>
                      <a:pt x="1195" y="1019"/>
                    </a:cubicBezTo>
                    <a:cubicBezTo>
                      <a:pt x="876" y="1364"/>
                      <a:pt x="505" y="1497"/>
                      <a:pt x="107" y="1629"/>
                    </a:cubicBezTo>
                    <a:cubicBezTo>
                      <a:pt x="1" y="1682"/>
                      <a:pt x="1" y="1788"/>
                      <a:pt x="107" y="1815"/>
                    </a:cubicBezTo>
                    <a:cubicBezTo>
                      <a:pt x="202" y="1849"/>
                      <a:pt x="298" y="1864"/>
                      <a:pt x="393" y="1864"/>
                    </a:cubicBezTo>
                    <a:cubicBezTo>
                      <a:pt x="1196" y="1864"/>
                      <a:pt x="1943" y="752"/>
                      <a:pt x="1991" y="64"/>
                    </a:cubicBezTo>
                    <a:cubicBezTo>
                      <a:pt x="1991" y="25"/>
                      <a:pt x="1948" y="0"/>
                      <a:pt x="1915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9"/>
              <p:cNvSpPr/>
              <p:nvPr/>
            </p:nvSpPr>
            <p:spPr>
              <a:xfrm>
                <a:off x="2765868" y="2342302"/>
                <a:ext cx="101479" cy="39067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661" extrusionOk="0">
                    <a:moveTo>
                      <a:pt x="113" y="1"/>
                    </a:moveTo>
                    <a:cubicBezTo>
                      <a:pt x="51" y="1"/>
                      <a:pt x="1" y="48"/>
                      <a:pt x="22" y="114"/>
                    </a:cubicBezTo>
                    <a:cubicBezTo>
                      <a:pt x="109" y="473"/>
                      <a:pt x="506" y="661"/>
                      <a:pt x="899" y="661"/>
                    </a:cubicBezTo>
                    <a:cubicBezTo>
                      <a:pt x="1231" y="661"/>
                      <a:pt x="1560" y="526"/>
                      <a:pt x="1694" y="246"/>
                    </a:cubicBezTo>
                    <a:cubicBezTo>
                      <a:pt x="1717" y="178"/>
                      <a:pt x="1660" y="109"/>
                      <a:pt x="1593" y="109"/>
                    </a:cubicBezTo>
                    <a:cubicBezTo>
                      <a:pt x="1582" y="109"/>
                      <a:pt x="1572" y="110"/>
                      <a:pt x="1561" y="114"/>
                    </a:cubicBezTo>
                    <a:cubicBezTo>
                      <a:pt x="1348" y="209"/>
                      <a:pt x="1155" y="304"/>
                      <a:pt x="908" y="304"/>
                    </a:cubicBezTo>
                    <a:cubicBezTo>
                      <a:pt x="879" y="304"/>
                      <a:pt x="849" y="302"/>
                      <a:pt x="818" y="300"/>
                    </a:cubicBezTo>
                    <a:cubicBezTo>
                      <a:pt x="579" y="273"/>
                      <a:pt x="367" y="140"/>
                      <a:pt x="155" y="8"/>
                    </a:cubicBezTo>
                    <a:cubicBezTo>
                      <a:pt x="141" y="3"/>
                      <a:pt x="127" y="1"/>
                      <a:pt x="113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9"/>
              <p:cNvSpPr/>
              <p:nvPr/>
            </p:nvSpPr>
            <p:spPr>
              <a:xfrm>
                <a:off x="2784780" y="2445199"/>
                <a:ext cx="89068" cy="41431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701" extrusionOk="0">
                    <a:moveTo>
                      <a:pt x="125" y="1"/>
                    </a:moveTo>
                    <a:cubicBezTo>
                      <a:pt x="60" y="1"/>
                      <a:pt x="0" y="67"/>
                      <a:pt x="21" y="150"/>
                    </a:cubicBezTo>
                    <a:cubicBezTo>
                      <a:pt x="147" y="512"/>
                      <a:pt x="569" y="701"/>
                      <a:pt x="968" y="701"/>
                    </a:cubicBezTo>
                    <a:cubicBezTo>
                      <a:pt x="1154" y="701"/>
                      <a:pt x="1336" y="659"/>
                      <a:pt x="1480" y="575"/>
                    </a:cubicBezTo>
                    <a:cubicBezTo>
                      <a:pt x="1506" y="548"/>
                      <a:pt x="1506" y="469"/>
                      <a:pt x="1453" y="469"/>
                    </a:cubicBezTo>
                    <a:cubicBezTo>
                      <a:pt x="1215" y="469"/>
                      <a:pt x="976" y="469"/>
                      <a:pt x="764" y="389"/>
                    </a:cubicBezTo>
                    <a:cubicBezTo>
                      <a:pt x="525" y="309"/>
                      <a:pt x="392" y="150"/>
                      <a:pt x="180" y="18"/>
                    </a:cubicBezTo>
                    <a:cubicBezTo>
                      <a:pt x="162" y="6"/>
                      <a:pt x="144" y="1"/>
                      <a:pt x="125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9"/>
              <p:cNvSpPr/>
              <p:nvPr/>
            </p:nvSpPr>
            <p:spPr>
              <a:xfrm>
                <a:off x="3228169" y="1613506"/>
                <a:ext cx="136468" cy="59044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999" extrusionOk="0">
                    <a:moveTo>
                      <a:pt x="1348" y="1"/>
                    </a:moveTo>
                    <a:cubicBezTo>
                      <a:pt x="1315" y="1"/>
                      <a:pt x="1282" y="1"/>
                      <a:pt x="1247" y="2"/>
                    </a:cubicBezTo>
                    <a:cubicBezTo>
                      <a:pt x="947" y="21"/>
                      <a:pt x="726" y="40"/>
                      <a:pt x="482" y="40"/>
                    </a:cubicBezTo>
                    <a:cubicBezTo>
                      <a:pt x="381" y="40"/>
                      <a:pt x="276" y="37"/>
                      <a:pt x="159" y="29"/>
                    </a:cubicBezTo>
                    <a:lnTo>
                      <a:pt x="159" y="29"/>
                    </a:lnTo>
                    <a:cubicBezTo>
                      <a:pt x="212" y="188"/>
                      <a:pt x="0" y="560"/>
                      <a:pt x="929" y="825"/>
                    </a:cubicBezTo>
                    <a:cubicBezTo>
                      <a:pt x="1354" y="934"/>
                      <a:pt x="1679" y="999"/>
                      <a:pt x="1906" y="999"/>
                    </a:cubicBezTo>
                    <a:cubicBezTo>
                      <a:pt x="2176" y="999"/>
                      <a:pt x="2308" y="908"/>
                      <a:pt x="2308" y="692"/>
                    </a:cubicBezTo>
                    <a:cubicBezTo>
                      <a:pt x="2308" y="286"/>
                      <a:pt x="2089" y="1"/>
                      <a:pt x="1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9"/>
              <p:cNvSpPr/>
              <p:nvPr/>
            </p:nvSpPr>
            <p:spPr>
              <a:xfrm>
                <a:off x="2989749" y="1510135"/>
                <a:ext cx="160050" cy="59871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013" extrusionOk="0">
                    <a:moveTo>
                      <a:pt x="621" y="0"/>
                    </a:moveTo>
                    <a:cubicBezTo>
                      <a:pt x="0" y="0"/>
                      <a:pt x="38" y="693"/>
                      <a:pt x="851" y="956"/>
                    </a:cubicBezTo>
                    <a:cubicBezTo>
                      <a:pt x="963" y="995"/>
                      <a:pt x="1077" y="1013"/>
                      <a:pt x="1189" y="1013"/>
                    </a:cubicBezTo>
                    <a:cubicBezTo>
                      <a:pt x="1976" y="1013"/>
                      <a:pt x="2708" y="160"/>
                      <a:pt x="2708" y="160"/>
                    </a:cubicBezTo>
                    <a:lnTo>
                      <a:pt x="2708" y="160"/>
                    </a:lnTo>
                    <a:cubicBezTo>
                      <a:pt x="2708" y="160"/>
                      <a:pt x="2518" y="174"/>
                      <a:pt x="2236" y="174"/>
                    </a:cubicBezTo>
                    <a:cubicBezTo>
                      <a:pt x="1860" y="174"/>
                      <a:pt x="1320" y="148"/>
                      <a:pt x="851" y="27"/>
                    </a:cubicBezTo>
                    <a:cubicBezTo>
                      <a:pt x="766" y="9"/>
                      <a:pt x="689" y="0"/>
                      <a:pt x="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9"/>
              <p:cNvSpPr/>
              <p:nvPr/>
            </p:nvSpPr>
            <p:spPr>
              <a:xfrm>
                <a:off x="2412788" y="1141157"/>
                <a:ext cx="448531" cy="295336"/>
              </a:xfrm>
              <a:custGeom>
                <a:avLst/>
                <a:gdLst/>
                <a:ahLst/>
                <a:cxnLst/>
                <a:rect l="l" t="t" r="r" b="b"/>
                <a:pathLst>
                  <a:path w="7589" h="4997" extrusionOk="0">
                    <a:moveTo>
                      <a:pt x="3734" y="1"/>
                    </a:moveTo>
                    <a:cubicBezTo>
                      <a:pt x="2885" y="1"/>
                      <a:pt x="2137" y="483"/>
                      <a:pt x="1619" y="1150"/>
                    </a:cubicBezTo>
                    <a:cubicBezTo>
                      <a:pt x="1327" y="1150"/>
                      <a:pt x="239" y="1787"/>
                      <a:pt x="1" y="2131"/>
                    </a:cubicBezTo>
                    <a:cubicBezTo>
                      <a:pt x="77" y="2258"/>
                      <a:pt x="286" y="2294"/>
                      <a:pt x="499" y="2294"/>
                    </a:cubicBezTo>
                    <a:cubicBezTo>
                      <a:pt x="700" y="2294"/>
                      <a:pt x="904" y="2262"/>
                      <a:pt x="1000" y="2244"/>
                    </a:cubicBezTo>
                    <a:lnTo>
                      <a:pt x="1000" y="2244"/>
                    </a:lnTo>
                    <a:cubicBezTo>
                      <a:pt x="889" y="2335"/>
                      <a:pt x="261" y="3031"/>
                      <a:pt x="107" y="3776"/>
                    </a:cubicBezTo>
                    <a:cubicBezTo>
                      <a:pt x="134" y="3777"/>
                      <a:pt x="162" y="3778"/>
                      <a:pt x="190" y="3778"/>
                    </a:cubicBezTo>
                    <a:cubicBezTo>
                      <a:pt x="807" y="3778"/>
                      <a:pt x="1513" y="3508"/>
                      <a:pt x="2097" y="3431"/>
                    </a:cubicBezTo>
                    <a:lnTo>
                      <a:pt x="2097" y="3431"/>
                    </a:lnTo>
                    <a:cubicBezTo>
                      <a:pt x="1990" y="3670"/>
                      <a:pt x="1911" y="4652"/>
                      <a:pt x="2150" y="4997"/>
                    </a:cubicBezTo>
                    <a:cubicBezTo>
                      <a:pt x="2919" y="4811"/>
                      <a:pt x="3635" y="4121"/>
                      <a:pt x="3847" y="3856"/>
                    </a:cubicBezTo>
                    <a:cubicBezTo>
                      <a:pt x="3927" y="3989"/>
                      <a:pt x="4405" y="4705"/>
                      <a:pt x="5015" y="4891"/>
                    </a:cubicBezTo>
                    <a:cubicBezTo>
                      <a:pt x="5094" y="4625"/>
                      <a:pt x="5200" y="4068"/>
                      <a:pt x="5200" y="3723"/>
                    </a:cubicBezTo>
                    <a:cubicBezTo>
                      <a:pt x="5313" y="3748"/>
                      <a:pt x="5573" y="3773"/>
                      <a:pt x="5880" y="3773"/>
                    </a:cubicBezTo>
                    <a:cubicBezTo>
                      <a:pt x="6225" y="3773"/>
                      <a:pt x="6629" y="3742"/>
                      <a:pt x="6951" y="3644"/>
                    </a:cubicBezTo>
                    <a:cubicBezTo>
                      <a:pt x="6872" y="3325"/>
                      <a:pt x="6288" y="2715"/>
                      <a:pt x="6235" y="2662"/>
                    </a:cubicBezTo>
                    <a:cubicBezTo>
                      <a:pt x="6288" y="2662"/>
                      <a:pt x="7111" y="2582"/>
                      <a:pt x="7588" y="2503"/>
                    </a:cubicBezTo>
                    <a:cubicBezTo>
                      <a:pt x="7376" y="1787"/>
                      <a:pt x="6633" y="1495"/>
                      <a:pt x="5890" y="1389"/>
                    </a:cubicBezTo>
                    <a:cubicBezTo>
                      <a:pt x="6288" y="1309"/>
                      <a:pt x="6660" y="1256"/>
                      <a:pt x="7084" y="1229"/>
                    </a:cubicBezTo>
                    <a:cubicBezTo>
                      <a:pt x="6809" y="817"/>
                      <a:pt x="6100" y="603"/>
                      <a:pt x="5468" y="603"/>
                    </a:cubicBezTo>
                    <a:cubicBezTo>
                      <a:pt x="5367" y="603"/>
                      <a:pt x="5269" y="608"/>
                      <a:pt x="5174" y="619"/>
                    </a:cubicBezTo>
                    <a:cubicBezTo>
                      <a:pt x="4909" y="248"/>
                      <a:pt x="4378" y="36"/>
                      <a:pt x="3927" y="9"/>
                    </a:cubicBezTo>
                    <a:cubicBezTo>
                      <a:pt x="3862" y="4"/>
                      <a:pt x="3798" y="1"/>
                      <a:pt x="37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9"/>
              <p:cNvSpPr/>
              <p:nvPr/>
            </p:nvSpPr>
            <p:spPr>
              <a:xfrm>
                <a:off x="1887542" y="945232"/>
                <a:ext cx="495517" cy="32666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5527" extrusionOk="0">
                    <a:moveTo>
                      <a:pt x="4159" y="0"/>
                    </a:moveTo>
                    <a:cubicBezTo>
                      <a:pt x="3226" y="0"/>
                      <a:pt x="2376" y="535"/>
                      <a:pt x="1804" y="1255"/>
                    </a:cubicBezTo>
                    <a:cubicBezTo>
                      <a:pt x="1459" y="1281"/>
                      <a:pt x="292" y="1998"/>
                      <a:pt x="0" y="2369"/>
                    </a:cubicBezTo>
                    <a:cubicBezTo>
                      <a:pt x="102" y="2496"/>
                      <a:pt x="337" y="2532"/>
                      <a:pt x="569" y="2532"/>
                    </a:cubicBezTo>
                    <a:cubicBezTo>
                      <a:pt x="822" y="2532"/>
                      <a:pt x="1072" y="2489"/>
                      <a:pt x="1141" y="2475"/>
                    </a:cubicBezTo>
                    <a:lnTo>
                      <a:pt x="1141" y="2475"/>
                    </a:lnTo>
                    <a:cubicBezTo>
                      <a:pt x="1061" y="2528"/>
                      <a:pt x="319" y="3324"/>
                      <a:pt x="133" y="4173"/>
                    </a:cubicBezTo>
                    <a:cubicBezTo>
                      <a:pt x="160" y="4174"/>
                      <a:pt x="188" y="4175"/>
                      <a:pt x="216" y="4175"/>
                    </a:cubicBezTo>
                    <a:cubicBezTo>
                      <a:pt x="890" y="4175"/>
                      <a:pt x="1698" y="3878"/>
                      <a:pt x="2335" y="3802"/>
                    </a:cubicBezTo>
                    <a:lnTo>
                      <a:pt x="2335" y="3802"/>
                    </a:lnTo>
                    <a:cubicBezTo>
                      <a:pt x="2229" y="4040"/>
                      <a:pt x="2123" y="5128"/>
                      <a:pt x="2414" y="5526"/>
                    </a:cubicBezTo>
                    <a:cubicBezTo>
                      <a:pt x="3237" y="5314"/>
                      <a:pt x="4033" y="4571"/>
                      <a:pt x="4245" y="4253"/>
                    </a:cubicBezTo>
                    <a:cubicBezTo>
                      <a:pt x="4325" y="4385"/>
                      <a:pt x="4882" y="5208"/>
                      <a:pt x="5545" y="5420"/>
                    </a:cubicBezTo>
                    <a:cubicBezTo>
                      <a:pt x="5651" y="5102"/>
                      <a:pt x="5757" y="4491"/>
                      <a:pt x="5757" y="4120"/>
                    </a:cubicBezTo>
                    <a:cubicBezTo>
                      <a:pt x="5864" y="4144"/>
                      <a:pt x="6125" y="4167"/>
                      <a:pt x="6439" y="4167"/>
                    </a:cubicBezTo>
                    <a:cubicBezTo>
                      <a:pt x="6829" y="4167"/>
                      <a:pt x="7301" y="4131"/>
                      <a:pt x="7667" y="4014"/>
                    </a:cubicBezTo>
                    <a:cubicBezTo>
                      <a:pt x="7588" y="3669"/>
                      <a:pt x="6978" y="3006"/>
                      <a:pt x="6871" y="2926"/>
                    </a:cubicBezTo>
                    <a:cubicBezTo>
                      <a:pt x="6951" y="2926"/>
                      <a:pt x="7880" y="2873"/>
                      <a:pt x="8384" y="2767"/>
                    </a:cubicBezTo>
                    <a:cubicBezTo>
                      <a:pt x="8171" y="1998"/>
                      <a:pt x="7349" y="1626"/>
                      <a:pt x="6527" y="1547"/>
                    </a:cubicBezTo>
                    <a:cubicBezTo>
                      <a:pt x="6951" y="1440"/>
                      <a:pt x="7376" y="1387"/>
                      <a:pt x="7853" y="1361"/>
                    </a:cubicBezTo>
                    <a:cubicBezTo>
                      <a:pt x="7517" y="913"/>
                      <a:pt x="6765" y="673"/>
                      <a:pt x="6076" y="673"/>
                    </a:cubicBezTo>
                    <a:cubicBezTo>
                      <a:pt x="5949" y="673"/>
                      <a:pt x="5824" y="681"/>
                      <a:pt x="5704" y="698"/>
                    </a:cubicBezTo>
                    <a:cubicBezTo>
                      <a:pt x="5439" y="273"/>
                      <a:pt x="4855" y="61"/>
                      <a:pt x="4351" y="8"/>
                    </a:cubicBezTo>
                    <a:cubicBezTo>
                      <a:pt x="4287" y="3"/>
                      <a:pt x="4223" y="0"/>
                      <a:pt x="41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9"/>
              <p:cNvSpPr/>
              <p:nvPr/>
            </p:nvSpPr>
            <p:spPr>
              <a:xfrm>
                <a:off x="3402167" y="1837860"/>
                <a:ext cx="241553" cy="8942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15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8" y="663"/>
                      <a:pt x="558" y="716"/>
                      <a:pt x="903" y="1008"/>
                    </a:cubicBezTo>
                    <a:cubicBezTo>
                      <a:pt x="1327" y="1380"/>
                      <a:pt x="1540" y="1512"/>
                      <a:pt x="2017" y="1512"/>
                    </a:cubicBezTo>
                    <a:cubicBezTo>
                      <a:pt x="2601" y="1512"/>
                      <a:pt x="2813" y="1433"/>
                      <a:pt x="3131" y="1353"/>
                    </a:cubicBezTo>
                    <a:cubicBezTo>
                      <a:pt x="4060" y="1061"/>
                      <a:pt x="4086" y="743"/>
                      <a:pt x="4086" y="743"/>
                    </a:cubicBezTo>
                    <a:lnTo>
                      <a:pt x="3901" y="637"/>
                    </a:lnTo>
                    <a:lnTo>
                      <a:pt x="3901" y="663"/>
                    </a:lnTo>
                    <a:cubicBezTo>
                      <a:pt x="3901" y="663"/>
                      <a:pt x="3582" y="1061"/>
                      <a:pt x="2760" y="1167"/>
                    </a:cubicBezTo>
                    <a:cubicBezTo>
                      <a:pt x="2460" y="1206"/>
                      <a:pt x="2230" y="1245"/>
                      <a:pt x="2023" y="1245"/>
                    </a:cubicBezTo>
                    <a:cubicBezTo>
                      <a:pt x="1664" y="1245"/>
                      <a:pt x="1374" y="1128"/>
                      <a:pt x="903" y="690"/>
                    </a:cubicBezTo>
                    <a:cubicBezTo>
                      <a:pt x="611" y="425"/>
                      <a:pt x="293" y="186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9"/>
              <p:cNvSpPr/>
              <p:nvPr/>
            </p:nvSpPr>
            <p:spPr>
              <a:xfrm>
                <a:off x="3518777" y="1916230"/>
                <a:ext cx="120215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878" extrusionOk="0">
                    <a:moveTo>
                      <a:pt x="2007" y="1"/>
                    </a:moveTo>
                    <a:cubicBezTo>
                      <a:pt x="2007" y="1"/>
                      <a:pt x="1689" y="239"/>
                      <a:pt x="1052" y="425"/>
                    </a:cubicBezTo>
                    <a:cubicBezTo>
                      <a:pt x="707" y="531"/>
                      <a:pt x="416" y="584"/>
                      <a:pt x="203" y="611"/>
                    </a:cubicBezTo>
                    <a:cubicBezTo>
                      <a:pt x="0" y="611"/>
                      <a:pt x="186" y="878"/>
                      <a:pt x="783" y="878"/>
                    </a:cubicBezTo>
                    <a:cubicBezTo>
                      <a:pt x="810" y="878"/>
                      <a:pt x="838" y="877"/>
                      <a:pt x="867" y="876"/>
                    </a:cubicBezTo>
                    <a:cubicBezTo>
                      <a:pt x="1450" y="823"/>
                      <a:pt x="1928" y="399"/>
                      <a:pt x="1928" y="399"/>
                    </a:cubicBezTo>
                    <a:cubicBezTo>
                      <a:pt x="1928" y="399"/>
                      <a:pt x="2034" y="266"/>
                      <a:pt x="2007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9"/>
              <p:cNvSpPr/>
              <p:nvPr/>
            </p:nvSpPr>
            <p:spPr>
              <a:xfrm>
                <a:off x="3085436" y="1480348"/>
                <a:ext cx="122402" cy="133336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256" extrusionOk="0">
                    <a:moveTo>
                      <a:pt x="2070" y="0"/>
                    </a:moveTo>
                    <a:cubicBezTo>
                      <a:pt x="2070" y="1"/>
                      <a:pt x="1778" y="637"/>
                      <a:pt x="1380" y="1168"/>
                    </a:cubicBezTo>
                    <a:cubicBezTo>
                      <a:pt x="956" y="1672"/>
                      <a:pt x="54" y="1858"/>
                      <a:pt x="54" y="1858"/>
                    </a:cubicBezTo>
                    <a:cubicBezTo>
                      <a:pt x="1" y="2070"/>
                      <a:pt x="107" y="2255"/>
                      <a:pt x="107" y="2255"/>
                    </a:cubicBezTo>
                    <a:cubicBezTo>
                      <a:pt x="107" y="2255"/>
                      <a:pt x="1274" y="1990"/>
                      <a:pt x="1646" y="1274"/>
                    </a:cubicBezTo>
                    <a:cubicBezTo>
                      <a:pt x="2070" y="505"/>
                      <a:pt x="2070" y="1"/>
                      <a:pt x="2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9"/>
              <p:cNvSpPr/>
              <p:nvPr/>
            </p:nvSpPr>
            <p:spPr>
              <a:xfrm>
                <a:off x="3502524" y="1797434"/>
                <a:ext cx="89422" cy="73051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236" extrusionOk="0">
                    <a:moveTo>
                      <a:pt x="574" y="0"/>
                    </a:moveTo>
                    <a:cubicBezTo>
                      <a:pt x="530" y="0"/>
                      <a:pt x="481" y="7"/>
                      <a:pt x="425" y="21"/>
                    </a:cubicBezTo>
                    <a:cubicBezTo>
                      <a:pt x="1" y="127"/>
                      <a:pt x="266" y="843"/>
                      <a:pt x="266" y="843"/>
                    </a:cubicBezTo>
                    <a:lnTo>
                      <a:pt x="266" y="817"/>
                    </a:lnTo>
                    <a:cubicBezTo>
                      <a:pt x="519" y="1171"/>
                      <a:pt x="955" y="1236"/>
                      <a:pt x="1239" y="1236"/>
                    </a:cubicBezTo>
                    <a:cubicBezTo>
                      <a:pt x="1401" y="1236"/>
                      <a:pt x="1513" y="1215"/>
                      <a:pt x="1513" y="1215"/>
                    </a:cubicBezTo>
                    <a:cubicBezTo>
                      <a:pt x="1513" y="1215"/>
                      <a:pt x="1380" y="1003"/>
                      <a:pt x="1142" y="631"/>
                    </a:cubicBezTo>
                    <a:cubicBezTo>
                      <a:pt x="911" y="286"/>
                      <a:pt x="861" y="0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9"/>
              <p:cNvSpPr/>
              <p:nvPr/>
            </p:nvSpPr>
            <p:spPr>
              <a:xfrm>
                <a:off x="3221668" y="1342934"/>
                <a:ext cx="186824" cy="76302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1291" extrusionOk="0">
                    <a:moveTo>
                      <a:pt x="1223" y="0"/>
                    </a:moveTo>
                    <a:cubicBezTo>
                      <a:pt x="0" y="0"/>
                      <a:pt x="163" y="1211"/>
                      <a:pt x="163" y="1211"/>
                    </a:cubicBezTo>
                    <a:cubicBezTo>
                      <a:pt x="163" y="1211"/>
                      <a:pt x="567" y="706"/>
                      <a:pt x="1424" y="706"/>
                    </a:cubicBezTo>
                    <a:cubicBezTo>
                      <a:pt x="1446" y="706"/>
                      <a:pt x="1468" y="707"/>
                      <a:pt x="1490" y="707"/>
                    </a:cubicBezTo>
                    <a:cubicBezTo>
                      <a:pt x="2392" y="734"/>
                      <a:pt x="3161" y="1291"/>
                      <a:pt x="3161" y="1291"/>
                    </a:cubicBezTo>
                    <a:cubicBezTo>
                      <a:pt x="3161" y="1291"/>
                      <a:pt x="3002" y="203"/>
                      <a:pt x="1490" y="17"/>
                    </a:cubicBezTo>
                    <a:cubicBezTo>
                      <a:pt x="1394" y="6"/>
                      <a:pt x="1306" y="0"/>
                      <a:pt x="1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9"/>
              <p:cNvSpPr/>
              <p:nvPr/>
            </p:nvSpPr>
            <p:spPr>
              <a:xfrm>
                <a:off x="2513144" y="2074625"/>
                <a:ext cx="380208" cy="1634426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7654" extrusionOk="0">
                    <a:moveTo>
                      <a:pt x="1" y="0"/>
                    </a:moveTo>
                    <a:cubicBezTo>
                      <a:pt x="1" y="0"/>
                      <a:pt x="452" y="3184"/>
                      <a:pt x="345" y="6367"/>
                    </a:cubicBezTo>
                    <a:cubicBezTo>
                      <a:pt x="292" y="8728"/>
                      <a:pt x="1486" y="11567"/>
                      <a:pt x="1539" y="13451"/>
                    </a:cubicBezTo>
                    <a:cubicBezTo>
                      <a:pt x="1141" y="14326"/>
                      <a:pt x="1035" y="14273"/>
                      <a:pt x="1062" y="15149"/>
                    </a:cubicBezTo>
                    <a:cubicBezTo>
                      <a:pt x="1088" y="16104"/>
                      <a:pt x="1884" y="16157"/>
                      <a:pt x="1884" y="16740"/>
                    </a:cubicBezTo>
                    <a:cubicBezTo>
                      <a:pt x="1937" y="19765"/>
                      <a:pt x="1884" y="24328"/>
                      <a:pt x="1884" y="24328"/>
                    </a:cubicBezTo>
                    <a:cubicBezTo>
                      <a:pt x="1884" y="24328"/>
                      <a:pt x="1539" y="25415"/>
                      <a:pt x="1884" y="25840"/>
                    </a:cubicBezTo>
                    <a:cubicBezTo>
                      <a:pt x="2548" y="26564"/>
                      <a:pt x="3684" y="27653"/>
                      <a:pt x="4553" y="27653"/>
                    </a:cubicBezTo>
                    <a:cubicBezTo>
                      <a:pt x="4830" y="27653"/>
                      <a:pt x="5081" y="27542"/>
                      <a:pt x="5280" y="27273"/>
                    </a:cubicBezTo>
                    <a:cubicBezTo>
                      <a:pt x="5349" y="27277"/>
                      <a:pt x="5414" y="27279"/>
                      <a:pt x="5473" y="27279"/>
                    </a:cubicBezTo>
                    <a:cubicBezTo>
                      <a:pt x="6433" y="27279"/>
                      <a:pt x="6095" y="26677"/>
                      <a:pt x="5545" y="25628"/>
                    </a:cubicBezTo>
                    <a:cubicBezTo>
                      <a:pt x="4962" y="24540"/>
                      <a:pt x="4139" y="24620"/>
                      <a:pt x="4060" y="24222"/>
                    </a:cubicBezTo>
                    <a:cubicBezTo>
                      <a:pt x="3582" y="22285"/>
                      <a:pt x="3158" y="18995"/>
                      <a:pt x="3502" y="17059"/>
                    </a:cubicBezTo>
                    <a:cubicBezTo>
                      <a:pt x="3662" y="16289"/>
                      <a:pt x="4086" y="15785"/>
                      <a:pt x="4298" y="14724"/>
                    </a:cubicBezTo>
                    <a:cubicBezTo>
                      <a:pt x="4351" y="14406"/>
                      <a:pt x="3927" y="13742"/>
                      <a:pt x="3927" y="13345"/>
                    </a:cubicBezTo>
                    <a:cubicBezTo>
                      <a:pt x="3900" y="11461"/>
                      <a:pt x="4458" y="10161"/>
                      <a:pt x="4590" y="8410"/>
                    </a:cubicBezTo>
                    <a:cubicBezTo>
                      <a:pt x="4723" y="6633"/>
                      <a:pt x="5121" y="3794"/>
                      <a:pt x="5121" y="379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9"/>
              <p:cNvSpPr/>
              <p:nvPr/>
            </p:nvSpPr>
            <p:spPr>
              <a:xfrm>
                <a:off x="1578612" y="1350263"/>
                <a:ext cx="556688" cy="1923616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32547" extrusionOk="0">
                    <a:moveTo>
                      <a:pt x="5835" y="1"/>
                    </a:moveTo>
                    <a:cubicBezTo>
                      <a:pt x="5478" y="1"/>
                      <a:pt x="5088" y="155"/>
                      <a:pt x="4670" y="530"/>
                    </a:cubicBezTo>
                    <a:cubicBezTo>
                      <a:pt x="2336" y="2599"/>
                      <a:pt x="585" y="2918"/>
                      <a:pt x="266" y="6234"/>
                    </a:cubicBezTo>
                    <a:cubicBezTo>
                      <a:pt x="81" y="8171"/>
                      <a:pt x="2256" y="10903"/>
                      <a:pt x="1487" y="13689"/>
                    </a:cubicBezTo>
                    <a:cubicBezTo>
                      <a:pt x="691" y="16474"/>
                      <a:pt x="505" y="17270"/>
                      <a:pt x="213" y="19180"/>
                    </a:cubicBezTo>
                    <a:cubicBezTo>
                      <a:pt x="1" y="20560"/>
                      <a:pt x="1115" y="21648"/>
                      <a:pt x="1487" y="24380"/>
                    </a:cubicBezTo>
                    <a:cubicBezTo>
                      <a:pt x="1831" y="27139"/>
                      <a:pt x="1752" y="29235"/>
                      <a:pt x="1725" y="30402"/>
                    </a:cubicBezTo>
                    <a:cubicBezTo>
                      <a:pt x="1704" y="31351"/>
                      <a:pt x="2910" y="32546"/>
                      <a:pt x="3789" y="32546"/>
                    </a:cubicBezTo>
                    <a:cubicBezTo>
                      <a:pt x="3992" y="32546"/>
                      <a:pt x="4176" y="32483"/>
                      <a:pt x="4325" y="32339"/>
                    </a:cubicBezTo>
                    <a:cubicBezTo>
                      <a:pt x="4425" y="32470"/>
                      <a:pt x="4574" y="32525"/>
                      <a:pt x="4738" y="32525"/>
                    </a:cubicBezTo>
                    <a:cubicBezTo>
                      <a:pt x="5141" y="32525"/>
                      <a:pt x="5637" y="32193"/>
                      <a:pt x="5731" y="31835"/>
                    </a:cubicBezTo>
                    <a:cubicBezTo>
                      <a:pt x="5944" y="30933"/>
                      <a:pt x="4803" y="29792"/>
                      <a:pt x="4113" y="29023"/>
                    </a:cubicBezTo>
                    <a:cubicBezTo>
                      <a:pt x="3423" y="28280"/>
                      <a:pt x="3636" y="25627"/>
                      <a:pt x="3052" y="22974"/>
                    </a:cubicBezTo>
                    <a:cubicBezTo>
                      <a:pt x="2468" y="20348"/>
                      <a:pt x="3662" y="19260"/>
                      <a:pt x="5042" y="17005"/>
                    </a:cubicBezTo>
                    <a:cubicBezTo>
                      <a:pt x="6421" y="14750"/>
                      <a:pt x="9419" y="10107"/>
                      <a:pt x="9419" y="10107"/>
                    </a:cubicBezTo>
                    <a:lnTo>
                      <a:pt x="8437" y="3236"/>
                    </a:lnTo>
                    <a:cubicBezTo>
                      <a:pt x="8437" y="3236"/>
                      <a:pt x="7472" y="1"/>
                      <a:pt x="5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9"/>
              <p:cNvSpPr/>
              <p:nvPr/>
            </p:nvSpPr>
            <p:spPr>
              <a:xfrm>
                <a:off x="2745418" y="3611237"/>
                <a:ext cx="147343" cy="102129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1728" extrusionOk="0">
                    <a:moveTo>
                      <a:pt x="1801" y="0"/>
                    </a:moveTo>
                    <a:cubicBezTo>
                      <a:pt x="1801" y="0"/>
                      <a:pt x="1270" y="0"/>
                      <a:pt x="1032" y="610"/>
                    </a:cubicBezTo>
                    <a:cubicBezTo>
                      <a:pt x="963" y="593"/>
                      <a:pt x="895" y="585"/>
                      <a:pt x="828" y="585"/>
                    </a:cubicBezTo>
                    <a:cubicBezTo>
                      <a:pt x="380" y="585"/>
                      <a:pt x="0" y="961"/>
                      <a:pt x="23" y="1539"/>
                    </a:cubicBezTo>
                    <a:cubicBezTo>
                      <a:pt x="248" y="1670"/>
                      <a:pt x="495" y="1728"/>
                      <a:pt x="712" y="1728"/>
                    </a:cubicBezTo>
                    <a:cubicBezTo>
                      <a:pt x="1111" y="1728"/>
                      <a:pt x="1408" y="1530"/>
                      <a:pt x="1270" y="1220"/>
                    </a:cubicBezTo>
                    <a:lnTo>
                      <a:pt x="1270" y="1220"/>
                    </a:lnTo>
                    <a:cubicBezTo>
                      <a:pt x="1485" y="1289"/>
                      <a:pt x="1718" y="1336"/>
                      <a:pt x="1916" y="1336"/>
                    </a:cubicBezTo>
                    <a:cubicBezTo>
                      <a:pt x="2256" y="1336"/>
                      <a:pt x="2492" y="1198"/>
                      <a:pt x="2358" y="796"/>
                    </a:cubicBezTo>
                    <a:cubicBezTo>
                      <a:pt x="2252" y="425"/>
                      <a:pt x="1801" y="0"/>
                      <a:pt x="1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9"/>
              <p:cNvSpPr/>
              <p:nvPr/>
            </p:nvSpPr>
            <p:spPr>
              <a:xfrm>
                <a:off x="3071547" y="3476365"/>
                <a:ext cx="147343" cy="102189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1729" extrusionOk="0">
                    <a:moveTo>
                      <a:pt x="1801" y="1"/>
                    </a:moveTo>
                    <a:cubicBezTo>
                      <a:pt x="1801" y="1"/>
                      <a:pt x="1271" y="1"/>
                      <a:pt x="1032" y="611"/>
                    </a:cubicBezTo>
                    <a:cubicBezTo>
                      <a:pt x="963" y="594"/>
                      <a:pt x="895" y="585"/>
                      <a:pt x="829" y="585"/>
                    </a:cubicBezTo>
                    <a:cubicBezTo>
                      <a:pt x="380" y="585"/>
                      <a:pt x="1" y="962"/>
                      <a:pt x="24" y="1539"/>
                    </a:cubicBezTo>
                    <a:cubicBezTo>
                      <a:pt x="248" y="1670"/>
                      <a:pt x="492" y="1728"/>
                      <a:pt x="705" y="1728"/>
                    </a:cubicBezTo>
                    <a:cubicBezTo>
                      <a:pt x="1099" y="1728"/>
                      <a:pt x="1391" y="1530"/>
                      <a:pt x="1271" y="1221"/>
                    </a:cubicBezTo>
                    <a:lnTo>
                      <a:pt x="1271" y="1221"/>
                    </a:lnTo>
                    <a:cubicBezTo>
                      <a:pt x="1486" y="1289"/>
                      <a:pt x="1719" y="1336"/>
                      <a:pt x="1917" y="1336"/>
                    </a:cubicBezTo>
                    <a:cubicBezTo>
                      <a:pt x="2256" y="1336"/>
                      <a:pt x="2492" y="1199"/>
                      <a:pt x="2358" y="796"/>
                    </a:cubicBezTo>
                    <a:cubicBezTo>
                      <a:pt x="2252" y="425"/>
                      <a:pt x="1801" y="1"/>
                      <a:pt x="1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9"/>
              <p:cNvSpPr/>
              <p:nvPr/>
            </p:nvSpPr>
            <p:spPr>
              <a:xfrm>
                <a:off x="1776902" y="3172163"/>
                <a:ext cx="170275" cy="115546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1955" extrusionOk="0">
                    <a:moveTo>
                      <a:pt x="2191" y="1"/>
                    </a:moveTo>
                    <a:cubicBezTo>
                      <a:pt x="2191" y="1"/>
                      <a:pt x="1766" y="133"/>
                      <a:pt x="1554" y="823"/>
                    </a:cubicBezTo>
                    <a:cubicBezTo>
                      <a:pt x="1408" y="744"/>
                      <a:pt x="1247" y="708"/>
                      <a:pt x="1086" y="708"/>
                    </a:cubicBezTo>
                    <a:cubicBezTo>
                      <a:pt x="543" y="708"/>
                      <a:pt x="1" y="1114"/>
                      <a:pt x="42" y="1646"/>
                    </a:cubicBezTo>
                    <a:cubicBezTo>
                      <a:pt x="361" y="1840"/>
                      <a:pt x="791" y="1955"/>
                      <a:pt x="1130" y="1955"/>
                    </a:cubicBezTo>
                    <a:cubicBezTo>
                      <a:pt x="1439" y="1955"/>
                      <a:pt x="1674" y="1860"/>
                      <a:pt x="1687" y="1646"/>
                    </a:cubicBezTo>
                    <a:cubicBezTo>
                      <a:pt x="1963" y="1734"/>
                      <a:pt x="2215" y="1816"/>
                      <a:pt x="2413" y="1816"/>
                    </a:cubicBezTo>
                    <a:cubicBezTo>
                      <a:pt x="2633" y="1816"/>
                      <a:pt x="2785" y="1714"/>
                      <a:pt x="2827" y="1407"/>
                    </a:cubicBezTo>
                    <a:cubicBezTo>
                      <a:pt x="2880" y="1142"/>
                      <a:pt x="2695" y="717"/>
                      <a:pt x="2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9"/>
              <p:cNvSpPr/>
              <p:nvPr/>
            </p:nvSpPr>
            <p:spPr>
              <a:xfrm>
                <a:off x="2065087" y="3027952"/>
                <a:ext cx="169034" cy="121338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2053" extrusionOk="0">
                    <a:moveTo>
                      <a:pt x="2170" y="0"/>
                    </a:moveTo>
                    <a:cubicBezTo>
                      <a:pt x="2170" y="0"/>
                      <a:pt x="1772" y="265"/>
                      <a:pt x="1533" y="955"/>
                    </a:cubicBezTo>
                    <a:cubicBezTo>
                      <a:pt x="1383" y="871"/>
                      <a:pt x="1215" y="832"/>
                      <a:pt x="1046" y="832"/>
                    </a:cubicBezTo>
                    <a:cubicBezTo>
                      <a:pt x="525" y="832"/>
                      <a:pt x="1" y="1197"/>
                      <a:pt x="21" y="1698"/>
                    </a:cubicBezTo>
                    <a:cubicBezTo>
                      <a:pt x="384" y="1910"/>
                      <a:pt x="868" y="2053"/>
                      <a:pt x="1216" y="2053"/>
                    </a:cubicBezTo>
                    <a:cubicBezTo>
                      <a:pt x="1479" y="2053"/>
                      <a:pt x="1665" y="1971"/>
                      <a:pt x="1665" y="1778"/>
                    </a:cubicBezTo>
                    <a:cubicBezTo>
                      <a:pt x="1942" y="1866"/>
                      <a:pt x="2200" y="1948"/>
                      <a:pt x="2404" y="1948"/>
                    </a:cubicBezTo>
                    <a:cubicBezTo>
                      <a:pt x="2631" y="1948"/>
                      <a:pt x="2791" y="1846"/>
                      <a:pt x="2833" y="1539"/>
                    </a:cubicBezTo>
                    <a:cubicBezTo>
                      <a:pt x="2859" y="1247"/>
                      <a:pt x="2674" y="716"/>
                      <a:pt x="2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9"/>
              <p:cNvSpPr/>
              <p:nvPr/>
            </p:nvSpPr>
            <p:spPr>
              <a:xfrm>
                <a:off x="2262253" y="2329595"/>
                <a:ext cx="208633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262" extrusionOk="0">
                    <a:moveTo>
                      <a:pt x="3363" y="0"/>
                    </a:moveTo>
                    <a:cubicBezTo>
                      <a:pt x="3347" y="0"/>
                      <a:pt x="3331" y="3"/>
                      <a:pt x="3317" y="10"/>
                    </a:cubicBezTo>
                    <a:cubicBezTo>
                      <a:pt x="3052" y="196"/>
                      <a:pt x="2972" y="515"/>
                      <a:pt x="2680" y="700"/>
                    </a:cubicBezTo>
                    <a:cubicBezTo>
                      <a:pt x="2455" y="832"/>
                      <a:pt x="2216" y="884"/>
                      <a:pt x="1973" y="884"/>
                    </a:cubicBezTo>
                    <a:cubicBezTo>
                      <a:pt x="1873" y="884"/>
                      <a:pt x="1773" y="875"/>
                      <a:pt x="1672" y="859"/>
                    </a:cubicBezTo>
                    <a:cubicBezTo>
                      <a:pt x="1911" y="647"/>
                      <a:pt x="2070" y="329"/>
                      <a:pt x="1991" y="37"/>
                    </a:cubicBezTo>
                    <a:cubicBezTo>
                      <a:pt x="1991" y="24"/>
                      <a:pt x="1984" y="17"/>
                      <a:pt x="1977" y="17"/>
                    </a:cubicBezTo>
                    <a:cubicBezTo>
                      <a:pt x="1971" y="17"/>
                      <a:pt x="1964" y="24"/>
                      <a:pt x="1964" y="37"/>
                    </a:cubicBezTo>
                    <a:cubicBezTo>
                      <a:pt x="1725" y="329"/>
                      <a:pt x="1593" y="647"/>
                      <a:pt x="1195" y="833"/>
                    </a:cubicBezTo>
                    <a:cubicBezTo>
                      <a:pt x="1058" y="884"/>
                      <a:pt x="898" y="914"/>
                      <a:pt x="739" y="914"/>
                    </a:cubicBezTo>
                    <a:cubicBezTo>
                      <a:pt x="651" y="914"/>
                      <a:pt x="563" y="905"/>
                      <a:pt x="478" y="886"/>
                    </a:cubicBezTo>
                    <a:cubicBezTo>
                      <a:pt x="357" y="866"/>
                      <a:pt x="282" y="815"/>
                      <a:pt x="184" y="815"/>
                    </a:cubicBezTo>
                    <a:cubicBezTo>
                      <a:pt x="152" y="815"/>
                      <a:pt x="119" y="820"/>
                      <a:pt x="80" y="833"/>
                    </a:cubicBezTo>
                    <a:cubicBezTo>
                      <a:pt x="27" y="859"/>
                      <a:pt x="1" y="912"/>
                      <a:pt x="27" y="939"/>
                    </a:cubicBezTo>
                    <a:cubicBezTo>
                      <a:pt x="98" y="1180"/>
                      <a:pt x="358" y="1262"/>
                      <a:pt x="637" y="1262"/>
                    </a:cubicBezTo>
                    <a:cubicBezTo>
                      <a:pt x="881" y="1262"/>
                      <a:pt x="1140" y="1199"/>
                      <a:pt x="1301" y="1125"/>
                    </a:cubicBezTo>
                    <a:cubicBezTo>
                      <a:pt x="1354" y="1098"/>
                      <a:pt x="1407" y="1072"/>
                      <a:pt x="1460" y="1045"/>
                    </a:cubicBezTo>
                    <a:cubicBezTo>
                      <a:pt x="1632" y="1131"/>
                      <a:pt x="1828" y="1172"/>
                      <a:pt x="2028" y="1172"/>
                    </a:cubicBezTo>
                    <a:cubicBezTo>
                      <a:pt x="2258" y="1172"/>
                      <a:pt x="2494" y="1118"/>
                      <a:pt x="2707" y="1019"/>
                    </a:cubicBezTo>
                    <a:cubicBezTo>
                      <a:pt x="3052" y="859"/>
                      <a:pt x="3529" y="461"/>
                      <a:pt x="3450" y="64"/>
                    </a:cubicBezTo>
                    <a:cubicBezTo>
                      <a:pt x="3450" y="25"/>
                      <a:pt x="3407" y="0"/>
                      <a:pt x="3363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9"/>
              <p:cNvSpPr/>
              <p:nvPr/>
            </p:nvSpPr>
            <p:spPr>
              <a:xfrm>
                <a:off x="2027320" y="2209025"/>
                <a:ext cx="139364" cy="48996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829" extrusionOk="0">
                    <a:moveTo>
                      <a:pt x="2280" y="1"/>
                    </a:moveTo>
                    <a:cubicBezTo>
                      <a:pt x="2271" y="1"/>
                      <a:pt x="2261" y="3"/>
                      <a:pt x="2251" y="8"/>
                    </a:cubicBezTo>
                    <a:cubicBezTo>
                      <a:pt x="1907" y="167"/>
                      <a:pt x="1721" y="459"/>
                      <a:pt x="1323" y="565"/>
                    </a:cubicBezTo>
                    <a:cubicBezTo>
                      <a:pt x="1231" y="587"/>
                      <a:pt x="1142" y="596"/>
                      <a:pt x="1055" y="596"/>
                    </a:cubicBezTo>
                    <a:cubicBezTo>
                      <a:pt x="719" y="596"/>
                      <a:pt x="419" y="453"/>
                      <a:pt x="103" y="326"/>
                    </a:cubicBezTo>
                    <a:cubicBezTo>
                      <a:pt x="91" y="322"/>
                      <a:pt x="81" y="321"/>
                      <a:pt x="72" y="321"/>
                    </a:cubicBezTo>
                    <a:cubicBezTo>
                      <a:pt x="17" y="321"/>
                      <a:pt x="0" y="383"/>
                      <a:pt x="23" y="406"/>
                    </a:cubicBezTo>
                    <a:cubicBezTo>
                      <a:pt x="276" y="701"/>
                      <a:pt x="680" y="828"/>
                      <a:pt x="1061" y="828"/>
                    </a:cubicBezTo>
                    <a:cubicBezTo>
                      <a:pt x="1160" y="828"/>
                      <a:pt x="1257" y="820"/>
                      <a:pt x="1349" y="804"/>
                    </a:cubicBezTo>
                    <a:cubicBezTo>
                      <a:pt x="1721" y="751"/>
                      <a:pt x="2251" y="512"/>
                      <a:pt x="2358" y="87"/>
                    </a:cubicBezTo>
                    <a:cubicBezTo>
                      <a:pt x="2358" y="44"/>
                      <a:pt x="2322" y="1"/>
                      <a:pt x="2280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9"/>
              <p:cNvSpPr/>
              <p:nvPr/>
            </p:nvSpPr>
            <p:spPr>
              <a:xfrm>
                <a:off x="2140383" y="2259203"/>
                <a:ext cx="140487" cy="50533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855" extrusionOk="0">
                    <a:moveTo>
                      <a:pt x="2279" y="1"/>
                    </a:moveTo>
                    <a:cubicBezTo>
                      <a:pt x="2268" y="1"/>
                      <a:pt x="2258" y="3"/>
                      <a:pt x="2249" y="8"/>
                    </a:cubicBezTo>
                    <a:cubicBezTo>
                      <a:pt x="1930" y="193"/>
                      <a:pt x="1718" y="485"/>
                      <a:pt x="1347" y="565"/>
                    </a:cubicBezTo>
                    <a:cubicBezTo>
                      <a:pt x="1249" y="586"/>
                      <a:pt x="1157" y="596"/>
                      <a:pt x="1068" y="596"/>
                    </a:cubicBezTo>
                    <a:cubicBezTo>
                      <a:pt x="725" y="596"/>
                      <a:pt x="437" y="453"/>
                      <a:pt x="100" y="326"/>
                    </a:cubicBezTo>
                    <a:cubicBezTo>
                      <a:pt x="92" y="322"/>
                      <a:pt x="85" y="321"/>
                      <a:pt x="78" y="321"/>
                    </a:cubicBezTo>
                    <a:cubicBezTo>
                      <a:pt x="34" y="321"/>
                      <a:pt x="1" y="386"/>
                      <a:pt x="47" y="432"/>
                    </a:cubicBezTo>
                    <a:cubicBezTo>
                      <a:pt x="279" y="727"/>
                      <a:pt x="678" y="855"/>
                      <a:pt x="1059" y="855"/>
                    </a:cubicBezTo>
                    <a:cubicBezTo>
                      <a:pt x="1157" y="855"/>
                      <a:pt x="1254" y="846"/>
                      <a:pt x="1347" y="830"/>
                    </a:cubicBezTo>
                    <a:cubicBezTo>
                      <a:pt x="1718" y="750"/>
                      <a:pt x="2275" y="512"/>
                      <a:pt x="2355" y="114"/>
                    </a:cubicBezTo>
                    <a:cubicBezTo>
                      <a:pt x="2377" y="48"/>
                      <a:pt x="2326" y="1"/>
                      <a:pt x="2279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9"/>
              <p:cNvSpPr/>
              <p:nvPr/>
            </p:nvSpPr>
            <p:spPr>
              <a:xfrm>
                <a:off x="2273246" y="2209616"/>
                <a:ext cx="186646" cy="84694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433" extrusionOk="0">
                    <a:moveTo>
                      <a:pt x="1664" y="1"/>
                    </a:moveTo>
                    <a:cubicBezTo>
                      <a:pt x="1637" y="1"/>
                      <a:pt x="1610" y="15"/>
                      <a:pt x="1592" y="51"/>
                    </a:cubicBezTo>
                    <a:cubicBezTo>
                      <a:pt x="1460" y="236"/>
                      <a:pt x="956" y="1112"/>
                      <a:pt x="27" y="1377"/>
                    </a:cubicBezTo>
                    <a:cubicBezTo>
                      <a:pt x="1" y="1377"/>
                      <a:pt x="1" y="1430"/>
                      <a:pt x="27" y="1430"/>
                    </a:cubicBezTo>
                    <a:cubicBezTo>
                      <a:pt x="51" y="1432"/>
                      <a:pt x="75" y="1433"/>
                      <a:pt x="99" y="1433"/>
                    </a:cubicBezTo>
                    <a:cubicBezTo>
                      <a:pt x="505" y="1433"/>
                      <a:pt x="950" y="1227"/>
                      <a:pt x="1301" y="926"/>
                    </a:cubicBezTo>
                    <a:cubicBezTo>
                      <a:pt x="1423" y="979"/>
                      <a:pt x="1563" y="1004"/>
                      <a:pt x="1710" y="1004"/>
                    </a:cubicBezTo>
                    <a:cubicBezTo>
                      <a:pt x="2300" y="1004"/>
                      <a:pt x="3009" y="613"/>
                      <a:pt x="3158" y="104"/>
                    </a:cubicBezTo>
                    <a:cubicBezTo>
                      <a:pt x="3158" y="44"/>
                      <a:pt x="3113" y="14"/>
                      <a:pt x="3057" y="14"/>
                    </a:cubicBezTo>
                    <a:cubicBezTo>
                      <a:pt x="3038" y="14"/>
                      <a:pt x="3018" y="18"/>
                      <a:pt x="2998" y="24"/>
                    </a:cubicBezTo>
                    <a:lnTo>
                      <a:pt x="2998" y="51"/>
                    </a:lnTo>
                    <a:cubicBezTo>
                      <a:pt x="2707" y="263"/>
                      <a:pt x="2521" y="555"/>
                      <a:pt x="2123" y="661"/>
                    </a:cubicBezTo>
                    <a:cubicBezTo>
                      <a:pt x="1911" y="741"/>
                      <a:pt x="1698" y="741"/>
                      <a:pt x="1460" y="741"/>
                    </a:cubicBezTo>
                    <a:cubicBezTo>
                      <a:pt x="1619" y="555"/>
                      <a:pt x="1725" y="343"/>
                      <a:pt x="1778" y="130"/>
                    </a:cubicBezTo>
                    <a:cubicBezTo>
                      <a:pt x="1778" y="60"/>
                      <a:pt x="1719" y="1"/>
                      <a:pt x="1664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9"/>
              <p:cNvSpPr/>
              <p:nvPr/>
            </p:nvSpPr>
            <p:spPr>
              <a:xfrm>
                <a:off x="2020819" y="2057899"/>
                <a:ext cx="200063" cy="6129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037" extrusionOk="0">
                    <a:moveTo>
                      <a:pt x="1938" y="1"/>
                    </a:moveTo>
                    <a:cubicBezTo>
                      <a:pt x="1920" y="1"/>
                      <a:pt x="1901" y="6"/>
                      <a:pt x="1884" y="18"/>
                    </a:cubicBezTo>
                    <a:cubicBezTo>
                      <a:pt x="1698" y="177"/>
                      <a:pt x="982" y="893"/>
                      <a:pt x="27" y="920"/>
                    </a:cubicBezTo>
                    <a:cubicBezTo>
                      <a:pt x="0" y="920"/>
                      <a:pt x="0" y="946"/>
                      <a:pt x="27" y="973"/>
                    </a:cubicBezTo>
                    <a:cubicBezTo>
                      <a:pt x="148" y="1016"/>
                      <a:pt x="286" y="1037"/>
                      <a:pt x="431" y="1037"/>
                    </a:cubicBezTo>
                    <a:cubicBezTo>
                      <a:pt x="733" y="1037"/>
                      <a:pt x="1067" y="948"/>
                      <a:pt x="1353" y="787"/>
                    </a:cubicBezTo>
                    <a:cubicBezTo>
                      <a:pt x="1559" y="952"/>
                      <a:pt x="1860" y="1029"/>
                      <a:pt x="2169" y="1029"/>
                    </a:cubicBezTo>
                    <a:cubicBezTo>
                      <a:pt x="2657" y="1029"/>
                      <a:pt x="3164" y="837"/>
                      <a:pt x="3343" y="495"/>
                    </a:cubicBezTo>
                    <a:cubicBezTo>
                      <a:pt x="3384" y="434"/>
                      <a:pt x="3346" y="372"/>
                      <a:pt x="3289" y="372"/>
                    </a:cubicBezTo>
                    <a:cubicBezTo>
                      <a:pt x="3273" y="372"/>
                      <a:pt x="3255" y="377"/>
                      <a:pt x="3237" y="389"/>
                    </a:cubicBezTo>
                    <a:cubicBezTo>
                      <a:pt x="2892" y="522"/>
                      <a:pt x="2627" y="734"/>
                      <a:pt x="2229" y="761"/>
                    </a:cubicBezTo>
                    <a:cubicBezTo>
                      <a:pt x="2185" y="766"/>
                      <a:pt x="2142" y="768"/>
                      <a:pt x="2100" y="768"/>
                    </a:cubicBezTo>
                    <a:cubicBezTo>
                      <a:pt x="1912" y="768"/>
                      <a:pt x="1739" y="724"/>
                      <a:pt x="1566" y="681"/>
                    </a:cubicBezTo>
                    <a:cubicBezTo>
                      <a:pt x="1778" y="522"/>
                      <a:pt x="1937" y="336"/>
                      <a:pt x="2017" y="151"/>
                    </a:cubicBezTo>
                    <a:cubicBezTo>
                      <a:pt x="2058" y="68"/>
                      <a:pt x="2002" y="1"/>
                      <a:pt x="1938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9"/>
              <p:cNvSpPr/>
              <p:nvPr/>
            </p:nvSpPr>
            <p:spPr>
              <a:xfrm>
                <a:off x="2183883" y="2137629"/>
                <a:ext cx="129317" cy="5006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847" extrusionOk="0">
                    <a:moveTo>
                      <a:pt x="2049" y="0"/>
                    </a:moveTo>
                    <a:cubicBezTo>
                      <a:pt x="2030" y="0"/>
                      <a:pt x="2010" y="7"/>
                      <a:pt x="1990" y="22"/>
                    </a:cubicBezTo>
                    <a:cubicBezTo>
                      <a:pt x="1964" y="48"/>
                      <a:pt x="1964" y="48"/>
                      <a:pt x="1937" y="75"/>
                    </a:cubicBezTo>
                    <a:cubicBezTo>
                      <a:pt x="1910" y="75"/>
                      <a:pt x="1910" y="101"/>
                      <a:pt x="1910" y="101"/>
                    </a:cubicBezTo>
                    <a:cubicBezTo>
                      <a:pt x="1698" y="340"/>
                      <a:pt x="1433" y="499"/>
                      <a:pt x="1115" y="579"/>
                    </a:cubicBezTo>
                    <a:cubicBezTo>
                      <a:pt x="955" y="632"/>
                      <a:pt x="796" y="659"/>
                      <a:pt x="611" y="659"/>
                    </a:cubicBezTo>
                    <a:cubicBezTo>
                      <a:pt x="526" y="659"/>
                      <a:pt x="322" y="591"/>
                      <a:pt x="203" y="591"/>
                    </a:cubicBezTo>
                    <a:cubicBezTo>
                      <a:pt x="173" y="591"/>
                      <a:pt x="149" y="595"/>
                      <a:pt x="133" y="606"/>
                    </a:cubicBezTo>
                    <a:cubicBezTo>
                      <a:pt x="133" y="606"/>
                      <a:pt x="133" y="579"/>
                      <a:pt x="133" y="579"/>
                    </a:cubicBezTo>
                    <a:cubicBezTo>
                      <a:pt x="106" y="566"/>
                      <a:pt x="93" y="559"/>
                      <a:pt x="80" y="559"/>
                    </a:cubicBezTo>
                    <a:cubicBezTo>
                      <a:pt x="67" y="559"/>
                      <a:pt x="53" y="566"/>
                      <a:pt x="27" y="579"/>
                    </a:cubicBezTo>
                    <a:cubicBezTo>
                      <a:pt x="0" y="606"/>
                      <a:pt x="0" y="659"/>
                      <a:pt x="27" y="685"/>
                    </a:cubicBezTo>
                    <a:cubicBezTo>
                      <a:pt x="234" y="797"/>
                      <a:pt x="461" y="846"/>
                      <a:pt x="690" y="846"/>
                    </a:cubicBezTo>
                    <a:cubicBezTo>
                      <a:pt x="1223" y="846"/>
                      <a:pt x="1770" y="579"/>
                      <a:pt x="2123" y="208"/>
                    </a:cubicBezTo>
                    <a:cubicBezTo>
                      <a:pt x="2187" y="121"/>
                      <a:pt x="2130" y="0"/>
                      <a:pt x="2049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39"/>
            <p:cNvGrpSpPr/>
            <p:nvPr/>
          </p:nvGrpSpPr>
          <p:grpSpPr>
            <a:xfrm>
              <a:off x="947834" y="3696495"/>
              <a:ext cx="1253920" cy="1225196"/>
              <a:chOff x="880725" y="2279750"/>
              <a:chExt cx="256025" cy="250150"/>
            </a:xfrm>
          </p:grpSpPr>
          <p:sp>
            <p:nvSpPr>
              <p:cNvPr id="1422" name="Google Shape;1422;p39"/>
              <p:cNvSpPr/>
              <p:nvPr/>
            </p:nvSpPr>
            <p:spPr>
              <a:xfrm>
                <a:off x="955675" y="2279750"/>
                <a:ext cx="98850" cy="1579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6318" extrusionOk="0">
                    <a:moveTo>
                      <a:pt x="2521" y="2388"/>
                    </a:moveTo>
                    <a:lnTo>
                      <a:pt x="2521" y="2388"/>
                    </a:lnTo>
                    <a:cubicBezTo>
                      <a:pt x="3131" y="2998"/>
                      <a:pt x="3661" y="3609"/>
                      <a:pt x="3343" y="4590"/>
                    </a:cubicBezTo>
                    <a:cubicBezTo>
                      <a:pt x="3184" y="5068"/>
                      <a:pt x="2839" y="5386"/>
                      <a:pt x="2494" y="5757"/>
                    </a:cubicBezTo>
                    <a:cubicBezTo>
                      <a:pt x="2706" y="5147"/>
                      <a:pt x="2706" y="4484"/>
                      <a:pt x="2653" y="3821"/>
                    </a:cubicBezTo>
                    <a:lnTo>
                      <a:pt x="2627" y="3821"/>
                    </a:lnTo>
                    <a:cubicBezTo>
                      <a:pt x="2574" y="3317"/>
                      <a:pt x="2521" y="2839"/>
                      <a:pt x="2521" y="2388"/>
                    </a:cubicBezTo>
                    <a:close/>
                    <a:moveTo>
                      <a:pt x="1353" y="4457"/>
                    </a:moveTo>
                    <a:lnTo>
                      <a:pt x="1353" y="4457"/>
                    </a:lnTo>
                    <a:cubicBezTo>
                      <a:pt x="1751" y="4882"/>
                      <a:pt x="2096" y="5306"/>
                      <a:pt x="2202" y="6023"/>
                    </a:cubicBezTo>
                    <a:cubicBezTo>
                      <a:pt x="1592" y="5545"/>
                      <a:pt x="1380" y="5147"/>
                      <a:pt x="1353" y="4457"/>
                    </a:cubicBezTo>
                    <a:close/>
                    <a:moveTo>
                      <a:pt x="2217" y="6064"/>
                    </a:moveTo>
                    <a:lnTo>
                      <a:pt x="2217" y="6064"/>
                    </a:lnTo>
                    <a:cubicBezTo>
                      <a:pt x="2220" y="6067"/>
                      <a:pt x="2224" y="6071"/>
                      <a:pt x="2229" y="6076"/>
                    </a:cubicBezTo>
                    <a:cubicBezTo>
                      <a:pt x="2222" y="6076"/>
                      <a:pt x="2219" y="6071"/>
                      <a:pt x="2217" y="6064"/>
                    </a:cubicBezTo>
                    <a:close/>
                    <a:moveTo>
                      <a:pt x="3635" y="1"/>
                    </a:moveTo>
                    <a:lnTo>
                      <a:pt x="3635" y="1"/>
                    </a:lnTo>
                    <a:cubicBezTo>
                      <a:pt x="2972" y="425"/>
                      <a:pt x="2494" y="1035"/>
                      <a:pt x="2335" y="1778"/>
                    </a:cubicBezTo>
                    <a:cubicBezTo>
                      <a:pt x="1884" y="1354"/>
                      <a:pt x="1459" y="929"/>
                      <a:pt x="1406" y="213"/>
                    </a:cubicBezTo>
                    <a:lnTo>
                      <a:pt x="1406" y="213"/>
                    </a:lnTo>
                    <a:cubicBezTo>
                      <a:pt x="1300" y="1035"/>
                      <a:pt x="1751" y="1592"/>
                      <a:pt x="2282" y="2149"/>
                    </a:cubicBezTo>
                    <a:cubicBezTo>
                      <a:pt x="2255" y="2468"/>
                      <a:pt x="2282" y="2813"/>
                      <a:pt x="2308" y="3131"/>
                    </a:cubicBezTo>
                    <a:cubicBezTo>
                      <a:pt x="2388" y="3900"/>
                      <a:pt x="2361" y="4564"/>
                      <a:pt x="2308" y="5253"/>
                    </a:cubicBezTo>
                    <a:cubicBezTo>
                      <a:pt x="2229" y="5015"/>
                      <a:pt x="2070" y="4802"/>
                      <a:pt x="1910" y="4590"/>
                    </a:cubicBezTo>
                    <a:cubicBezTo>
                      <a:pt x="1751" y="4378"/>
                      <a:pt x="1566" y="4192"/>
                      <a:pt x="1353" y="4006"/>
                    </a:cubicBezTo>
                    <a:cubicBezTo>
                      <a:pt x="1380" y="3953"/>
                      <a:pt x="1380" y="3874"/>
                      <a:pt x="1380" y="3794"/>
                    </a:cubicBezTo>
                    <a:cubicBezTo>
                      <a:pt x="1406" y="3449"/>
                      <a:pt x="1459" y="3131"/>
                      <a:pt x="1380" y="2786"/>
                    </a:cubicBezTo>
                    <a:cubicBezTo>
                      <a:pt x="1247" y="2070"/>
                      <a:pt x="876" y="1486"/>
                      <a:pt x="266" y="1035"/>
                    </a:cubicBezTo>
                    <a:lnTo>
                      <a:pt x="266" y="1035"/>
                    </a:lnTo>
                    <a:cubicBezTo>
                      <a:pt x="876" y="1751"/>
                      <a:pt x="1141" y="2415"/>
                      <a:pt x="1168" y="3264"/>
                    </a:cubicBezTo>
                    <a:cubicBezTo>
                      <a:pt x="1194" y="3423"/>
                      <a:pt x="1168" y="3609"/>
                      <a:pt x="1141" y="3794"/>
                    </a:cubicBezTo>
                    <a:lnTo>
                      <a:pt x="1062" y="3715"/>
                    </a:lnTo>
                    <a:cubicBezTo>
                      <a:pt x="557" y="3184"/>
                      <a:pt x="372" y="2972"/>
                      <a:pt x="319" y="1990"/>
                    </a:cubicBezTo>
                    <a:lnTo>
                      <a:pt x="319" y="1990"/>
                    </a:lnTo>
                    <a:cubicBezTo>
                      <a:pt x="0" y="2468"/>
                      <a:pt x="213" y="3051"/>
                      <a:pt x="504" y="3502"/>
                    </a:cubicBezTo>
                    <a:cubicBezTo>
                      <a:pt x="690" y="3768"/>
                      <a:pt x="876" y="3980"/>
                      <a:pt x="1088" y="4192"/>
                    </a:cubicBezTo>
                    <a:cubicBezTo>
                      <a:pt x="1062" y="4431"/>
                      <a:pt x="1035" y="4643"/>
                      <a:pt x="1062" y="4855"/>
                    </a:cubicBezTo>
                    <a:cubicBezTo>
                      <a:pt x="1141" y="5253"/>
                      <a:pt x="1300" y="5651"/>
                      <a:pt x="1619" y="5890"/>
                    </a:cubicBezTo>
                    <a:cubicBezTo>
                      <a:pt x="1963" y="6161"/>
                      <a:pt x="2285" y="6317"/>
                      <a:pt x="2330" y="6317"/>
                    </a:cubicBezTo>
                    <a:cubicBezTo>
                      <a:pt x="2333" y="6317"/>
                      <a:pt x="2335" y="6316"/>
                      <a:pt x="2335" y="6315"/>
                    </a:cubicBezTo>
                    <a:cubicBezTo>
                      <a:pt x="3157" y="5837"/>
                      <a:pt x="3953" y="4776"/>
                      <a:pt x="3794" y="3794"/>
                    </a:cubicBezTo>
                    <a:lnTo>
                      <a:pt x="3794" y="3768"/>
                    </a:lnTo>
                    <a:cubicBezTo>
                      <a:pt x="3688" y="2998"/>
                      <a:pt x="3104" y="2494"/>
                      <a:pt x="2547" y="1990"/>
                    </a:cubicBezTo>
                    <a:cubicBezTo>
                      <a:pt x="2600" y="1274"/>
                      <a:pt x="3104" y="531"/>
                      <a:pt x="36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9"/>
              <p:cNvSpPr/>
              <p:nvPr/>
            </p:nvSpPr>
            <p:spPr>
              <a:xfrm>
                <a:off x="1037925" y="2312925"/>
                <a:ext cx="98825" cy="157275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6291" extrusionOk="0">
                    <a:moveTo>
                      <a:pt x="1433" y="2361"/>
                    </a:moveTo>
                    <a:cubicBezTo>
                      <a:pt x="1433" y="2812"/>
                      <a:pt x="1380" y="3290"/>
                      <a:pt x="1326" y="3794"/>
                    </a:cubicBezTo>
                    <a:lnTo>
                      <a:pt x="1326" y="3820"/>
                    </a:lnTo>
                    <a:cubicBezTo>
                      <a:pt x="1247" y="4457"/>
                      <a:pt x="1247" y="5120"/>
                      <a:pt x="1459" y="5730"/>
                    </a:cubicBezTo>
                    <a:cubicBezTo>
                      <a:pt x="1141" y="5386"/>
                      <a:pt x="769" y="5041"/>
                      <a:pt x="610" y="4563"/>
                    </a:cubicBezTo>
                    <a:cubicBezTo>
                      <a:pt x="292" y="3582"/>
                      <a:pt x="822" y="2971"/>
                      <a:pt x="1433" y="2361"/>
                    </a:cubicBezTo>
                    <a:close/>
                    <a:moveTo>
                      <a:pt x="2600" y="4430"/>
                    </a:moveTo>
                    <a:cubicBezTo>
                      <a:pt x="2600" y="5120"/>
                      <a:pt x="2361" y="5518"/>
                      <a:pt x="1751" y="5996"/>
                    </a:cubicBezTo>
                    <a:cubicBezTo>
                      <a:pt x="1857" y="5279"/>
                      <a:pt x="2202" y="4855"/>
                      <a:pt x="2600" y="4430"/>
                    </a:cubicBezTo>
                    <a:close/>
                    <a:moveTo>
                      <a:pt x="345" y="0"/>
                    </a:moveTo>
                    <a:cubicBezTo>
                      <a:pt x="849" y="504"/>
                      <a:pt x="1353" y="1247"/>
                      <a:pt x="1433" y="1963"/>
                    </a:cubicBezTo>
                    <a:cubicBezTo>
                      <a:pt x="875" y="2467"/>
                      <a:pt x="265" y="2971"/>
                      <a:pt x="159" y="3767"/>
                    </a:cubicBezTo>
                    <a:cubicBezTo>
                      <a:pt x="0" y="4775"/>
                      <a:pt x="796" y="5837"/>
                      <a:pt x="1645" y="6288"/>
                    </a:cubicBezTo>
                    <a:cubicBezTo>
                      <a:pt x="1645" y="6289"/>
                      <a:pt x="1646" y="6290"/>
                      <a:pt x="1650" y="6290"/>
                    </a:cubicBezTo>
                    <a:cubicBezTo>
                      <a:pt x="1691" y="6290"/>
                      <a:pt x="1992" y="6134"/>
                      <a:pt x="2361" y="5863"/>
                    </a:cubicBezTo>
                    <a:cubicBezTo>
                      <a:pt x="2653" y="5624"/>
                      <a:pt x="2812" y="5226"/>
                      <a:pt x="2892" y="4828"/>
                    </a:cubicBezTo>
                    <a:cubicBezTo>
                      <a:pt x="2918" y="4616"/>
                      <a:pt x="2918" y="4404"/>
                      <a:pt x="2892" y="4165"/>
                    </a:cubicBezTo>
                    <a:cubicBezTo>
                      <a:pt x="3077" y="3953"/>
                      <a:pt x="3290" y="3741"/>
                      <a:pt x="3449" y="3475"/>
                    </a:cubicBezTo>
                    <a:cubicBezTo>
                      <a:pt x="3767" y="3024"/>
                      <a:pt x="3953" y="2441"/>
                      <a:pt x="3635" y="1963"/>
                    </a:cubicBezTo>
                    <a:lnTo>
                      <a:pt x="3635" y="1963"/>
                    </a:lnTo>
                    <a:cubicBezTo>
                      <a:pt x="3581" y="2945"/>
                      <a:pt x="3396" y="3157"/>
                      <a:pt x="2892" y="3688"/>
                    </a:cubicBezTo>
                    <a:lnTo>
                      <a:pt x="2812" y="3767"/>
                    </a:lnTo>
                    <a:cubicBezTo>
                      <a:pt x="2786" y="3582"/>
                      <a:pt x="2786" y="3422"/>
                      <a:pt x="2786" y="3237"/>
                    </a:cubicBezTo>
                    <a:cubicBezTo>
                      <a:pt x="2812" y="2388"/>
                      <a:pt x="3077" y="1724"/>
                      <a:pt x="3688" y="1035"/>
                    </a:cubicBezTo>
                    <a:lnTo>
                      <a:pt x="3688" y="1035"/>
                    </a:lnTo>
                    <a:cubicBezTo>
                      <a:pt x="3104" y="1459"/>
                      <a:pt x="2706" y="2043"/>
                      <a:pt x="2573" y="2759"/>
                    </a:cubicBezTo>
                    <a:cubicBezTo>
                      <a:pt x="2520" y="3104"/>
                      <a:pt x="2547" y="3422"/>
                      <a:pt x="2573" y="3767"/>
                    </a:cubicBezTo>
                    <a:cubicBezTo>
                      <a:pt x="2600" y="3847"/>
                      <a:pt x="2600" y="3926"/>
                      <a:pt x="2600" y="4006"/>
                    </a:cubicBezTo>
                    <a:cubicBezTo>
                      <a:pt x="2414" y="4165"/>
                      <a:pt x="2202" y="4351"/>
                      <a:pt x="2043" y="4563"/>
                    </a:cubicBezTo>
                    <a:cubicBezTo>
                      <a:pt x="1884" y="4775"/>
                      <a:pt x="1751" y="4988"/>
                      <a:pt x="1671" y="5226"/>
                    </a:cubicBezTo>
                    <a:cubicBezTo>
                      <a:pt x="1592" y="4537"/>
                      <a:pt x="1565" y="3873"/>
                      <a:pt x="1645" y="3104"/>
                    </a:cubicBezTo>
                    <a:cubicBezTo>
                      <a:pt x="1671" y="2786"/>
                      <a:pt x="1698" y="2441"/>
                      <a:pt x="1698" y="2122"/>
                    </a:cubicBezTo>
                    <a:cubicBezTo>
                      <a:pt x="2228" y="1565"/>
                      <a:pt x="2653" y="1008"/>
                      <a:pt x="2547" y="186"/>
                    </a:cubicBezTo>
                    <a:lnTo>
                      <a:pt x="2547" y="186"/>
                    </a:lnTo>
                    <a:cubicBezTo>
                      <a:pt x="2494" y="902"/>
                      <a:pt x="2069" y="1326"/>
                      <a:pt x="1645" y="1751"/>
                    </a:cubicBezTo>
                    <a:cubicBezTo>
                      <a:pt x="1486" y="1008"/>
                      <a:pt x="1008" y="398"/>
                      <a:pt x="3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9"/>
              <p:cNvSpPr/>
              <p:nvPr/>
            </p:nvSpPr>
            <p:spPr>
              <a:xfrm>
                <a:off x="880725" y="2372600"/>
                <a:ext cx="988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6292" extrusionOk="0">
                    <a:moveTo>
                      <a:pt x="1433" y="2388"/>
                    </a:moveTo>
                    <a:cubicBezTo>
                      <a:pt x="1433" y="2813"/>
                      <a:pt x="1380" y="3290"/>
                      <a:pt x="1327" y="3821"/>
                    </a:cubicBezTo>
                    <a:cubicBezTo>
                      <a:pt x="1247" y="4458"/>
                      <a:pt x="1247" y="5121"/>
                      <a:pt x="1460" y="5731"/>
                    </a:cubicBezTo>
                    <a:cubicBezTo>
                      <a:pt x="1115" y="5386"/>
                      <a:pt x="770" y="5041"/>
                      <a:pt x="611" y="4564"/>
                    </a:cubicBezTo>
                    <a:cubicBezTo>
                      <a:pt x="292" y="3582"/>
                      <a:pt x="823" y="2972"/>
                      <a:pt x="1433" y="2388"/>
                    </a:cubicBezTo>
                    <a:close/>
                    <a:moveTo>
                      <a:pt x="2599" y="4459"/>
                    </a:moveTo>
                    <a:cubicBezTo>
                      <a:pt x="2568" y="5132"/>
                      <a:pt x="2353" y="5525"/>
                      <a:pt x="1751" y="5996"/>
                    </a:cubicBezTo>
                    <a:cubicBezTo>
                      <a:pt x="1857" y="5281"/>
                      <a:pt x="2202" y="4856"/>
                      <a:pt x="2599" y="4459"/>
                    </a:cubicBezTo>
                    <a:close/>
                    <a:moveTo>
                      <a:pt x="345" y="1"/>
                    </a:moveTo>
                    <a:lnTo>
                      <a:pt x="345" y="1"/>
                    </a:lnTo>
                    <a:cubicBezTo>
                      <a:pt x="849" y="505"/>
                      <a:pt x="1354" y="1248"/>
                      <a:pt x="1407" y="1964"/>
                    </a:cubicBezTo>
                    <a:cubicBezTo>
                      <a:pt x="849" y="2468"/>
                      <a:pt x="266" y="2972"/>
                      <a:pt x="160" y="3768"/>
                    </a:cubicBezTo>
                    <a:cubicBezTo>
                      <a:pt x="0" y="4776"/>
                      <a:pt x="796" y="5837"/>
                      <a:pt x="1619" y="6288"/>
                    </a:cubicBezTo>
                    <a:cubicBezTo>
                      <a:pt x="1619" y="6290"/>
                      <a:pt x="1621" y="6291"/>
                      <a:pt x="1624" y="6291"/>
                    </a:cubicBezTo>
                    <a:cubicBezTo>
                      <a:pt x="1669" y="6291"/>
                      <a:pt x="1990" y="6134"/>
                      <a:pt x="2335" y="5864"/>
                    </a:cubicBezTo>
                    <a:cubicBezTo>
                      <a:pt x="2653" y="5625"/>
                      <a:pt x="2813" y="5227"/>
                      <a:pt x="2892" y="4829"/>
                    </a:cubicBezTo>
                    <a:cubicBezTo>
                      <a:pt x="2919" y="4617"/>
                      <a:pt x="2919" y="4405"/>
                      <a:pt x="2866" y="4166"/>
                    </a:cubicBezTo>
                    <a:cubicBezTo>
                      <a:pt x="3078" y="3954"/>
                      <a:pt x="3290" y="3741"/>
                      <a:pt x="3449" y="3476"/>
                    </a:cubicBezTo>
                    <a:cubicBezTo>
                      <a:pt x="3741" y="3025"/>
                      <a:pt x="3953" y="2441"/>
                      <a:pt x="3635" y="1964"/>
                    </a:cubicBezTo>
                    <a:lnTo>
                      <a:pt x="3635" y="1964"/>
                    </a:lnTo>
                    <a:cubicBezTo>
                      <a:pt x="3582" y="2945"/>
                      <a:pt x="3396" y="3158"/>
                      <a:pt x="2892" y="3688"/>
                    </a:cubicBezTo>
                    <a:lnTo>
                      <a:pt x="2813" y="3768"/>
                    </a:lnTo>
                    <a:cubicBezTo>
                      <a:pt x="2786" y="3582"/>
                      <a:pt x="2760" y="3423"/>
                      <a:pt x="2786" y="3237"/>
                    </a:cubicBezTo>
                    <a:cubicBezTo>
                      <a:pt x="2813" y="2388"/>
                      <a:pt x="3078" y="1725"/>
                      <a:pt x="3688" y="1035"/>
                    </a:cubicBezTo>
                    <a:lnTo>
                      <a:pt x="3688" y="1035"/>
                    </a:lnTo>
                    <a:cubicBezTo>
                      <a:pt x="3078" y="1460"/>
                      <a:pt x="2707" y="2043"/>
                      <a:pt x="2574" y="2760"/>
                    </a:cubicBezTo>
                    <a:cubicBezTo>
                      <a:pt x="2521" y="3105"/>
                      <a:pt x="2547" y="3423"/>
                      <a:pt x="2574" y="3768"/>
                    </a:cubicBezTo>
                    <a:cubicBezTo>
                      <a:pt x="2574" y="3847"/>
                      <a:pt x="2574" y="3927"/>
                      <a:pt x="2600" y="4007"/>
                    </a:cubicBezTo>
                    <a:cubicBezTo>
                      <a:pt x="2415" y="4166"/>
                      <a:pt x="2202" y="4352"/>
                      <a:pt x="2043" y="4564"/>
                    </a:cubicBezTo>
                    <a:cubicBezTo>
                      <a:pt x="1884" y="4776"/>
                      <a:pt x="1751" y="4988"/>
                      <a:pt x="1672" y="5227"/>
                    </a:cubicBezTo>
                    <a:cubicBezTo>
                      <a:pt x="1592" y="4537"/>
                      <a:pt x="1566" y="3874"/>
                      <a:pt x="1645" y="3105"/>
                    </a:cubicBezTo>
                    <a:cubicBezTo>
                      <a:pt x="1672" y="2786"/>
                      <a:pt x="1698" y="2441"/>
                      <a:pt x="1672" y="2123"/>
                    </a:cubicBezTo>
                    <a:cubicBezTo>
                      <a:pt x="2229" y="1566"/>
                      <a:pt x="2653" y="1009"/>
                      <a:pt x="2547" y="186"/>
                    </a:cubicBezTo>
                    <a:lnTo>
                      <a:pt x="2547" y="186"/>
                    </a:lnTo>
                    <a:cubicBezTo>
                      <a:pt x="2494" y="903"/>
                      <a:pt x="2070" y="1327"/>
                      <a:pt x="1619" y="1752"/>
                    </a:cubicBezTo>
                    <a:cubicBezTo>
                      <a:pt x="1460" y="1009"/>
                      <a:pt x="982" y="399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56"/>
          <p:cNvSpPr txBox="1">
            <a:spLocks noGrp="1"/>
          </p:cNvSpPr>
          <p:nvPr>
            <p:ph type="title"/>
          </p:nvPr>
        </p:nvSpPr>
        <p:spPr>
          <a:xfrm>
            <a:off x="-9374" y="182385"/>
            <a:ext cx="9191467" cy="2049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dirty="0"/>
              <a:t>ŽIDOVI</a:t>
            </a:r>
            <a:endParaRPr sz="8000" dirty="0"/>
          </a:p>
        </p:txBody>
      </p:sp>
      <p:grpSp>
        <p:nvGrpSpPr>
          <p:cNvPr id="2387" name="Google Shape;2387;p56"/>
          <p:cNvGrpSpPr/>
          <p:nvPr/>
        </p:nvGrpSpPr>
        <p:grpSpPr>
          <a:xfrm>
            <a:off x="-645410" y="2312894"/>
            <a:ext cx="3637382" cy="3242684"/>
            <a:chOff x="-438190" y="1998611"/>
            <a:chExt cx="3882123" cy="3466610"/>
          </a:xfrm>
        </p:grpSpPr>
        <p:grpSp>
          <p:nvGrpSpPr>
            <p:cNvPr id="2388" name="Google Shape;2388;p56"/>
            <p:cNvGrpSpPr/>
            <p:nvPr/>
          </p:nvGrpSpPr>
          <p:grpSpPr>
            <a:xfrm>
              <a:off x="-438190" y="3103345"/>
              <a:ext cx="3882123" cy="2361876"/>
              <a:chOff x="390590" y="2872929"/>
              <a:chExt cx="2398149" cy="1459029"/>
            </a:xfrm>
          </p:grpSpPr>
          <p:sp>
            <p:nvSpPr>
              <p:cNvPr id="2389" name="Google Shape;2389;p56"/>
              <p:cNvSpPr/>
              <p:nvPr/>
            </p:nvSpPr>
            <p:spPr>
              <a:xfrm>
                <a:off x="390590" y="2872929"/>
                <a:ext cx="2398149" cy="1381843"/>
              </a:xfrm>
              <a:custGeom>
                <a:avLst/>
                <a:gdLst/>
                <a:ahLst/>
                <a:cxnLst/>
                <a:rect l="l" t="t" r="r" b="b"/>
                <a:pathLst>
                  <a:path w="47011" h="27087" extrusionOk="0">
                    <a:moveTo>
                      <a:pt x="23505" y="0"/>
                    </a:moveTo>
                    <a:lnTo>
                      <a:pt x="0" y="13530"/>
                    </a:lnTo>
                    <a:lnTo>
                      <a:pt x="23505" y="27087"/>
                    </a:lnTo>
                    <a:lnTo>
                      <a:pt x="47011" y="13583"/>
                    </a:lnTo>
                    <a:lnTo>
                      <a:pt x="23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6"/>
              <p:cNvSpPr/>
              <p:nvPr/>
            </p:nvSpPr>
            <p:spPr>
              <a:xfrm>
                <a:off x="390590" y="3563162"/>
                <a:ext cx="1199100" cy="768796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70" extrusionOk="0">
                    <a:moveTo>
                      <a:pt x="0" y="0"/>
                    </a:moveTo>
                    <a:lnTo>
                      <a:pt x="0" y="1513"/>
                    </a:lnTo>
                    <a:lnTo>
                      <a:pt x="23505" y="15069"/>
                    </a:lnTo>
                    <a:lnTo>
                      <a:pt x="23505" y="135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6"/>
              <p:cNvSpPr/>
              <p:nvPr/>
            </p:nvSpPr>
            <p:spPr>
              <a:xfrm>
                <a:off x="1589639" y="3565866"/>
                <a:ext cx="1199100" cy="766092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17" extrusionOk="0">
                    <a:moveTo>
                      <a:pt x="23506" y="0"/>
                    </a:moveTo>
                    <a:lnTo>
                      <a:pt x="0" y="13504"/>
                    </a:lnTo>
                    <a:lnTo>
                      <a:pt x="0" y="15016"/>
                    </a:lnTo>
                    <a:lnTo>
                      <a:pt x="23506" y="1486"/>
                    </a:lnTo>
                    <a:lnTo>
                      <a:pt x="235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2" name="Google Shape;2392;p56"/>
            <p:cNvGrpSpPr/>
            <p:nvPr/>
          </p:nvGrpSpPr>
          <p:grpSpPr>
            <a:xfrm flipH="1">
              <a:off x="1132655" y="1998611"/>
              <a:ext cx="1894026" cy="2361884"/>
              <a:chOff x="1385477" y="2929078"/>
              <a:chExt cx="1748224" cy="2180066"/>
            </a:xfrm>
          </p:grpSpPr>
          <p:sp>
            <p:nvSpPr>
              <p:cNvPr id="2393" name="Google Shape;2393;p56"/>
              <p:cNvSpPr/>
              <p:nvPr/>
            </p:nvSpPr>
            <p:spPr>
              <a:xfrm>
                <a:off x="1538068" y="4343935"/>
                <a:ext cx="1595633" cy="765209"/>
              </a:xfrm>
              <a:custGeom>
                <a:avLst/>
                <a:gdLst/>
                <a:ahLst/>
                <a:cxnLst/>
                <a:rect l="l" t="t" r="r" b="b"/>
                <a:pathLst>
                  <a:path w="39311" h="18851" extrusionOk="0">
                    <a:moveTo>
                      <a:pt x="29569" y="1"/>
                    </a:moveTo>
                    <a:cubicBezTo>
                      <a:pt x="27844" y="1"/>
                      <a:pt x="25962" y="579"/>
                      <a:pt x="23587" y="1559"/>
                    </a:cubicBezTo>
                    <a:cubicBezTo>
                      <a:pt x="18683" y="3661"/>
                      <a:pt x="9886" y="7242"/>
                      <a:pt x="5839" y="9421"/>
                    </a:cubicBezTo>
                    <a:cubicBezTo>
                      <a:pt x="1713" y="11601"/>
                      <a:pt x="1" y="13547"/>
                      <a:pt x="4905" y="16505"/>
                    </a:cubicBezTo>
                    <a:cubicBezTo>
                      <a:pt x="7537" y="18093"/>
                      <a:pt x="9587" y="18851"/>
                      <a:pt x="11559" y="18851"/>
                    </a:cubicBezTo>
                    <a:cubicBezTo>
                      <a:pt x="13260" y="18851"/>
                      <a:pt x="14904" y="18287"/>
                      <a:pt x="16814" y="17205"/>
                    </a:cubicBezTo>
                    <a:cubicBezTo>
                      <a:pt x="21018" y="14870"/>
                      <a:pt x="28257" y="12379"/>
                      <a:pt x="34095" y="9421"/>
                    </a:cubicBezTo>
                    <a:cubicBezTo>
                      <a:pt x="39311" y="6775"/>
                      <a:pt x="37598" y="4206"/>
                      <a:pt x="34951" y="2182"/>
                    </a:cubicBezTo>
                    <a:cubicBezTo>
                      <a:pt x="33065" y="657"/>
                      <a:pt x="31406" y="1"/>
                      <a:pt x="29569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4" name="Google Shape;2394;p56"/>
              <p:cNvGrpSpPr/>
              <p:nvPr/>
            </p:nvGrpSpPr>
            <p:grpSpPr>
              <a:xfrm>
                <a:off x="1385477" y="2929078"/>
                <a:ext cx="1516046" cy="2031120"/>
                <a:chOff x="3132025" y="1605925"/>
                <a:chExt cx="266300" cy="356775"/>
              </a:xfrm>
            </p:grpSpPr>
            <p:sp>
              <p:nvSpPr>
                <p:cNvPr id="2395" name="Google Shape;2395;p56"/>
                <p:cNvSpPr/>
                <p:nvPr/>
              </p:nvSpPr>
              <p:spPr>
                <a:xfrm>
                  <a:off x="3134550" y="1707200"/>
                  <a:ext cx="31275" cy="2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008" extrusionOk="0">
                      <a:moveTo>
                        <a:pt x="414" y="0"/>
                      </a:moveTo>
                      <a:cubicBezTo>
                        <a:pt x="410" y="0"/>
                        <a:pt x="406" y="0"/>
                        <a:pt x="403" y="1"/>
                      </a:cubicBezTo>
                      <a:cubicBezTo>
                        <a:pt x="0" y="1"/>
                        <a:pt x="115" y="561"/>
                        <a:pt x="403" y="791"/>
                      </a:cubicBezTo>
                      <a:cubicBezTo>
                        <a:pt x="635" y="988"/>
                        <a:pt x="981" y="1007"/>
                        <a:pt x="1104" y="1007"/>
                      </a:cubicBezTo>
                      <a:cubicBezTo>
                        <a:pt x="1133" y="1007"/>
                        <a:pt x="1150" y="1006"/>
                        <a:pt x="1150" y="1006"/>
                      </a:cubicBezTo>
                      <a:lnTo>
                        <a:pt x="1250" y="776"/>
                      </a:lnTo>
                      <a:cubicBezTo>
                        <a:pt x="1250" y="776"/>
                        <a:pt x="827" y="0"/>
                        <a:pt x="4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56"/>
                <p:cNvSpPr/>
                <p:nvPr/>
              </p:nvSpPr>
              <p:spPr>
                <a:xfrm>
                  <a:off x="3369100" y="1740250"/>
                  <a:ext cx="2922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595" extrusionOk="0">
                      <a:moveTo>
                        <a:pt x="187" y="0"/>
                      </a:moveTo>
                      <a:lnTo>
                        <a:pt x="187" y="0"/>
                      </a:lnTo>
                      <a:cubicBezTo>
                        <a:pt x="187" y="0"/>
                        <a:pt x="0" y="1308"/>
                        <a:pt x="474" y="1538"/>
                      </a:cubicBezTo>
                      <a:cubicBezTo>
                        <a:pt x="555" y="1577"/>
                        <a:pt x="629" y="1594"/>
                        <a:pt x="695" y="1594"/>
                      </a:cubicBezTo>
                      <a:cubicBezTo>
                        <a:pt x="1020" y="1594"/>
                        <a:pt x="1168" y="1175"/>
                        <a:pt x="1049" y="805"/>
                      </a:cubicBezTo>
                      <a:cubicBezTo>
                        <a:pt x="891" y="360"/>
                        <a:pt x="187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56"/>
                <p:cNvSpPr/>
                <p:nvPr/>
              </p:nvSpPr>
              <p:spPr>
                <a:xfrm>
                  <a:off x="3301200" y="1745700"/>
                  <a:ext cx="53550" cy="15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6004" extrusionOk="0">
                      <a:moveTo>
                        <a:pt x="1525" y="0"/>
                      </a:moveTo>
                      <a:cubicBezTo>
                        <a:pt x="1468" y="0"/>
                        <a:pt x="1406" y="9"/>
                        <a:pt x="1337" y="27"/>
                      </a:cubicBezTo>
                      <a:lnTo>
                        <a:pt x="1351" y="41"/>
                      </a:lnTo>
                      <a:cubicBezTo>
                        <a:pt x="1021" y="127"/>
                        <a:pt x="1" y="1032"/>
                        <a:pt x="173" y="1851"/>
                      </a:cubicBezTo>
                      <a:cubicBezTo>
                        <a:pt x="360" y="2670"/>
                        <a:pt x="906" y="2886"/>
                        <a:pt x="1136" y="3058"/>
                      </a:cubicBezTo>
                      <a:cubicBezTo>
                        <a:pt x="1366" y="3216"/>
                        <a:pt x="1667" y="3460"/>
                        <a:pt x="1581" y="3820"/>
                      </a:cubicBezTo>
                      <a:cubicBezTo>
                        <a:pt x="1495" y="4121"/>
                        <a:pt x="1323" y="5299"/>
                        <a:pt x="1222" y="5702"/>
                      </a:cubicBezTo>
                      <a:cubicBezTo>
                        <a:pt x="1175" y="5890"/>
                        <a:pt x="1270" y="6004"/>
                        <a:pt x="1425" y="6004"/>
                      </a:cubicBezTo>
                      <a:cubicBezTo>
                        <a:pt x="1507" y="6004"/>
                        <a:pt x="1606" y="5972"/>
                        <a:pt x="1711" y="5903"/>
                      </a:cubicBezTo>
                      <a:cubicBezTo>
                        <a:pt x="2012" y="5702"/>
                        <a:pt x="1825" y="5285"/>
                        <a:pt x="1825" y="5285"/>
                      </a:cubicBezTo>
                      <a:cubicBezTo>
                        <a:pt x="1825" y="5285"/>
                        <a:pt x="2070" y="5098"/>
                        <a:pt x="2084" y="4595"/>
                      </a:cubicBezTo>
                      <a:cubicBezTo>
                        <a:pt x="2098" y="4093"/>
                        <a:pt x="2142" y="3432"/>
                        <a:pt x="2041" y="3044"/>
                      </a:cubicBezTo>
                      <a:cubicBezTo>
                        <a:pt x="1495" y="2756"/>
                        <a:pt x="1581" y="1823"/>
                        <a:pt x="1797" y="1032"/>
                      </a:cubicBezTo>
                      <a:cubicBezTo>
                        <a:pt x="1983" y="350"/>
                        <a:pt x="1880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56"/>
                <p:cNvSpPr/>
                <p:nvPr/>
              </p:nvSpPr>
              <p:spPr>
                <a:xfrm>
                  <a:off x="3203875" y="1809175"/>
                  <a:ext cx="31975" cy="1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5402" extrusionOk="0">
                      <a:moveTo>
                        <a:pt x="681" y="0"/>
                      </a:moveTo>
                      <a:cubicBezTo>
                        <a:pt x="572" y="0"/>
                        <a:pt x="451" y="45"/>
                        <a:pt x="316" y="117"/>
                      </a:cubicBezTo>
                      <a:cubicBezTo>
                        <a:pt x="0" y="289"/>
                        <a:pt x="130" y="850"/>
                        <a:pt x="130" y="1309"/>
                      </a:cubicBezTo>
                      <a:cubicBezTo>
                        <a:pt x="144" y="1755"/>
                        <a:pt x="144" y="2243"/>
                        <a:pt x="216" y="2717"/>
                      </a:cubicBezTo>
                      <a:cubicBezTo>
                        <a:pt x="288" y="3335"/>
                        <a:pt x="575" y="3622"/>
                        <a:pt x="474" y="4326"/>
                      </a:cubicBezTo>
                      <a:cubicBezTo>
                        <a:pt x="460" y="4484"/>
                        <a:pt x="431" y="4714"/>
                        <a:pt x="388" y="4815"/>
                      </a:cubicBezTo>
                      <a:cubicBezTo>
                        <a:pt x="245" y="5073"/>
                        <a:pt x="201" y="5059"/>
                        <a:pt x="201" y="5232"/>
                      </a:cubicBezTo>
                      <a:cubicBezTo>
                        <a:pt x="201" y="5359"/>
                        <a:pt x="279" y="5401"/>
                        <a:pt x="381" y="5401"/>
                      </a:cubicBezTo>
                      <a:cubicBezTo>
                        <a:pt x="576" y="5401"/>
                        <a:pt x="862" y="5246"/>
                        <a:pt x="862" y="5246"/>
                      </a:cubicBezTo>
                      <a:lnTo>
                        <a:pt x="805" y="4901"/>
                      </a:lnTo>
                      <a:cubicBezTo>
                        <a:pt x="805" y="4901"/>
                        <a:pt x="1020" y="4786"/>
                        <a:pt x="1035" y="4642"/>
                      </a:cubicBezTo>
                      <a:cubicBezTo>
                        <a:pt x="1035" y="4542"/>
                        <a:pt x="920" y="3622"/>
                        <a:pt x="848" y="3076"/>
                      </a:cubicBezTo>
                      <a:cubicBezTo>
                        <a:pt x="920" y="3019"/>
                        <a:pt x="992" y="2803"/>
                        <a:pt x="905" y="2617"/>
                      </a:cubicBezTo>
                      <a:cubicBezTo>
                        <a:pt x="1020" y="2128"/>
                        <a:pt x="1279" y="950"/>
                        <a:pt x="1150" y="519"/>
                      </a:cubicBezTo>
                      <a:cubicBezTo>
                        <a:pt x="1030" y="142"/>
                        <a:pt x="875" y="0"/>
                        <a:pt x="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56"/>
                <p:cNvSpPr/>
                <p:nvPr/>
              </p:nvSpPr>
              <p:spPr>
                <a:xfrm>
                  <a:off x="3171900" y="1727000"/>
                  <a:ext cx="220200" cy="1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8" h="5279" extrusionOk="0">
                      <a:moveTo>
                        <a:pt x="6686" y="0"/>
                      </a:moveTo>
                      <a:cubicBezTo>
                        <a:pt x="6396" y="0"/>
                        <a:pt x="6099" y="64"/>
                        <a:pt x="5805" y="200"/>
                      </a:cubicBezTo>
                      <a:cubicBezTo>
                        <a:pt x="5072" y="530"/>
                        <a:pt x="4081" y="918"/>
                        <a:pt x="3305" y="1105"/>
                      </a:cubicBezTo>
                      <a:cubicBezTo>
                        <a:pt x="3228" y="1092"/>
                        <a:pt x="3155" y="1087"/>
                        <a:pt x="3083" y="1087"/>
                      </a:cubicBezTo>
                      <a:cubicBezTo>
                        <a:pt x="2831" y="1087"/>
                        <a:pt x="2603" y="1156"/>
                        <a:pt x="2357" y="1234"/>
                      </a:cubicBezTo>
                      <a:cubicBezTo>
                        <a:pt x="1998" y="990"/>
                        <a:pt x="1610" y="631"/>
                        <a:pt x="1423" y="372"/>
                      </a:cubicBezTo>
                      <a:cubicBezTo>
                        <a:pt x="1136" y="875"/>
                        <a:pt x="547" y="1263"/>
                        <a:pt x="1" y="1321"/>
                      </a:cubicBezTo>
                      <a:cubicBezTo>
                        <a:pt x="1" y="1450"/>
                        <a:pt x="29" y="1565"/>
                        <a:pt x="44" y="1680"/>
                      </a:cubicBezTo>
                      <a:cubicBezTo>
                        <a:pt x="58" y="1708"/>
                        <a:pt x="58" y="1737"/>
                        <a:pt x="58" y="1752"/>
                      </a:cubicBezTo>
                      <a:cubicBezTo>
                        <a:pt x="58" y="2671"/>
                        <a:pt x="547" y="3289"/>
                        <a:pt x="1236" y="4122"/>
                      </a:cubicBezTo>
                      <a:cubicBezTo>
                        <a:pt x="1365" y="4295"/>
                        <a:pt x="1911" y="4797"/>
                        <a:pt x="1998" y="4855"/>
                      </a:cubicBezTo>
                      <a:cubicBezTo>
                        <a:pt x="2474" y="5144"/>
                        <a:pt x="3005" y="5279"/>
                        <a:pt x="3540" y="5279"/>
                      </a:cubicBezTo>
                      <a:cubicBezTo>
                        <a:pt x="4361" y="5279"/>
                        <a:pt x="5190" y="4961"/>
                        <a:pt x="5834" y="4395"/>
                      </a:cubicBezTo>
                      <a:cubicBezTo>
                        <a:pt x="6207" y="4079"/>
                        <a:pt x="6796" y="3892"/>
                        <a:pt x="7026" y="3820"/>
                      </a:cubicBezTo>
                      <a:cubicBezTo>
                        <a:pt x="7759" y="3591"/>
                        <a:pt x="8506" y="3102"/>
                        <a:pt x="8664" y="2341"/>
                      </a:cubicBezTo>
                      <a:cubicBezTo>
                        <a:pt x="8722" y="2053"/>
                        <a:pt x="8808" y="1134"/>
                        <a:pt x="8075" y="530"/>
                      </a:cubicBezTo>
                      <a:cubicBezTo>
                        <a:pt x="7673" y="193"/>
                        <a:pt x="7191" y="0"/>
                        <a:pt x="66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56"/>
                <p:cNvSpPr/>
                <p:nvPr/>
              </p:nvSpPr>
              <p:spPr>
                <a:xfrm>
                  <a:off x="3171550" y="1758925"/>
                  <a:ext cx="213725" cy="1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9" h="4003" extrusionOk="0">
                      <a:moveTo>
                        <a:pt x="259" y="0"/>
                      </a:moveTo>
                      <a:cubicBezTo>
                        <a:pt x="173" y="15"/>
                        <a:pt x="86" y="44"/>
                        <a:pt x="0" y="44"/>
                      </a:cubicBezTo>
                      <a:cubicBezTo>
                        <a:pt x="15" y="173"/>
                        <a:pt x="43" y="302"/>
                        <a:pt x="58" y="417"/>
                      </a:cubicBezTo>
                      <a:cubicBezTo>
                        <a:pt x="58" y="431"/>
                        <a:pt x="58" y="460"/>
                        <a:pt x="58" y="489"/>
                      </a:cubicBezTo>
                      <a:cubicBezTo>
                        <a:pt x="58" y="1394"/>
                        <a:pt x="561" y="2012"/>
                        <a:pt x="1236" y="2845"/>
                      </a:cubicBezTo>
                      <a:cubicBezTo>
                        <a:pt x="1379" y="3018"/>
                        <a:pt x="1911" y="3535"/>
                        <a:pt x="1997" y="3578"/>
                      </a:cubicBezTo>
                      <a:cubicBezTo>
                        <a:pt x="2480" y="3868"/>
                        <a:pt x="3018" y="4003"/>
                        <a:pt x="3555" y="4003"/>
                      </a:cubicBezTo>
                      <a:cubicBezTo>
                        <a:pt x="4377" y="4003"/>
                        <a:pt x="5199" y="3688"/>
                        <a:pt x="5833" y="3133"/>
                      </a:cubicBezTo>
                      <a:cubicBezTo>
                        <a:pt x="6207" y="2802"/>
                        <a:pt x="6810" y="2615"/>
                        <a:pt x="7026" y="2543"/>
                      </a:cubicBezTo>
                      <a:cubicBezTo>
                        <a:pt x="7644" y="2357"/>
                        <a:pt x="8261" y="1983"/>
                        <a:pt x="8549" y="1437"/>
                      </a:cubicBezTo>
                      <a:lnTo>
                        <a:pt x="8549" y="1437"/>
                      </a:lnTo>
                      <a:cubicBezTo>
                        <a:pt x="8161" y="1509"/>
                        <a:pt x="7744" y="1509"/>
                        <a:pt x="7342" y="1538"/>
                      </a:cubicBezTo>
                      <a:cubicBezTo>
                        <a:pt x="6135" y="1595"/>
                        <a:pt x="5330" y="2687"/>
                        <a:pt x="4310" y="3190"/>
                      </a:cubicBezTo>
                      <a:cubicBezTo>
                        <a:pt x="3919" y="3382"/>
                        <a:pt x="3550" y="3489"/>
                        <a:pt x="3202" y="3489"/>
                      </a:cubicBezTo>
                      <a:cubicBezTo>
                        <a:pt x="2744" y="3489"/>
                        <a:pt x="2323" y="3305"/>
                        <a:pt x="1940" y="2888"/>
                      </a:cubicBezTo>
                      <a:cubicBezTo>
                        <a:pt x="1207" y="2098"/>
                        <a:pt x="661" y="977"/>
                        <a:pt x="259" y="0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56"/>
                <p:cNvSpPr/>
                <p:nvPr/>
              </p:nvSpPr>
              <p:spPr>
                <a:xfrm>
                  <a:off x="3189150" y="1726900"/>
                  <a:ext cx="18895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8" h="1985" extrusionOk="0">
                      <a:moveTo>
                        <a:pt x="5981" y="0"/>
                      </a:moveTo>
                      <a:cubicBezTo>
                        <a:pt x="5696" y="0"/>
                        <a:pt x="5404" y="61"/>
                        <a:pt x="5115" y="190"/>
                      </a:cubicBezTo>
                      <a:cubicBezTo>
                        <a:pt x="4382" y="534"/>
                        <a:pt x="3391" y="908"/>
                        <a:pt x="2615" y="1109"/>
                      </a:cubicBezTo>
                      <a:cubicBezTo>
                        <a:pt x="2538" y="1096"/>
                        <a:pt x="2465" y="1091"/>
                        <a:pt x="2393" y="1091"/>
                      </a:cubicBezTo>
                      <a:cubicBezTo>
                        <a:pt x="2141" y="1091"/>
                        <a:pt x="1913" y="1160"/>
                        <a:pt x="1667" y="1238"/>
                      </a:cubicBezTo>
                      <a:cubicBezTo>
                        <a:pt x="1308" y="980"/>
                        <a:pt x="920" y="635"/>
                        <a:pt x="733" y="376"/>
                      </a:cubicBezTo>
                      <a:cubicBezTo>
                        <a:pt x="561" y="664"/>
                        <a:pt x="302" y="922"/>
                        <a:pt x="0" y="1095"/>
                      </a:cubicBezTo>
                      <a:cubicBezTo>
                        <a:pt x="327" y="1741"/>
                        <a:pt x="1105" y="1985"/>
                        <a:pt x="1881" y="1985"/>
                      </a:cubicBezTo>
                      <a:cubicBezTo>
                        <a:pt x="2435" y="1985"/>
                        <a:pt x="2988" y="1861"/>
                        <a:pt x="3377" y="1669"/>
                      </a:cubicBezTo>
                      <a:cubicBezTo>
                        <a:pt x="4109" y="1325"/>
                        <a:pt x="4770" y="793"/>
                        <a:pt x="5546" y="520"/>
                      </a:cubicBezTo>
                      <a:cubicBezTo>
                        <a:pt x="5822" y="421"/>
                        <a:pt x="6095" y="374"/>
                        <a:pt x="6361" y="374"/>
                      </a:cubicBezTo>
                      <a:cubicBezTo>
                        <a:pt x="6787" y="374"/>
                        <a:pt x="7194" y="494"/>
                        <a:pt x="7557" y="707"/>
                      </a:cubicBezTo>
                      <a:cubicBezTo>
                        <a:pt x="7500" y="649"/>
                        <a:pt x="7442" y="592"/>
                        <a:pt x="7385" y="534"/>
                      </a:cubicBezTo>
                      <a:cubicBezTo>
                        <a:pt x="6980" y="193"/>
                        <a:pt x="6491" y="0"/>
                        <a:pt x="5981" y="0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56"/>
                <p:cNvSpPr/>
                <p:nvPr/>
              </p:nvSpPr>
              <p:spPr>
                <a:xfrm>
                  <a:off x="3133475" y="1716850"/>
                  <a:ext cx="8012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5" h="3221" extrusionOk="0">
                      <a:moveTo>
                        <a:pt x="1751" y="1"/>
                      </a:moveTo>
                      <a:cubicBezTo>
                        <a:pt x="1533" y="1"/>
                        <a:pt x="1350" y="74"/>
                        <a:pt x="1178" y="232"/>
                      </a:cubicBezTo>
                      <a:cubicBezTo>
                        <a:pt x="791" y="577"/>
                        <a:pt x="805" y="922"/>
                        <a:pt x="862" y="1439"/>
                      </a:cubicBezTo>
                      <a:cubicBezTo>
                        <a:pt x="604" y="1841"/>
                        <a:pt x="403" y="2301"/>
                        <a:pt x="158" y="2704"/>
                      </a:cubicBezTo>
                      <a:cubicBezTo>
                        <a:pt x="0" y="2977"/>
                        <a:pt x="316" y="3221"/>
                        <a:pt x="661" y="3221"/>
                      </a:cubicBezTo>
                      <a:cubicBezTo>
                        <a:pt x="877" y="3221"/>
                        <a:pt x="963" y="3063"/>
                        <a:pt x="1150" y="2962"/>
                      </a:cubicBezTo>
                      <a:cubicBezTo>
                        <a:pt x="1509" y="2790"/>
                        <a:pt x="2040" y="2574"/>
                        <a:pt x="2227" y="2258"/>
                      </a:cubicBezTo>
                      <a:cubicBezTo>
                        <a:pt x="2673" y="2201"/>
                        <a:pt x="3061" y="1841"/>
                        <a:pt x="3132" y="1396"/>
                      </a:cubicBezTo>
                      <a:cubicBezTo>
                        <a:pt x="3204" y="893"/>
                        <a:pt x="2630" y="60"/>
                        <a:pt x="1811" y="2"/>
                      </a:cubicBezTo>
                      <a:cubicBezTo>
                        <a:pt x="1790" y="1"/>
                        <a:pt x="1770" y="1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56"/>
                <p:cNvSpPr/>
                <p:nvPr/>
              </p:nvSpPr>
              <p:spPr>
                <a:xfrm>
                  <a:off x="3139225" y="1723375"/>
                  <a:ext cx="73650" cy="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" h="2960" extrusionOk="0">
                      <a:moveTo>
                        <a:pt x="2299" y="0"/>
                      </a:moveTo>
                      <a:lnTo>
                        <a:pt x="2299" y="14"/>
                      </a:lnTo>
                      <a:cubicBezTo>
                        <a:pt x="2443" y="244"/>
                        <a:pt x="2500" y="546"/>
                        <a:pt x="2356" y="963"/>
                      </a:cubicBezTo>
                      <a:cubicBezTo>
                        <a:pt x="2270" y="1221"/>
                        <a:pt x="1968" y="1379"/>
                        <a:pt x="1767" y="1552"/>
                      </a:cubicBezTo>
                      <a:cubicBezTo>
                        <a:pt x="1566" y="1753"/>
                        <a:pt x="1293" y="1968"/>
                        <a:pt x="1063" y="2170"/>
                      </a:cubicBezTo>
                      <a:cubicBezTo>
                        <a:pt x="733" y="2471"/>
                        <a:pt x="402" y="2572"/>
                        <a:pt x="0" y="2816"/>
                      </a:cubicBezTo>
                      <a:cubicBezTo>
                        <a:pt x="115" y="2902"/>
                        <a:pt x="273" y="2960"/>
                        <a:pt x="431" y="2960"/>
                      </a:cubicBezTo>
                      <a:cubicBezTo>
                        <a:pt x="647" y="2960"/>
                        <a:pt x="733" y="2787"/>
                        <a:pt x="920" y="2701"/>
                      </a:cubicBezTo>
                      <a:cubicBezTo>
                        <a:pt x="1279" y="2529"/>
                        <a:pt x="1810" y="2313"/>
                        <a:pt x="1997" y="1997"/>
                      </a:cubicBezTo>
                      <a:cubicBezTo>
                        <a:pt x="2428" y="1940"/>
                        <a:pt x="2831" y="1580"/>
                        <a:pt x="2902" y="1135"/>
                      </a:cubicBezTo>
                      <a:cubicBezTo>
                        <a:pt x="2945" y="790"/>
                        <a:pt x="2701" y="302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56"/>
                <p:cNvSpPr/>
                <p:nvPr/>
              </p:nvSpPr>
              <p:spPr>
                <a:xfrm>
                  <a:off x="3183025" y="1631050"/>
                  <a:ext cx="107800" cy="1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4016" extrusionOk="0">
                      <a:moveTo>
                        <a:pt x="4009" y="1"/>
                      </a:moveTo>
                      <a:cubicBezTo>
                        <a:pt x="3981" y="460"/>
                        <a:pt x="4110" y="963"/>
                        <a:pt x="3808" y="1538"/>
                      </a:cubicBezTo>
                      <a:cubicBezTo>
                        <a:pt x="3665" y="1064"/>
                        <a:pt x="3478" y="575"/>
                        <a:pt x="3104" y="403"/>
                      </a:cubicBezTo>
                      <a:lnTo>
                        <a:pt x="3104" y="403"/>
                      </a:lnTo>
                      <a:cubicBezTo>
                        <a:pt x="3880" y="1538"/>
                        <a:pt x="3305" y="2731"/>
                        <a:pt x="2185" y="3147"/>
                      </a:cubicBezTo>
                      <a:cubicBezTo>
                        <a:pt x="2745" y="2616"/>
                        <a:pt x="2903" y="1624"/>
                        <a:pt x="2084" y="1193"/>
                      </a:cubicBezTo>
                      <a:lnTo>
                        <a:pt x="2084" y="1193"/>
                      </a:lnTo>
                      <a:cubicBezTo>
                        <a:pt x="2458" y="1667"/>
                        <a:pt x="2515" y="2141"/>
                        <a:pt x="2257" y="2659"/>
                      </a:cubicBezTo>
                      <a:cubicBezTo>
                        <a:pt x="2142" y="2889"/>
                        <a:pt x="1869" y="3133"/>
                        <a:pt x="1639" y="3205"/>
                      </a:cubicBezTo>
                      <a:cubicBezTo>
                        <a:pt x="1280" y="3320"/>
                        <a:pt x="906" y="3262"/>
                        <a:pt x="446" y="3463"/>
                      </a:cubicBezTo>
                      <a:cubicBezTo>
                        <a:pt x="418" y="3291"/>
                        <a:pt x="475" y="3205"/>
                        <a:pt x="547" y="3118"/>
                      </a:cubicBezTo>
                      <a:cubicBezTo>
                        <a:pt x="676" y="2889"/>
                        <a:pt x="877" y="2731"/>
                        <a:pt x="1064" y="2544"/>
                      </a:cubicBezTo>
                      <a:cubicBezTo>
                        <a:pt x="1251" y="2343"/>
                        <a:pt x="1423" y="2012"/>
                        <a:pt x="1395" y="1811"/>
                      </a:cubicBezTo>
                      <a:lnTo>
                        <a:pt x="1395" y="1811"/>
                      </a:lnTo>
                      <a:cubicBezTo>
                        <a:pt x="1165" y="2299"/>
                        <a:pt x="705" y="2529"/>
                        <a:pt x="403" y="2960"/>
                      </a:cubicBezTo>
                      <a:cubicBezTo>
                        <a:pt x="375" y="3018"/>
                        <a:pt x="331" y="3075"/>
                        <a:pt x="303" y="3147"/>
                      </a:cubicBezTo>
                      <a:cubicBezTo>
                        <a:pt x="260" y="2917"/>
                        <a:pt x="245" y="2702"/>
                        <a:pt x="245" y="2644"/>
                      </a:cubicBezTo>
                      <a:cubicBezTo>
                        <a:pt x="260" y="2328"/>
                        <a:pt x="331" y="2027"/>
                        <a:pt x="461" y="1696"/>
                      </a:cubicBezTo>
                      <a:lnTo>
                        <a:pt x="461" y="1696"/>
                      </a:lnTo>
                      <a:cubicBezTo>
                        <a:pt x="102" y="2127"/>
                        <a:pt x="1" y="2673"/>
                        <a:pt x="116" y="3205"/>
                      </a:cubicBezTo>
                      <a:cubicBezTo>
                        <a:pt x="130" y="3305"/>
                        <a:pt x="245" y="3391"/>
                        <a:pt x="173" y="3866"/>
                      </a:cubicBezTo>
                      <a:cubicBezTo>
                        <a:pt x="164" y="3950"/>
                        <a:pt x="258" y="4016"/>
                        <a:pt x="337" y="4016"/>
                      </a:cubicBezTo>
                      <a:cubicBezTo>
                        <a:pt x="379" y="4016"/>
                        <a:pt x="417" y="3997"/>
                        <a:pt x="432" y="3952"/>
                      </a:cubicBezTo>
                      <a:cubicBezTo>
                        <a:pt x="691" y="3363"/>
                        <a:pt x="1869" y="3593"/>
                        <a:pt x="2415" y="3377"/>
                      </a:cubicBezTo>
                      <a:cubicBezTo>
                        <a:pt x="2846" y="3205"/>
                        <a:pt x="3248" y="2917"/>
                        <a:pt x="3507" y="2529"/>
                      </a:cubicBezTo>
                      <a:cubicBezTo>
                        <a:pt x="3521" y="2486"/>
                        <a:pt x="3622" y="2228"/>
                        <a:pt x="3650" y="2199"/>
                      </a:cubicBezTo>
                      <a:cubicBezTo>
                        <a:pt x="4211" y="1610"/>
                        <a:pt x="4311" y="690"/>
                        <a:pt x="40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56"/>
                <p:cNvSpPr/>
                <p:nvPr/>
              </p:nvSpPr>
              <p:spPr>
                <a:xfrm>
                  <a:off x="3134900" y="1605925"/>
                  <a:ext cx="71500" cy="1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" h="4716" extrusionOk="0">
                      <a:moveTo>
                        <a:pt x="2228" y="0"/>
                      </a:moveTo>
                      <a:lnTo>
                        <a:pt x="2228" y="0"/>
                      </a:lnTo>
                      <a:cubicBezTo>
                        <a:pt x="2070" y="460"/>
                        <a:pt x="1308" y="848"/>
                        <a:pt x="1208" y="1236"/>
                      </a:cubicBezTo>
                      <a:cubicBezTo>
                        <a:pt x="1165" y="920"/>
                        <a:pt x="1222" y="489"/>
                        <a:pt x="1308" y="187"/>
                      </a:cubicBezTo>
                      <a:lnTo>
                        <a:pt x="1308" y="187"/>
                      </a:lnTo>
                      <a:cubicBezTo>
                        <a:pt x="935" y="603"/>
                        <a:pt x="920" y="1063"/>
                        <a:pt x="1035" y="1494"/>
                      </a:cubicBezTo>
                      <a:cubicBezTo>
                        <a:pt x="906" y="1738"/>
                        <a:pt x="805" y="2026"/>
                        <a:pt x="762" y="2313"/>
                      </a:cubicBezTo>
                      <a:cubicBezTo>
                        <a:pt x="374" y="1753"/>
                        <a:pt x="403" y="1006"/>
                        <a:pt x="633" y="460"/>
                      </a:cubicBezTo>
                      <a:lnTo>
                        <a:pt x="633" y="460"/>
                      </a:lnTo>
                      <a:cubicBezTo>
                        <a:pt x="73" y="1092"/>
                        <a:pt x="101" y="2069"/>
                        <a:pt x="734" y="2658"/>
                      </a:cubicBezTo>
                      <a:cubicBezTo>
                        <a:pt x="719" y="3032"/>
                        <a:pt x="791" y="3405"/>
                        <a:pt x="978" y="3750"/>
                      </a:cubicBezTo>
                      <a:cubicBezTo>
                        <a:pt x="547" y="3448"/>
                        <a:pt x="173" y="3118"/>
                        <a:pt x="87" y="2500"/>
                      </a:cubicBezTo>
                      <a:lnTo>
                        <a:pt x="87" y="2500"/>
                      </a:lnTo>
                      <a:cubicBezTo>
                        <a:pt x="1" y="2873"/>
                        <a:pt x="116" y="3204"/>
                        <a:pt x="374" y="3506"/>
                      </a:cubicBezTo>
                      <a:cubicBezTo>
                        <a:pt x="561" y="3721"/>
                        <a:pt x="791" y="3879"/>
                        <a:pt x="992" y="4080"/>
                      </a:cubicBezTo>
                      <a:cubicBezTo>
                        <a:pt x="1136" y="4224"/>
                        <a:pt x="1193" y="4425"/>
                        <a:pt x="1294" y="4684"/>
                      </a:cubicBezTo>
                      <a:cubicBezTo>
                        <a:pt x="1328" y="4707"/>
                        <a:pt x="1363" y="4716"/>
                        <a:pt x="1395" y="4716"/>
                      </a:cubicBezTo>
                      <a:cubicBezTo>
                        <a:pt x="1442" y="4716"/>
                        <a:pt x="1483" y="4695"/>
                        <a:pt x="1509" y="4669"/>
                      </a:cubicBezTo>
                      <a:cubicBezTo>
                        <a:pt x="1509" y="4569"/>
                        <a:pt x="1509" y="4353"/>
                        <a:pt x="1423" y="4195"/>
                      </a:cubicBezTo>
                      <a:cubicBezTo>
                        <a:pt x="1208" y="3793"/>
                        <a:pt x="1165" y="3692"/>
                        <a:pt x="1136" y="3506"/>
                      </a:cubicBezTo>
                      <a:cubicBezTo>
                        <a:pt x="1093" y="3204"/>
                        <a:pt x="1208" y="2787"/>
                        <a:pt x="1222" y="2543"/>
                      </a:cubicBezTo>
                      <a:lnTo>
                        <a:pt x="1222" y="2543"/>
                      </a:lnTo>
                      <a:cubicBezTo>
                        <a:pt x="1150" y="2672"/>
                        <a:pt x="1035" y="2902"/>
                        <a:pt x="1006" y="3060"/>
                      </a:cubicBezTo>
                      <a:cubicBezTo>
                        <a:pt x="920" y="2514"/>
                        <a:pt x="992" y="2011"/>
                        <a:pt x="1251" y="1537"/>
                      </a:cubicBezTo>
                      <a:cubicBezTo>
                        <a:pt x="1581" y="1537"/>
                        <a:pt x="1955" y="1279"/>
                        <a:pt x="2185" y="1106"/>
                      </a:cubicBezTo>
                      <a:cubicBezTo>
                        <a:pt x="2501" y="876"/>
                        <a:pt x="2774" y="575"/>
                        <a:pt x="2860" y="259"/>
                      </a:cubicBezTo>
                      <a:lnTo>
                        <a:pt x="2860" y="259"/>
                      </a:lnTo>
                      <a:cubicBezTo>
                        <a:pt x="2630" y="517"/>
                        <a:pt x="2343" y="761"/>
                        <a:pt x="2041" y="948"/>
                      </a:cubicBezTo>
                      <a:cubicBezTo>
                        <a:pt x="1869" y="1063"/>
                        <a:pt x="1667" y="1121"/>
                        <a:pt x="1466" y="1207"/>
                      </a:cubicBezTo>
                      <a:cubicBezTo>
                        <a:pt x="1552" y="948"/>
                        <a:pt x="2213" y="489"/>
                        <a:pt x="2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56"/>
                <p:cNvSpPr/>
                <p:nvPr/>
              </p:nvSpPr>
              <p:spPr>
                <a:xfrm>
                  <a:off x="3342525" y="1767950"/>
                  <a:ext cx="53525" cy="1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5970" extrusionOk="0">
                      <a:moveTo>
                        <a:pt x="1519" y="1"/>
                      </a:moveTo>
                      <a:cubicBezTo>
                        <a:pt x="1464" y="1"/>
                        <a:pt x="1403" y="10"/>
                        <a:pt x="1336" y="27"/>
                      </a:cubicBezTo>
                      <a:lnTo>
                        <a:pt x="1336" y="42"/>
                      </a:lnTo>
                      <a:cubicBezTo>
                        <a:pt x="1020" y="128"/>
                        <a:pt x="0" y="1033"/>
                        <a:pt x="172" y="1852"/>
                      </a:cubicBezTo>
                      <a:cubicBezTo>
                        <a:pt x="359" y="2671"/>
                        <a:pt x="905" y="2886"/>
                        <a:pt x="1135" y="3059"/>
                      </a:cubicBezTo>
                      <a:cubicBezTo>
                        <a:pt x="1365" y="3217"/>
                        <a:pt x="1667" y="3475"/>
                        <a:pt x="1580" y="3835"/>
                      </a:cubicBezTo>
                      <a:cubicBezTo>
                        <a:pt x="1494" y="4122"/>
                        <a:pt x="1264" y="5386"/>
                        <a:pt x="1221" y="5702"/>
                      </a:cubicBezTo>
                      <a:cubicBezTo>
                        <a:pt x="1204" y="5881"/>
                        <a:pt x="1233" y="5969"/>
                        <a:pt x="1325" y="5969"/>
                      </a:cubicBezTo>
                      <a:cubicBezTo>
                        <a:pt x="1388" y="5969"/>
                        <a:pt x="1481" y="5928"/>
                        <a:pt x="1609" y="5846"/>
                      </a:cubicBezTo>
                      <a:cubicBezTo>
                        <a:pt x="1897" y="5659"/>
                        <a:pt x="1825" y="5286"/>
                        <a:pt x="1825" y="5286"/>
                      </a:cubicBezTo>
                      <a:cubicBezTo>
                        <a:pt x="1825" y="5286"/>
                        <a:pt x="2069" y="5099"/>
                        <a:pt x="2083" y="4596"/>
                      </a:cubicBezTo>
                      <a:cubicBezTo>
                        <a:pt x="2098" y="4093"/>
                        <a:pt x="2141" y="3432"/>
                        <a:pt x="2040" y="3044"/>
                      </a:cubicBezTo>
                      <a:cubicBezTo>
                        <a:pt x="1494" y="2757"/>
                        <a:pt x="1566" y="1823"/>
                        <a:pt x="1782" y="1033"/>
                      </a:cubicBezTo>
                      <a:cubicBezTo>
                        <a:pt x="1968" y="351"/>
                        <a:pt x="1865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56"/>
                <p:cNvSpPr/>
                <p:nvPr/>
              </p:nvSpPr>
              <p:spPr>
                <a:xfrm>
                  <a:off x="3236925" y="1827675"/>
                  <a:ext cx="31975" cy="13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5401" extrusionOk="0">
                      <a:moveTo>
                        <a:pt x="682" y="0"/>
                      </a:moveTo>
                      <a:cubicBezTo>
                        <a:pt x="573" y="0"/>
                        <a:pt x="451" y="46"/>
                        <a:pt x="316" y="124"/>
                      </a:cubicBezTo>
                      <a:cubicBezTo>
                        <a:pt x="0" y="296"/>
                        <a:pt x="129" y="857"/>
                        <a:pt x="144" y="1302"/>
                      </a:cubicBezTo>
                      <a:cubicBezTo>
                        <a:pt x="144" y="1762"/>
                        <a:pt x="158" y="2250"/>
                        <a:pt x="216" y="2724"/>
                      </a:cubicBezTo>
                      <a:cubicBezTo>
                        <a:pt x="287" y="3328"/>
                        <a:pt x="575" y="3629"/>
                        <a:pt x="474" y="4333"/>
                      </a:cubicBezTo>
                      <a:cubicBezTo>
                        <a:pt x="460" y="4492"/>
                        <a:pt x="431" y="4721"/>
                        <a:pt x="402" y="4808"/>
                      </a:cubicBezTo>
                      <a:cubicBezTo>
                        <a:pt x="259" y="5081"/>
                        <a:pt x="216" y="5052"/>
                        <a:pt x="216" y="5224"/>
                      </a:cubicBezTo>
                      <a:cubicBezTo>
                        <a:pt x="211" y="5357"/>
                        <a:pt x="285" y="5400"/>
                        <a:pt x="384" y="5400"/>
                      </a:cubicBezTo>
                      <a:cubicBezTo>
                        <a:pt x="576" y="5400"/>
                        <a:pt x="862" y="5239"/>
                        <a:pt x="862" y="5239"/>
                      </a:cubicBezTo>
                      <a:lnTo>
                        <a:pt x="805" y="4908"/>
                      </a:lnTo>
                      <a:cubicBezTo>
                        <a:pt x="805" y="4908"/>
                        <a:pt x="1020" y="4793"/>
                        <a:pt x="1035" y="4650"/>
                      </a:cubicBezTo>
                      <a:cubicBezTo>
                        <a:pt x="1049" y="4549"/>
                        <a:pt x="920" y="3615"/>
                        <a:pt x="848" y="3084"/>
                      </a:cubicBezTo>
                      <a:cubicBezTo>
                        <a:pt x="920" y="3012"/>
                        <a:pt x="991" y="2811"/>
                        <a:pt x="905" y="2624"/>
                      </a:cubicBezTo>
                      <a:cubicBezTo>
                        <a:pt x="1020" y="2121"/>
                        <a:pt x="1279" y="943"/>
                        <a:pt x="1149" y="512"/>
                      </a:cubicBezTo>
                      <a:cubicBezTo>
                        <a:pt x="1030" y="144"/>
                        <a:pt x="875" y="0"/>
                        <a:pt x="6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56"/>
                <p:cNvSpPr/>
                <p:nvPr/>
              </p:nvSpPr>
              <p:spPr>
                <a:xfrm>
                  <a:off x="3201725" y="1740225"/>
                  <a:ext cx="32200" cy="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" h="1014" extrusionOk="0">
                      <a:moveTo>
                        <a:pt x="36" y="0"/>
                      </a:moveTo>
                      <a:cubicBezTo>
                        <a:pt x="13" y="0"/>
                        <a:pt x="0" y="1"/>
                        <a:pt x="0" y="1"/>
                      </a:cubicBezTo>
                      <a:cubicBezTo>
                        <a:pt x="172" y="188"/>
                        <a:pt x="0" y="447"/>
                        <a:pt x="0" y="447"/>
                      </a:cubicBezTo>
                      <a:cubicBezTo>
                        <a:pt x="0" y="447"/>
                        <a:pt x="345" y="806"/>
                        <a:pt x="733" y="964"/>
                      </a:cubicBezTo>
                      <a:cubicBezTo>
                        <a:pt x="813" y="998"/>
                        <a:pt x="881" y="1013"/>
                        <a:pt x="938" y="1013"/>
                      </a:cubicBezTo>
                      <a:cubicBezTo>
                        <a:pt x="1287" y="1013"/>
                        <a:pt x="1200" y="439"/>
                        <a:pt x="805" y="217"/>
                      </a:cubicBezTo>
                      <a:cubicBezTo>
                        <a:pt x="432" y="19"/>
                        <a:pt x="136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56"/>
                <p:cNvSpPr/>
                <p:nvPr/>
              </p:nvSpPr>
              <p:spPr>
                <a:xfrm>
                  <a:off x="3171550" y="1749575"/>
                  <a:ext cx="13675" cy="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433" extrusionOk="0">
                      <a:moveTo>
                        <a:pt x="431" y="1"/>
                      </a:moveTo>
                      <a:cubicBezTo>
                        <a:pt x="130" y="1"/>
                        <a:pt x="0" y="418"/>
                        <a:pt x="0" y="418"/>
                      </a:cubicBezTo>
                      <a:cubicBezTo>
                        <a:pt x="0" y="418"/>
                        <a:pt x="66" y="432"/>
                        <a:pt x="148" y="432"/>
                      </a:cubicBezTo>
                      <a:cubicBezTo>
                        <a:pt x="246" y="432"/>
                        <a:pt x="369" y="411"/>
                        <a:pt x="431" y="317"/>
                      </a:cubicBezTo>
                      <a:cubicBezTo>
                        <a:pt x="546" y="145"/>
                        <a:pt x="431" y="1"/>
                        <a:pt x="4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56"/>
                <p:cNvSpPr/>
                <p:nvPr/>
              </p:nvSpPr>
              <p:spPr>
                <a:xfrm>
                  <a:off x="3150350" y="1740250"/>
                  <a:ext cx="57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504" extrusionOk="0">
                      <a:moveTo>
                        <a:pt x="230" y="0"/>
                      </a:moveTo>
                      <a:lnTo>
                        <a:pt x="230" y="0"/>
                      </a:lnTo>
                      <a:cubicBezTo>
                        <a:pt x="1" y="216"/>
                        <a:pt x="187" y="503"/>
                        <a:pt x="187" y="503"/>
                      </a:cubicBezTo>
                      <a:cubicBezTo>
                        <a:pt x="187" y="503"/>
                        <a:pt x="230" y="417"/>
                        <a:pt x="230" y="288"/>
                      </a:cubicBezTo>
                      <a:cubicBezTo>
                        <a:pt x="216" y="173"/>
                        <a:pt x="230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56"/>
                <p:cNvSpPr/>
                <p:nvPr/>
              </p:nvSpPr>
              <p:spPr>
                <a:xfrm>
                  <a:off x="3132025" y="1783500"/>
                  <a:ext cx="17025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527" extrusionOk="0">
                      <a:moveTo>
                        <a:pt x="274" y="0"/>
                      </a:moveTo>
                      <a:cubicBezTo>
                        <a:pt x="253" y="0"/>
                        <a:pt x="233" y="10"/>
                        <a:pt x="216" y="38"/>
                      </a:cubicBezTo>
                      <a:cubicBezTo>
                        <a:pt x="1" y="425"/>
                        <a:pt x="532" y="526"/>
                        <a:pt x="532" y="526"/>
                      </a:cubicBezTo>
                      <a:cubicBezTo>
                        <a:pt x="532" y="526"/>
                        <a:pt x="633" y="440"/>
                        <a:pt x="662" y="253"/>
                      </a:cubicBezTo>
                      <a:cubicBezTo>
                        <a:pt x="680" y="125"/>
                        <a:pt x="576" y="102"/>
                        <a:pt x="498" y="102"/>
                      </a:cubicBezTo>
                      <a:cubicBezTo>
                        <a:pt x="454" y="102"/>
                        <a:pt x="417" y="109"/>
                        <a:pt x="417" y="109"/>
                      </a:cubicBezTo>
                      <a:cubicBezTo>
                        <a:pt x="417" y="109"/>
                        <a:pt x="342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56"/>
                <p:cNvSpPr/>
                <p:nvPr/>
              </p:nvSpPr>
              <p:spPr>
                <a:xfrm>
                  <a:off x="3142050" y="1728850"/>
                  <a:ext cx="413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2089" extrusionOk="0">
                      <a:moveTo>
                        <a:pt x="1047" y="0"/>
                      </a:moveTo>
                      <a:cubicBezTo>
                        <a:pt x="825" y="0"/>
                        <a:pt x="759" y="251"/>
                        <a:pt x="735" y="471"/>
                      </a:cubicBezTo>
                      <a:cubicBezTo>
                        <a:pt x="706" y="729"/>
                        <a:pt x="663" y="873"/>
                        <a:pt x="505" y="1189"/>
                      </a:cubicBezTo>
                      <a:cubicBezTo>
                        <a:pt x="318" y="1534"/>
                        <a:pt x="246" y="1663"/>
                        <a:pt x="60" y="1922"/>
                      </a:cubicBezTo>
                      <a:cubicBezTo>
                        <a:pt x="0" y="2015"/>
                        <a:pt x="51" y="2088"/>
                        <a:pt x="150" y="2088"/>
                      </a:cubicBezTo>
                      <a:cubicBezTo>
                        <a:pt x="219" y="2088"/>
                        <a:pt x="310" y="2053"/>
                        <a:pt x="404" y="1965"/>
                      </a:cubicBezTo>
                      <a:cubicBezTo>
                        <a:pt x="620" y="1735"/>
                        <a:pt x="792" y="1318"/>
                        <a:pt x="950" y="1045"/>
                      </a:cubicBezTo>
                      <a:cubicBezTo>
                        <a:pt x="1137" y="744"/>
                        <a:pt x="1324" y="701"/>
                        <a:pt x="1482" y="456"/>
                      </a:cubicBezTo>
                      <a:cubicBezTo>
                        <a:pt x="1654" y="198"/>
                        <a:pt x="1410" y="97"/>
                        <a:pt x="1180" y="25"/>
                      </a:cubicBezTo>
                      <a:cubicBezTo>
                        <a:pt x="1131" y="8"/>
                        <a:pt x="1086" y="0"/>
                        <a:pt x="104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56"/>
                <p:cNvSpPr/>
                <p:nvPr/>
              </p:nvSpPr>
              <p:spPr>
                <a:xfrm>
                  <a:off x="3152875" y="1743850"/>
                  <a:ext cx="2525" cy="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230" extrusionOk="0">
                      <a:moveTo>
                        <a:pt x="43" y="0"/>
                      </a:moveTo>
                      <a:cubicBezTo>
                        <a:pt x="15" y="0"/>
                        <a:pt x="0" y="43"/>
                        <a:pt x="0" y="115"/>
                      </a:cubicBezTo>
                      <a:cubicBezTo>
                        <a:pt x="0" y="172"/>
                        <a:pt x="15" y="230"/>
                        <a:pt x="43" y="230"/>
                      </a:cubicBezTo>
                      <a:cubicBezTo>
                        <a:pt x="72" y="230"/>
                        <a:pt x="101" y="172"/>
                        <a:pt x="101" y="115"/>
                      </a:cubicBezTo>
                      <a:cubicBezTo>
                        <a:pt x="101" y="43"/>
                        <a:pt x="72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56"/>
                <p:cNvSpPr/>
                <p:nvPr/>
              </p:nvSpPr>
              <p:spPr>
                <a:xfrm>
                  <a:off x="3152875" y="1744925"/>
                  <a:ext cx="2175" cy="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173" extrusionOk="0">
                      <a:moveTo>
                        <a:pt x="43" y="0"/>
                      </a:moveTo>
                      <a:cubicBezTo>
                        <a:pt x="15" y="0"/>
                        <a:pt x="0" y="29"/>
                        <a:pt x="0" y="86"/>
                      </a:cubicBezTo>
                      <a:cubicBezTo>
                        <a:pt x="0" y="129"/>
                        <a:pt x="15" y="173"/>
                        <a:pt x="43" y="173"/>
                      </a:cubicBezTo>
                      <a:cubicBezTo>
                        <a:pt x="58" y="173"/>
                        <a:pt x="86" y="129"/>
                        <a:pt x="86" y="86"/>
                      </a:cubicBezTo>
                      <a:cubicBezTo>
                        <a:pt x="86" y="29"/>
                        <a:pt x="58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56"/>
                <p:cNvSpPr/>
                <p:nvPr/>
              </p:nvSpPr>
              <p:spPr>
                <a:xfrm>
                  <a:off x="3167600" y="1758925"/>
                  <a:ext cx="42050" cy="2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1179" extrusionOk="0">
                      <a:moveTo>
                        <a:pt x="1681" y="0"/>
                      </a:moveTo>
                      <a:cubicBezTo>
                        <a:pt x="1681" y="1"/>
                        <a:pt x="1423" y="273"/>
                        <a:pt x="1178" y="360"/>
                      </a:cubicBezTo>
                      <a:cubicBezTo>
                        <a:pt x="934" y="460"/>
                        <a:pt x="862" y="489"/>
                        <a:pt x="862" y="489"/>
                      </a:cubicBezTo>
                      <a:cubicBezTo>
                        <a:pt x="862" y="489"/>
                        <a:pt x="647" y="748"/>
                        <a:pt x="503" y="848"/>
                      </a:cubicBezTo>
                      <a:cubicBezTo>
                        <a:pt x="230" y="1049"/>
                        <a:pt x="0" y="1179"/>
                        <a:pt x="0" y="1179"/>
                      </a:cubicBezTo>
                      <a:cubicBezTo>
                        <a:pt x="0" y="1179"/>
                        <a:pt x="460" y="1021"/>
                        <a:pt x="604" y="891"/>
                      </a:cubicBezTo>
                      <a:cubicBezTo>
                        <a:pt x="805" y="704"/>
                        <a:pt x="862" y="575"/>
                        <a:pt x="862" y="575"/>
                      </a:cubicBezTo>
                      <a:cubicBezTo>
                        <a:pt x="862" y="575"/>
                        <a:pt x="1135" y="546"/>
                        <a:pt x="1365" y="360"/>
                      </a:cubicBezTo>
                      <a:cubicBezTo>
                        <a:pt x="1581" y="187"/>
                        <a:pt x="1681" y="1"/>
                        <a:pt x="1681" y="0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56"/>
                <p:cNvSpPr/>
                <p:nvPr/>
              </p:nvSpPr>
              <p:spPr>
                <a:xfrm>
                  <a:off x="3205675" y="1929525"/>
                  <a:ext cx="19775" cy="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604" extrusionOk="0">
                      <a:moveTo>
                        <a:pt x="331" y="1"/>
                      </a:moveTo>
                      <a:cubicBezTo>
                        <a:pt x="331" y="1"/>
                        <a:pt x="187" y="159"/>
                        <a:pt x="115" y="288"/>
                      </a:cubicBezTo>
                      <a:cubicBezTo>
                        <a:pt x="29" y="418"/>
                        <a:pt x="0" y="504"/>
                        <a:pt x="158" y="590"/>
                      </a:cubicBezTo>
                      <a:cubicBezTo>
                        <a:pt x="178" y="600"/>
                        <a:pt x="203" y="604"/>
                        <a:pt x="233" y="604"/>
                      </a:cubicBezTo>
                      <a:cubicBezTo>
                        <a:pt x="425" y="604"/>
                        <a:pt x="790" y="432"/>
                        <a:pt x="790" y="432"/>
                      </a:cubicBezTo>
                      <a:lnTo>
                        <a:pt x="733" y="87"/>
                      </a:lnTo>
                      <a:cubicBezTo>
                        <a:pt x="733" y="87"/>
                        <a:pt x="474" y="87"/>
                        <a:pt x="3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56"/>
                <p:cNvSpPr/>
                <p:nvPr/>
              </p:nvSpPr>
              <p:spPr>
                <a:xfrm>
                  <a:off x="3238350" y="1947500"/>
                  <a:ext cx="2015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" h="608" extrusionOk="0">
                      <a:moveTo>
                        <a:pt x="331" y="0"/>
                      </a:moveTo>
                      <a:cubicBezTo>
                        <a:pt x="331" y="0"/>
                        <a:pt x="202" y="173"/>
                        <a:pt x="115" y="302"/>
                      </a:cubicBezTo>
                      <a:cubicBezTo>
                        <a:pt x="29" y="431"/>
                        <a:pt x="1" y="503"/>
                        <a:pt x="159" y="589"/>
                      </a:cubicBezTo>
                      <a:cubicBezTo>
                        <a:pt x="180" y="602"/>
                        <a:pt x="210" y="608"/>
                        <a:pt x="245" y="608"/>
                      </a:cubicBezTo>
                      <a:cubicBezTo>
                        <a:pt x="442" y="608"/>
                        <a:pt x="805" y="431"/>
                        <a:pt x="805" y="431"/>
                      </a:cubicBezTo>
                      <a:lnTo>
                        <a:pt x="748" y="86"/>
                      </a:lnTo>
                      <a:cubicBezTo>
                        <a:pt x="748" y="86"/>
                        <a:pt x="475" y="86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56"/>
                <p:cNvSpPr/>
                <p:nvPr/>
              </p:nvSpPr>
              <p:spPr>
                <a:xfrm>
                  <a:off x="3369450" y="1899725"/>
                  <a:ext cx="19775" cy="1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750" extrusionOk="0">
                      <a:moveTo>
                        <a:pt x="216" y="0"/>
                      </a:moveTo>
                      <a:cubicBezTo>
                        <a:pt x="216" y="0"/>
                        <a:pt x="130" y="144"/>
                        <a:pt x="58" y="403"/>
                      </a:cubicBezTo>
                      <a:cubicBezTo>
                        <a:pt x="1" y="546"/>
                        <a:pt x="1" y="647"/>
                        <a:pt x="159" y="719"/>
                      </a:cubicBezTo>
                      <a:cubicBezTo>
                        <a:pt x="205" y="740"/>
                        <a:pt x="252" y="749"/>
                        <a:pt x="298" y="749"/>
                      </a:cubicBezTo>
                      <a:cubicBezTo>
                        <a:pt x="440" y="749"/>
                        <a:pt x="578" y="665"/>
                        <a:pt x="676" y="589"/>
                      </a:cubicBezTo>
                      <a:cubicBezTo>
                        <a:pt x="748" y="532"/>
                        <a:pt x="791" y="446"/>
                        <a:pt x="776" y="345"/>
                      </a:cubicBezTo>
                      <a:lnTo>
                        <a:pt x="748" y="15"/>
                      </a:lnTo>
                      <a:cubicBezTo>
                        <a:pt x="748" y="15"/>
                        <a:pt x="596" y="43"/>
                        <a:pt x="447" y="43"/>
                      </a:cubicBezTo>
                      <a:cubicBezTo>
                        <a:pt x="358" y="43"/>
                        <a:pt x="270" y="33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56"/>
                <p:cNvSpPr/>
                <p:nvPr/>
              </p:nvSpPr>
              <p:spPr>
                <a:xfrm>
                  <a:off x="3328875" y="1878175"/>
                  <a:ext cx="19775" cy="1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750" extrusionOk="0">
                      <a:moveTo>
                        <a:pt x="216" y="0"/>
                      </a:moveTo>
                      <a:cubicBezTo>
                        <a:pt x="216" y="0"/>
                        <a:pt x="129" y="144"/>
                        <a:pt x="58" y="417"/>
                      </a:cubicBezTo>
                      <a:cubicBezTo>
                        <a:pt x="0" y="561"/>
                        <a:pt x="0" y="647"/>
                        <a:pt x="158" y="719"/>
                      </a:cubicBezTo>
                      <a:cubicBezTo>
                        <a:pt x="205" y="740"/>
                        <a:pt x="252" y="749"/>
                        <a:pt x="300" y="749"/>
                      </a:cubicBezTo>
                      <a:cubicBezTo>
                        <a:pt x="441" y="749"/>
                        <a:pt x="578" y="668"/>
                        <a:pt x="675" y="604"/>
                      </a:cubicBezTo>
                      <a:cubicBezTo>
                        <a:pt x="747" y="546"/>
                        <a:pt x="790" y="446"/>
                        <a:pt x="776" y="360"/>
                      </a:cubicBezTo>
                      <a:lnTo>
                        <a:pt x="747" y="15"/>
                      </a:lnTo>
                      <a:cubicBezTo>
                        <a:pt x="747" y="15"/>
                        <a:pt x="592" y="49"/>
                        <a:pt x="442" y="49"/>
                      </a:cubicBezTo>
                      <a:cubicBezTo>
                        <a:pt x="355" y="49"/>
                        <a:pt x="269" y="37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56"/>
                <p:cNvSpPr/>
                <p:nvPr/>
              </p:nvSpPr>
              <p:spPr>
                <a:xfrm>
                  <a:off x="3175500" y="1752400"/>
                  <a:ext cx="5775" cy="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62" extrusionOk="0">
                      <a:moveTo>
                        <a:pt x="133" y="1"/>
                      </a:moveTo>
                      <a:cubicBezTo>
                        <a:pt x="127" y="1"/>
                        <a:pt x="121" y="1"/>
                        <a:pt x="115" y="3"/>
                      </a:cubicBezTo>
                      <a:cubicBezTo>
                        <a:pt x="43" y="3"/>
                        <a:pt x="0" y="60"/>
                        <a:pt x="0" y="132"/>
                      </a:cubicBezTo>
                      <a:cubicBezTo>
                        <a:pt x="15" y="204"/>
                        <a:pt x="58" y="261"/>
                        <a:pt x="130" y="261"/>
                      </a:cubicBezTo>
                      <a:cubicBezTo>
                        <a:pt x="187" y="247"/>
                        <a:pt x="230" y="190"/>
                        <a:pt x="230" y="118"/>
                      </a:cubicBezTo>
                      <a:cubicBezTo>
                        <a:pt x="230" y="53"/>
                        <a:pt x="184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56"/>
                <p:cNvSpPr/>
                <p:nvPr/>
              </p:nvSpPr>
              <p:spPr>
                <a:xfrm>
                  <a:off x="3176225" y="1754175"/>
                  <a:ext cx="3600" cy="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2" extrusionOk="0">
                      <a:moveTo>
                        <a:pt x="84" y="1"/>
                      </a:moveTo>
                      <a:cubicBezTo>
                        <a:pt x="80" y="1"/>
                        <a:pt x="76" y="2"/>
                        <a:pt x="72" y="4"/>
                      </a:cubicBezTo>
                      <a:cubicBezTo>
                        <a:pt x="29" y="4"/>
                        <a:pt x="0" y="32"/>
                        <a:pt x="0" y="90"/>
                      </a:cubicBezTo>
                      <a:cubicBezTo>
                        <a:pt x="0" y="133"/>
                        <a:pt x="43" y="162"/>
                        <a:pt x="72" y="162"/>
                      </a:cubicBezTo>
                      <a:cubicBezTo>
                        <a:pt x="115" y="162"/>
                        <a:pt x="144" y="119"/>
                        <a:pt x="144" y="76"/>
                      </a:cubicBezTo>
                      <a:cubicBezTo>
                        <a:pt x="144" y="38"/>
                        <a:pt x="111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22" name="Google Shape;2422;p56"/>
            <p:cNvGrpSpPr/>
            <p:nvPr/>
          </p:nvGrpSpPr>
          <p:grpSpPr>
            <a:xfrm>
              <a:off x="126884" y="2181115"/>
              <a:ext cx="1190989" cy="2277208"/>
              <a:chOff x="958972" y="1573373"/>
              <a:chExt cx="1190989" cy="2277208"/>
            </a:xfrm>
          </p:grpSpPr>
          <p:sp>
            <p:nvSpPr>
              <p:cNvPr id="2423" name="Google Shape;2423;p56"/>
              <p:cNvSpPr/>
              <p:nvPr/>
            </p:nvSpPr>
            <p:spPr>
              <a:xfrm>
                <a:off x="1151136" y="3445215"/>
                <a:ext cx="921490" cy="405365"/>
              </a:xfrm>
              <a:custGeom>
                <a:avLst/>
                <a:gdLst/>
                <a:ahLst/>
                <a:cxnLst/>
                <a:rect l="l" t="t" r="r" b="b"/>
                <a:pathLst>
                  <a:path w="18064" h="7946" extrusionOk="0">
                    <a:moveTo>
                      <a:pt x="6215" y="1"/>
                    </a:moveTo>
                    <a:cubicBezTo>
                      <a:pt x="5609" y="1"/>
                      <a:pt x="5065" y="103"/>
                      <a:pt x="4643" y="349"/>
                    </a:cubicBezTo>
                    <a:cubicBezTo>
                      <a:pt x="3795" y="482"/>
                      <a:pt x="2282" y="535"/>
                      <a:pt x="1725" y="1304"/>
                    </a:cubicBezTo>
                    <a:cubicBezTo>
                      <a:pt x="1460" y="1649"/>
                      <a:pt x="1460" y="2047"/>
                      <a:pt x="1646" y="2392"/>
                    </a:cubicBezTo>
                    <a:cubicBezTo>
                      <a:pt x="1115" y="2472"/>
                      <a:pt x="584" y="2737"/>
                      <a:pt x="319" y="3082"/>
                    </a:cubicBezTo>
                    <a:cubicBezTo>
                      <a:pt x="1" y="3453"/>
                      <a:pt x="240" y="3878"/>
                      <a:pt x="611" y="4090"/>
                    </a:cubicBezTo>
                    <a:cubicBezTo>
                      <a:pt x="293" y="4488"/>
                      <a:pt x="319" y="5098"/>
                      <a:pt x="850" y="5602"/>
                    </a:cubicBezTo>
                    <a:cubicBezTo>
                      <a:pt x="1566" y="6239"/>
                      <a:pt x="2654" y="6637"/>
                      <a:pt x="3688" y="6663"/>
                    </a:cubicBezTo>
                    <a:cubicBezTo>
                      <a:pt x="3741" y="6769"/>
                      <a:pt x="3848" y="6902"/>
                      <a:pt x="3927" y="6982"/>
                    </a:cubicBezTo>
                    <a:cubicBezTo>
                      <a:pt x="4590" y="7592"/>
                      <a:pt x="5625" y="7751"/>
                      <a:pt x="6474" y="7857"/>
                    </a:cubicBezTo>
                    <a:cubicBezTo>
                      <a:pt x="6941" y="7914"/>
                      <a:pt x="7446" y="7946"/>
                      <a:pt x="7956" y="7946"/>
                    </a:cubicBezTo>
                    <a:cubicBezTo>
                      <a:pt x="9361" y="7946"/>
                      <a:pt x="10811" y="7703"/>
                      <a:pt x="11647" y="7061"/>
                    </a:cubicBezTo>
                    <a:cubicBezTo>
                      <a:pt x="11647" y="7061"/>
                      <a:pt x="12079" y="7128"/>
                      <a:pt x="12639" y="7128"/>
                    </a:cubicBezTo>
                    <a:cubicBezTo>
                      <a:pt x="13732" y="7128"/>
                      <a:pt x="15316" y="6873"/>
                      <a:pt x="15123" y="5363"/>
                    </a:cubicBezTo>
                    <a:cubicBezTo>
                      <a:pt x="18064" y="1873"/>
                      <a:pt x="12989" y="1700"/>
                      <a:pt x="11957" y="1700"/>
                    </a:cubicBezTo>
                    <a:cubicBezTo>
                      <a:pt x="11844" y="1700"/>
                      <a:pt x="11780" y="1702"/>
                      <a:pt x="11780" y="1702"/>
                    </a:cubicBezTo>
                    <a:cubicBezTo>
                      <a:pt x="10557" y="980"/>
                      <a:pt x="8091" y="1"/>
                      <a:pt x="6215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6"/>
              <p:cNvSpPr/>
              <p:nvPr/>
            </p:nvSpPr>
            <p:spPr>
              <a:xfrm>
                <a:off x="1233725" y="3180040"/>
                <a:ext cx="287404" cy="501375"/>
              </a:xfrm>
              <a:custGeom>
                <a:avLst/>
                <a:gdLst/>
                <a:ahLst/>
                <a:cxnLst/>
                <a:rect l="l" t="t" r="r" b="b"/>
                <a:pathLst>
                  <a:path w="5634" h="9828" extrusionOk="0">
                    <a:moveTo>
                      <a:pt x="2421" y="1"/>
                    </a:moveTo>
                    <a:cubicBezTo>
                      <a:pt x="2392" y="1"/>
                      <a:pt x="2363" y="1"/>
                      <a:pt x="2335" y="3"/>
                    </a:cubicBezTo>
                    <a:cubicBezTo>
                      <a:pt x="2043" y="29"/>
                      <a:pt x="1008" y="3"/>
                      <a:pt x="637" y="984"/>
                    </a:cubicBezTo>
                    <a:cubicBezTo>
                      <a:pt x="0" y="2629"/>
                      <a:pt x="239" y="5176"/>
                      <a:pt x="690" y="6608"/>
                    </a:cubicBezTo>
                    <a:cubicBezTo>
                      <a:pt x="1220" y="8306"/>
                      <a:pt x="2573" y="9447"/>
                      <a:pt x="4271" y="9792"/>
                    </a:cubicBezTo>
                    <a:cubicBezTo>
                      <a:pt x="4390" y="9816"/>
                      <a:pt x="4498" y="9827"/>
                      <a:pt x="4597" y="9827"/>
                    </a:cubicBezTo>
                    <a:cubicBezTo>
                      <a:pt x="5584" y="9827"/>
                      <a:pt x="5634" y="8719"/>
                      <a:pt x="5465" y="8333"/>
                    </a:cubicBezTo>
                    <a:cubicBezTo>
                      <a:pt x="4855" y="6927"/>
                      <a:pt x="4431" y="6821"/>
                      <a:pt x="4298" y="5786"/>
                    </a:cubicBezTo>
                    <a:cubicBezTo>
                      <a:pt x="4165" y="4804"/>
                      <a:pt x="4802" y="3398"/>
                      <a:pt x="4722" y="2390"/>
                    </a:cubicBezTo>
                    <a:cubicBezTo>
                      <a:pt x="4619" y="994"/>
                      <a:pt x="3532" y="1"/>
                      <a:pt x="24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6"/>
              <p:cNvSpPr/>
              <p:nvPr/>
            </p:nvSpPr>
            <p:spPr>
              <a:xfrm>
                <a:off x="1233725" y="3182845"/>
                <a:ext cx="287404" cy="498570"/>
              </a:xfrm>
              <a:custGeom>
                <a:avLst/>
                <a:gdLst/>
                <a:ahLst/>
                <a:cxnLst/>
                <a:rect l="l" t="t" r="r" b="b"/>
                <a:pathLst>
                  <a:path w="5634" h="9773" extrusionOk="0">
                    <a:moveTo>
                      <a:pt x="2865" y="1"/>
                    </a:moveTo>
                    <a:lnTo>
                      <a:pt x="2865" y="1"/>
                    </a:lnTo>
                    <a:cubicBezTo>
                      <a:pt x="2998" y="584"/>
                      <a:pt x="2653" y="1566"/>
                      <a:pt x="2600" y="2229"/>
                    </a:cubicBezTo>
                    <a:cubicBezTo>
                      <a:pt x="2547" y="3105"/>
                      <a:pt x="2467" y="4564"/>
                      <a:pt x="2494" y="5439"/>
                    </a:cubicBezTo>
                    <a:cubicBezTo>
                      <a:pt x="2547" y="6739"/>
                      <a:pt x="3078" y="6766"/>
                      <a:pt x="3449" y="7986"/>
                    </a:cubicBezTo>
                    <a:cubicBezTo>
                      <a:pt x="3534" y="8282"/>
                      <a:pt x="3483" y="8646"/>
                      <a:pt x="3270" y="8646"/>
                    </a:cubicBezTo>
                    <a:cubicBezTo>
                      <a:pt x="3217" y="8646"/>
                      <a:pt x="3153" y="8623"/>
                      <a:pt x="3078" y="8570"/>
                    </a:cubicBezTo>
                    <a:cubicBezTo>
                      <a:pt x="1990" y="7800"/>
                      <a:pt x="1565" y="6872"/>
                      <a:pt x="1300" y="5572"/>
                    </a:cubicBezTo>
                    <a:cubicBezTo>
                      <a:pt x="1114" y="4723"/>
                      <a:pt x="1061" y="3900"/>
                      <a:pt x="1088" y="3025"/>
                    </a:cubicBezTo>
                    <a:cubicBezTo>
                      <a:pt x="1114" y="2149"/>
                      <a:pt x="1406" y="1115"/>
                      <a:pt x="1220" y="239"/>
                    </a:cubicBezTo>
                    <a:lnTo>
                      <a:pt x="1220" y="239"/>
                    </a:lnTo>
                    <a:cubicBezTo>
                      <a:pt x="982" y="372"/>
                      <a:pt x="769" y="584"/>
                      <a:pt x="637" y="929"/>
                    </a:cubicBezTo>
                    <a:cubicBezTo>
                      <a:pt x="0" y="2574"/>
                      <a:pt x="239" y="5121"/>
                      <a:pt x="690" y="6553"/>
                    </a:cubicBezTo>
                    <a:cubicBezTo>
                      <a:pt x="1220" y="8251"/>
                      <a:pt x="2573" y="9392"/>
                      <a:pt x="4271" y="9737"/>
                    </a:cubicBezTo>
                    <a:cubicBezTo>
                      <a:pt x="4390" y="9761"/>
                      <a:pt x="4498" y="9772"/>
                      <a:pt x="4597" y="9772"/>
                    </a:cubicBezTo>
                    <a:cubicBezTo>
                      <a:pt x="5584" y="9772"/>
                      <a:pt x="5634" y="8664"/>
                      <a:pt x="5465" y="8278"/>
                    </a:cubicBezTo>
                    <a:cubicBezTo>
                      <a:pt x="4855" y="6872"/>
                      <a:pt x="4431" y="6766"/>
                      <a:pt x="4298" y="5731"/>
                    </a:cubicBezTo>
                    <a:cubicBezTo>
                      <a:pt x="4165" y="4749"/>
                      <a:pt x="4802" y="3343"/>
                      <a:pt x="4722" y="2335"/>
                    </a:cubicBezTo>
                    <a:cubicBezTo>
                      <a:pt x="4616" y="1115"/>
                      <a:pt x="3794" y="213"/>
                      <a:pt x="28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6"/>
              <p:cNvSpPr/>
              <p:nvPr/>
            </p:nvSpPr>
            <p:spPr>
              <a:xfrm>
                <a:off x="1620757" y="2546229"/>
                <a:ext cx="362750" cy="1101210"/>
              </a:xfrm>
              <a:custGeom>
                <a:avLst/>
                <a:gdLst/>
                <a:ahLst/>
                <a:cxnLst/>
                <a:rect l="l" t="t" r="r" b="b"/>
                <a:pathLst>
                  <a:path w="7111" h="21586" extrusionOk="0">
                    <a:moveTo>
                      <a:pt x="3866" y="1"/>
                    </a:moveTo>
                    <a:cubicBezTo>
                      <a:pt x="3061" y="1"/>
                      <a:pt x="1746" y="294"/>
                      <a:pt x="1460" y="1629"/>
                    </a:cubicBezTo>
                    <a:cubicBezTo>
                      <a:pt x="1274" y="2372"/>
                      <a:pt x="1327" y="3141"/>
                      <a:pt x="1433" y="3911"/>
                    </a:cubicBezTo>
                    <a:cubicBezTo>
                      <a:pt x="1645" y="5502"/>
                      <a:pt x="1805" y="6882"/>
                      <a:pt x="1592" y="8474"/>
                    </a:cubicBezTo>
                    <a:cubicBezTo>
                      <a:pt x="1247" y="10808"/>
                      <a:pt x="1327" y="13275"/>
                      <a:pt x="664" y="15477"/>
                    </a:cubicBezTo>
                    <a:cubicBezTo>
                      <a:pt x="1" y="17732"/>
                      <a:pt x="1" y="20651"/>
                      <a:pt x="1964" y="21500"/>
                    </a:cubicBezTo>
                    <a:cubicBezTo>
                      <a:pt x="2103" y="21559"/>
                      <a:pt x="2231" y="21586"/>
                      <a:pt x="2348" y="21586"/>
                    </a:cubicBezTo>
                    <a:cubicBezTo>
                      <a:pt x="2702" y="21586"/>
                      <a:pt x="2965" y="21347"/>
                      <a:pt x="3184" y="21049"/>
                    </a:cubicBezTo>
                    <a:cubicBezTo>
                      <a:pt x="3556" y="20545"/>
                      <a:pt x="3662" y="19643"/>
                      <a:pt x="3821" y="19059"/>
                    </a:cubicBezTo>
                    <a:cubicBezTo>
                      <a:pt x="4166" y="17945"/>
                      <a:pt x="4484" y="16830"/>
                      <a:pt x="4829" y="15690"/>
                    </a:cubicBezTo>
                    <a:cubicBezTo>
                      <a:pt x="5890" y="12188"/>
                      <a:pt x="7111" y="8474"/>
                      <a:pt x="6633" y="4759"/>
                    </a:cubicBezTo>
                    <a:cubicBezTo>
                      <a:pt x="6447" y="3221"/>
                      <a:pt x="5864" y="939"/>
                      <a:pt x="4484" y="90"/>
                    </a:cubicBezTo>
                    <a:cubicBezTo>
                      <a:pt x="4417" y="46"/>
                      <a:pt x="4180" y="1"/>
                      <a:pt x="3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6"/>
              <p:cNvSpPr/>
              <p:nvPr/>
            </p:nvSpPr>
            <p:spPr>
              <a:xfrm>
                <a:off x="1620757" y="2546739"/>
                <a:ext cx="314033" cy="1100700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21576" extrusionOk="0">
                    <a:moveTo>
                      <a:pt x="3980" y="1"/>
                    </a:moveTo>
                    <a:cubicBezTo>
                      <a:pt x="3847" y="1062"/>
                      <a:pt x="3609" y="1831"/>
                      <a:pt x="3688" y="2892"/>
                    </a:cubicBezTo>
                    <a:cubicBezTo>
                      <a:pt x="3847" y="4537"/>
                      <a:pt x="4113" y="6686"/>
                      <a:pt x="3980" y="8331"/>
                    </a:cubicBezTo>
                    <a:cubicBezTo>
                      <a:pt x="3688" y="11541"/>
                      <a:pt x="2627" y="14857"/>
                      <a:pt x="2096" y="18067"/>
                    </a:cubicBezTo>
                    <a:cubicBezTo>
                      <a:pt x="1990" y="18784"/>
                      <a:pt x="2123" y="19526"/>
                      <a:pt x="2282" y="20216"/>
                    </a:cubicBezTo>
                    <a:cubicBezTo>
                      <a:pt x="2381" y="20577"/>
                      <a:pt x="2074" y="20826"/>
                      <a:pt x="1787" y="20826"/>
                    </a:cubicBezTo>
                    <a:cubicBezTo>
                      <a:pt x="1610" y="20826"/>
                      <a:pt x="1441" y="20731"/>
                      <a:pt x="1380" y="20508"/>
                    </a:cubicBezTo>
                    <a:cubicBezTo>
                      <a:pt x="531" y="17484"/>
                      <a:pt x="1884" y="14035"/>
                      <a:pt x="2229" y="10984"/>
                    </a:cubicBezTo>
                    <a:cubicBezTo>
                      <a:pt x="2468" y="8862"/>
                      <a:pt x="2362" y="6845"/>
                      <a:pt x="2282" y="4723"/>
                    </a:cubicBezTo>
                    <a:cubicBezTo>
                      <a:pt x="2256" y="3980"/>
                      <a:pt x="2256" y="3264"/>
                      <a:pt x="2309" y="2494"/>
                    </a:cubicBezTo>
                    <a:cubicBezTo>
                      <a:pt x="2362" y="2017"/>
                      <a:pt x="2415" y="1539"/>
                      <a:pt x="2468" y="1062"/>
                    </a:cubicBezTo>
                    <a:cubicBezTo>
                      <a:pt x="2283" y="951"/>
                      <a:pt x="2111" y="904"/>
                      <a:pt x="1952" y="904"/>
                    </a:cubicBezTo>
                    <a:cubicBezTo>
                      <a:pt x="1882" y="904"/>
                      <a:pt x="1816" y="913"/>
                      <a:pt x="1752" y="929"/>
                    </a:cubicBezTo>
                    <a:cubicBezTo>
                      <a:pt x="1619" y="1115"/>
                      <a:pt x="1513" y="1327"/>
                      <a:pt x="1433" y="1619"/>
                    </a:cubicBezTo>
                    <a:cubicBezTo>
                      <a:pt x="1274" y="2362"/>
                      <a:pt x="1327" y="3131"/>
                      <a:pt x="1433" y="3901"/>
                    </a:cubicBezTo>
                    <a:cubicBezTo>
                      <a:pt x="1645" y="5492"/>
                      <a:pt x="1805" y="6872"/>
                      <a:pt x="1566" y="8464"/>
                    </a:cubicBezTo>
                    <a:cubicBezTo>
                      <a:pt x="1247" y="10798"/>
                      <a:pt x="1327" y="13265"/>
                      <a:pt x="664" y="15467"/>
                    </a:cubicBezTo>
                    <a:cubicBezTo>
                      <a:pt x="1" y="17722"/>
                      <a:pt x="1" y="20641"/>
                      <a:pt x="1964" y="21490"/>
                    </a:cubicBezTo>
                    <a:cubicBezTo>
                      <a:pt x="2096" y="21549"/>
                      <a:pt x="2219" y="21576"/>
                      <a:pt x="2334" y="21576"/>
                    </a:cubicBezTo>
                    <a:cubicBezTo>
                      <a:pt x="2677" y="21576"/>
                      <a:pt x="2945" y="21337"/>
                      <a:pt x="3184" y="21039"/>
                    </a:cubicBezTo>
                    <a:cubicBezTo>
                      <a:pt x="3449" y="20694"/>
                      <a:pt x="3556" y="20163"/>
                      <a:pt x="3662" y="19686"/>
                    </a:cubicBezTo>
                    <a:cubicBezTo>
                      <a:pt x="2176" y="17537"/>
                      <a:pt x="3900" y="14380"/>
                      <a:pt x="4617" y="12231"/>
                    </a:cubicBezTo>
                    <a:cubicBezTo>
                      <a:pt x="5864" y="8570"/>
                      <a:pt x="6155" y="3450"/>
                      <a:pt x="4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6"/>
              <p:cNvSpPr/>
              <p:nvPr/>
            </p:nvSpPr>
            <p:spPr>
              <a:xfrm>
                <a:off x="1489502" y="2746616"/>
                <a:ext cx="199000" cy="510711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10011" extrusionOk="0">
                    <a:moveTo>
                      <a:pt x="1500" y="0"/>
                    </a:moveTo>
                    <a:cubicBezTo>
                      <a:pt x="979" y="0"/>
                      <a:pt x="359" y="643"/>
                      <a:pt x="159" y="1601"/>
                    </a:cubicBezTo>
                    <a:cubicBezTo>
                      <a:pt x="0" y="2344"/>
                      <a:pt x="0" y="3272"/>
                      <a:pt x="186" y="3989"/>
                    </a:cubicBezTo>
                    <a:cubicBezTo>
                      <a:pt x="239" y="4254"/>
                      <a:pt x="796" y="5766"/>
                      <a:pt x="876" y="6297"/>
                    </a:cubicBezTo>
                    <a:cubicBezTo>
                      <a:pt x="1141" y="8233"/>
                      <a:pt x="1831" y="10011"/>
                      <a:pt x="3476" y="10011"/>
                    </a:cubicBezTo>
                    <a:cubicBezTo>
                      <a:pt x="3820" y="10011"/>
                      <a:pt x="3900" y="9798"/>
                      <a:pt x="3874" y="9533"/>
                    </a:cubicBezTo>
                    <a:cubicBezTo>
                      <a:pt x="3847" y="9162"/>
                      <a:pt x="3635" y="8843"/>
                      <a:pt x="3343" y="8578"/>
                    </a:cubicBezTo>
                    <a:cubicBezTo>
                      <a:pt x="2521" y="7782"/>
                      <a:pt x="2494" y="5129"/>
                      <a:pt x="2733" y="3670"/>
                    </a:cubicBezTo>
                    <a:cubicBezTo>
                      <a:pt x="2892" y="2582"/>
                      <a:pt x="2680" y="1017"/>
                      <a:pt x="1963" y="221"/>
                    </a:cubicBezTo>
                    <a:cubicBezTo>
                      <a:pt x="1832" y="70"/>
                      <a:pt x="1671" y="0"/>
                      <a:pt x="1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6"/>
              <p:cNvSpPr/>
              <p:nvPr/>
            </p:nvSpPr>
            <p:spPr>
              <a:xfrm>
                <a:off x="1489502" y="2747075"/>
                <a:ext cx="197622" cy="5102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0002" extrusionOk="0">
                    <a:moveTo>
                      <a:pt x="1406" y="0"/>
                    </a:moveTo>
                    <a:cubicBezTo>
                      <a:pt x="902" y="53"/>
                      <a:pt x="345" y="690"/>
                      <a:pt x="159" y="1592"/>
                    </a:cubicBezTo>
                    <a:cubicBezTo>
                      <a:pt x="0" y="2335"/>
                      <a:pt x="0" y="3263"/>
                      <a:pt x="186" y="3980"/>
                    </a:cubicBezTo>
                    <a:cubicBezTo>
                      <a:pt x="239" y="4245"/>
                      <a:pt x="796" y="5730"/>
                      <a:pt x="876" y="6288"/>
                    </a:cubicBezTo>
                    <a:cubicBezTo>
                      <a:pt x="1141" y="8224"/>
                      <a:pt x="1831" y="10002"/>
                      <a:pt x="3449" y="10002"/>
                    </a:cubicBezTo>
                    <a:cubicBezTo>
                      <a:pt x="3794" y="10002"/>
                      <a:pt x="3874" y="9816"/>
                      <a:pt x="3874" y="9577"/>
                    </a:cubicBezTo>
                    <a:cubicBezTo>
                      <a:pt x="3476" y="9471"/>
                      <a:pt x="3051" y="9179"/>
                      <a:pt x="2733" y="8808"/>
                    </a:cubicBezTo>
                    <a:cubicBezTo>
                      <a:pt x="1804" y="7720"/>
                      <a:pt x="1698" y="6022"/>
                      <a:pt x="1592" y="4643"/>
                    </a:cubicBezTo>
                    <a:cubicBezTo>
                      <a:pt x="1539" y="3980"/>
                      <a:pt x="823" y="1194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6"/>
              <p:cNvSpPr/>
              <p:nvPr/>
            </p:nvSpPr>
            <p:spPr>
              <a:xfrm>
                <a:off x="1685747" y="1575006"/>
                <a:ext cx="303167" cy="1054939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20679" extrusionOk="0">
                    <a:moveTo>
                      <a:pt x="2977" y="0"/>
                    </a:moveTo>
                    <a:cubicBezTo>
                      <a:pt x="2930" y="0"/>
                      <a:pt x="2883" y="9"/>
                      <a:pt x="2839" y="27"/>
                    </a:cubicBezTo>
                    <a:cubicBezTo>
                      <a:pt x="2175" y="345"/>
                      <a:pt x="1671" y="929"/>
                      <a:pt x="1512" y="1645"/>
                    </a:cubicBezTo>
                    <a:cubicBezTo>
                      <a:pt x="637" y="2070"/>
                      <a:pt x="557" y="3317"/>
                      <a:pt x="504" y="4166"/>
                    </a:cubicBezTo>
                    <a:cubicBezTo>
                      <a:pt x="80" y="8702"/>
                      <a:pt x="0" y="13265"/>
                      <a:pt x="53" y="17828"/>
                    </a:cubicBezTo>
                    <a:cubicBezTo>
                      <a:pt x="77" y="18706"/>
                      <a:pt x="57" y="20635"/>
                      <a:pt x="1513" y="20635"/>
                    </a:cubicBezTo>
                    <a:cubicBezTo>
                      <a:pt x="1643" y="20635"/>
                      <a:pt x="1783" y="20620"/>
                      <a:pt x="1937" y="20587"/>
                    </a:cubicBezTo>
                    <a:cubicBezTo>
                      <a:pt x="2073" y="20648"/>
                      <a:pt x="2246" y="20678"/>
                      <a:pt x="2438" y="20678"/>
                    </a:cubicBezTo>
                    <a:cubicBezTo>
                      <a:pt x="2917" y="20678"/>
                      <a:pt x="3509" y="20489"/>
                      <a:pt x="3926" y="20110"/>
                    </a:cubicBezTo>
                    <a:cubicBezTo>
                      <a:pt x="5783" y="18359"/>
                      <a:pt x="5837" y="13584"/>
                      <a:pt x="5890" y="11276"/>
                    </a:cubicBezTo>
                    <a:cubicBezTo>
                      <a:pt x="5943" y="9657"/>
                      <a:pt x="5890" y="8065"/>
                      <a:pt x="5783" y="6447"/>
                    </a:cubicBezTo>
                    <a:cubicBezTo>
                      <a:pt x="5677" y="5227"/>
                      <a:pt x="5810" y="3476"/>
                      <a:pt x="5120" y="2388"/>
                    </a:cubicBezTo>
                    <a:cubicBezTo>
                      <a:pt x="4855" y="1990"/>
                      <a:pt x="4484" y="1698"/>
                      <a:pt x="4112" y="1566"/>
                    </a:cubicBezTo>
                    <a:cubicBezTo>
                      <a:pt x="3900" y="1035"/>
                      <a:pt x="3581" y="505"/>
                      <a:pt x="3237" y="107"/>
                    </a:cubicBezTo>
                    <a:cubicBezTo>
                      <a:pt x="3166" y="36"/>
                      <a:pt x="3072" y="0"/>
                      <a:pt x="2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6"/>
              <p:cNvSpPr/>
              <p:nvPr/>
            </p:nvSpPr>
            <p:spPr>
              <a:xfrm>
                <a:off x="1685747" y="1573373"/>
                <a:ext cx="315359" cy="1056419"/>
              </a:xfrm>
              <a:custGeom>
                <a:avLst/>
                <a:gdLst/>
                <a:ahLst/>
                <a:cxnLst/>
                <a:rect l="l" t="t" r="r" b="b"/>
                <a:pathLst>
                  <a:path w="6182" h="20708" extrusionOk="0">
                    <a:moveTo>
                      <a:pt x="3036" y="1"/>
                    </a:moveTo>
                    <a:cubicBezTo>
                      <a:pt x="2713" y="1"/>
                      <a:pt x="2477" y="279"/>
                      <a:pt x="2388" y="351"/>
                    </a:cubicBezTo>
                    <a:cubicBezTo>
                      <a:pt x="3555" y="1890"/>
                      <a:pt x="3555" y="4808"/>
                      <a:pt x="3528" y="6506"/>
                    </a:cubicBezTo>
                    <a:cubicBezTo>
                      <a:pt x="3475" y="10883"/>
                      <a:pt x="3237" y="15367"/>
                      <a:pt x="2228" y="19717"/>
                    </a:cubicBezTo>
                    <a:cubicBezTo>
                      <a:pt x="2195" y="19723"/>
                      <a:pt x="2162" y="19725"/>
                      <a:pt x="2131" y="19725"/>
                    </a:cubicBezTo>
                    <a:cubicBezTo>
                      <a:pt x="1042" y="19725"/>
                      <a:pt x="1623" y="16619"/>
                      <a:pt x="1777" y="14040"/>
                    </a:cubicBezTo>
                    <a:cubicBezTo>
                      <a:pt x="2016" y="10379"/>
                      <a:pt x="2228" y="4277"/>
                      <a:pt x="1963" y="2951"/>
                    </a:cubicBezTo>
                    <a:cubicBezTo>
                      <a:pt x="1857" y="2500"/>
                      <a:pt x="1724" y="2075"/>
                      <a:pt x="1512" y="1677"/>
                    </a:cubicBezTo>
                    <a:cubicBezTo>
                      <a:pt x="610" y="1916"/>
                      <a:pt x="557" y="3455"/>
                      <a:pt x="504" y="4198"/>
                    </a:cubicBezTo>
                    <a:cubicBezTo>
                      <a:pt x="80" y="8734"/>
                      <a:pt x="0" y="13297"/>
                      <a:pt x="53" y="17860"/>
                    </a:cubicBezTo>
                    <a:cubicBezTo>
                      <a:pt x="78" y="18742"/>
                      <a:pt x="57" y="20662"/>
                      <a:pt x="1533" y="20662"/>
                    </a:cubicBezTo>
                    <a:cubicBezTo>
                      <a:pt x="1657" y="20662"/>
                      <a:pt x="1791" y="20648"/>
                      <a:pt x="1937" y="20619"/>
                    </a:cubicBezTo>
                    <a:cubicBezTo>
                      <a:pt x="2077" y="20682"/>
                      <a:pt x="2253" y="20707"/>
                      <a:pt x="2450" y="20707"/>
                    </a:cubicBezTo>
                    <a:cubicBezTo>
                      <a:pt x="2589" y="20707"/>
                      <a:pt x="2738" y="20694"/>
                      <a:pt x="2892" y="20672"/>
                    </a:cubicBezTo>
                    <a:cubicBezTo>
                      <a:pt x="4112" y="19930"/>
                      <a:pt x="6181" y="5471"/>
                      <a:pt x="3555" y="245"/>
                    </a:cubicBezTo>
                    <a:cubicBezTo>
                      <a:pt x="3366" y="64"/>
                      <a:pt x="3191" y="1"/>
                      <a:pt x="30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6"/>
              <p:cNvSpPr/>
              <p:nvPr/>
            </p:nvSpPr>
            <p:spPr>
              <a:xfrm>
                <a:off x="1152513" y="2181319"/>
                <a:ext cx="303167" cy="105499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20680" extrusionOk="0">
                    <a:moveTo>
                      <a:pt x="2966" y="1"/>
                    </a:moveTo>
                    <a:cubicBezTo>
                      <a:pt x="2871" y="1"/>
                      <a:pt x="2777" y="36"/>
                      <a:pt x="2706" y="107"/>
                    </a:cubicBezTo>
                    <a:cubicBezTo>
                      <a:pt x="2361" y="505"/>
                      <a:pt x="2043" y="1035"/>
                      <a:pt x="1831" y="1566"/>
                    </a:cubicBezTo>
                    <a:cubicBezTo>
                      <a:pt x="1459" y="1699"/>
                      <a:pt x="1088" y="1990"/>
                      <a:pt x="823" y="2388"/>
                    </a:cubicBezTo>
                    <a:cubicBezTo>
                      <a:pt x="133" y="3476"/>
                      <a:pt x="266" y="5227"/>
                      <a:pt x="186" y="6474"/>
                    </a:cubicBezTo>
                    <a:cubicBezTo>
                      <a:pt x="53" y="8066"/>
                      <a:pt x="0" y="9657"/>
                      <a:pt x="53" y="11276"/>
                    </a:cubicBezTo>
                    <a:cubicBezTo>
                      <a:pt x="106" y="13584"/>
                      <a:pt x="160" y="18359"/>
                      <a:pt x="2017" y="20137"/>
                    </a:cubicBezTo>
                    <a:cubicBezTo>
                      <a:pt x="2432" y="20495"/>
                      <a:pt x="3035" y="20679"/>
                      <a:pt x="3511" y="20679"/>
                    </a:cubicBezTo>
                    <a:cubicBezTo>
                      <a:pt x="3704" y="20679"/>
                      <a:pt x="3876" y="20649"/>
                      <a:pt x="4006" y="20588"/>
                    </a:cubicBezTo>
                    <a:cubicBezTo>
                      <a:pt x="4160" y="20620"/>
                      <a:pt x="4301" y="20635"/>
                      <a:pt x="4430" y="20635"/>
                    </a:cubicBezTo>
                    <a:cubicBezTo>
                      <a:pt x="5890" y="20635"/>
                      <a:pt x="5890" y="18706"/>
                      <a:pt x="5890" y="17829"/>
                    </a:cubicBezTo>
                    <a:cubicBezTo>
                      <a:pt x="5943" y="13265"/>
                      <a:pt x="5863" y="8702"/>
                      <a:pt x="5465" y="4166"/>
                    </a:cubicBezTo>
                    <a:cubicBezTo>
                      <a:pt x="5386" y="3317"/>
                      <a:pt x="5333" y="2070"/>
                      <a:pt x="4431" y="1646"/>
                    </a:cubicBezTo>
                    <a:cubicBezTo>
                      <a:pt x="4272" y="929"/>
                      <a:pt x="3768" y="346"/>
                      <a:pt x="3104" y="27"/>
                    </a:cubicBezTo>
                    <a:cubicBezTo>
                      <a:pt x="3060" y="10"/>
                      <a:pt x="3013" y="1"/>
                      <a:pt x="29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6"/>
              <p:cNvSpPr/>
              <p:nvPr/>
            </p:nvSpPr>
            <p:spPr>
              <a:xfrm>
                <a:off x="1140321" y="2179737"/>
                <a:ext cx="315359" cy="1056368"/>
              </a:xfrm>
              <a:custGeom>
                <a:avLst/>
                <a:gdLst/>
                <a:ahLst/>
                <a:cxnLst/>
                <a:rect l="l" t="t" r="r" b="b"/>
                <a:pathLst>
                  <a:path w="6182" h="20707" extrusionOk="0">
                    <a:moveTo>
                      <a:pt x="3146" y="0"/>
                    </a:moveTo>
                    <a:cubicBezTo>
                      <a:pt x="2991" y="0"/>
                      <a:pt x="2816" y="64"/>
                      <a:pt x="2627" y="244"/>
                    </a:cubicBezTo>
                    <a:cubicBezTo>
                      <a:pt x="1" y="5470"/>
                      <a:pt x="2070" y="19955"/>
                      <a:pt x="3290" y="20672"/>
                    </a:cubicBezTo>
                    <a:cubicBezTo>
                      <a:pt x="3444" y="20694"/>
                      <a:pt x="3593" y="20707"/>
                      <a:pt x="3732" y="20707"/>
                    </a:cubicBezTo>
                    <a:cubicBezTo>
                      <a:pt x="3929" y="20707"/>
                      <a:pt x="4105" y="20681"/>
                      <a:pt x="4245" y="20619"/>
                    </a:cubicBezTo>
                    <a:cubicBezTo>
                      <a:pt x="4399" y="20651"/>
                      <a:pt x="4539" y="20666"/>
                      <a:pt x="4669" y="20666"/>
                    </a:cubicBezTo>
                    <a:cubicBezTo>
                      <a:pt x="6125" y="20666"/>
                      <a:pt x="6105" y="18737"/>
                      <a:pt x="6129" y="17860"/>
                    </a:cubicBezTo>
                    <a:cubicBezTo>
                      <a:pt x="6182" y="13296"/>
                      <a:pt x="6102" y="8733"/>
                      <a:pt x="5678" y="4197"/>
                    </a:cubicBezTo>
                    <a:cubicBezTo>
                      <a:pt x="5625" y="3481"/>
                      <a:pt x="5572" y="1915"/>
                      <a:pt x="4670" y="1677"/>
                    </a:cubicBezTo>
                    <a:cubicBezTo>
                      <a:pt x="4458" y="2074"/>
                      <a:pt x="4325" y="2525"/>
                      <a:pt x="4219" y="2950"/>
                    </a:cubicBezTo>
                    <a:cubicBezTo>
                      <a:pt x="3953" y="4276"/>
                      <a:pt x="4166" y="10378"/>
                      <a:pt x="4404" y="14039"/>
                    </a:cubicBezTo>
                    <a:cubicBezTo>
                      <a:pt x="4560" y="16629"/>
                      <a:pt x="5120" y="19749"/>
                      <a:pt x="4036" y="19749"/>
                    </a:cubicBezTo>
                    <a:cubicBezTo>
                      <a:pt x="4010" y="19749"/>
                      <a:pt x="3982" y="19747"/>
                      <a:pt x="3953" y="19743"/>
                    </a:cubicBezTo>
                    <a:cubicBezTo>
                      <a:pt x="2945" y="15392"/>
                      <a:pt x="2707" y="10882"/>
                      <a:pt x="2654" y="6505"/>
                    </a:cubicBezTo>
                    <a:cubicBezTo>
                      <a:pt x="2627" y="4834"/>
                      <a:pt x="2627" y="1889"/>
                      <a:pt x="3794" y="350"/>
                    </a:cubicBezTo>
                    <a:cubicBezTo>
                      <a:pt x="3705" y="278"/>
                      <a:pt x="3469" y="0"/>
                      <a:pt x="3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6"/>
              <p:cNvSpPr/>
              <p:nvPr/>
            </p:nvSpPr>
            <p:spPr>
              <a:xfrm>
                <a:off x="1869800" y="2392419"/>
                <a:ext cx="280161" cy="631362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12376" extrusionOk="0">
                    <a:moveTo>
                      <a:pt x="3493" y="0"/>
                    </a:moveTo>
                    <a:cubicBezTo>
                      <a:pt x="2067" y="0"/>
                      <a:pt x="1994" y="1814"/>
                      <a:pt x="2308" y="4246"/>
                    </a:cubicBezTo>
                    <a:cubicBezTo>
                      <a:pt x="2626" y="6713"/>
                      <a:pt x="2494" y="9658"/>
                      <a:pt x="902" y="10666"/>
                    </a:cubicBezTo>
                    <a:cubicBezTo>
                      <a:pt x="133" y="11170"/>
                      <a:pt x="0" y="11542"/>
                      <a:pt x="80" y="11913"/>
                    </a:cubicBezTo>
                    <a:cubicBezTo>
                      <a:pt x="114" y="12172"/>
                      <a:pt x="351" y="12375"/>
                      <a:pt x="776" y="12375"/>
                    </a:cubicBezTo>
                    <a:cubicBezTo>
                      <a:pt x="1004" y="12375"/>
                      <a:pt x="1285" y="12317"/>
                      <a:pt x="1618" y="12178"/>
                    </a:cubicBezTo>
                    <a:cubicBezTo>
                      <a:pt x="3502" y="11383"/>
                      <a:pt x="5147" y="9605"/>
                      <a:pt x="5306" y="5360"/>
                    </a:cubicBezTo>
                    <a:cubicBezTo>
                      <a:pt x="5492" y="1116"/>
                      <a:pt x="5465" y="81"/>
                      <a:pt x="3555" y="1"/>
                    </a:cubicBezTo>
                    <a:cubicBezTo>
                      <a:pt x="3534" y="1"/>
                      <a:pt x="3513" y="0"/>
                      <a:pt x="34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6"/>
              <p:cNvSpPr/>
              <p:nvPr/>
            </p:nvSpPr>
            <p:spPr>
              <a:xfrm>
                <a:off x="1877911" y="2392470"/>
                <a:ext cx="240932" cy="631719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12383" extrusionOk="0">
                    <a:moveTo>
                      <a:pt x="3396" y="0"/>
                    </a:moveTo>
                    <a:cubicBezTo>
                      <a:pt x="3343" y="0"/>
                      <a:pt x="3290" y="0"/>
                      <a:pt x="3237" y="27"/>
                    </a:cubicBezTo>
                    <a:cubicBezTo>
                      <a:pt x="2388" y="3529"/>
                      <a:pt x="4722" y="10957"/>
                      <a:pt x="0" y="12098"/>
                    </a:cubicBezTo>
                    <a:cubicBezTo>
                      <a:pt x="93" y="12267"/>
                      <a:pt x="301" y="12383"/>
                      <a:pt x="620" y="12383"/>
                    </a:cubicBezTo>
                    <a:cubicBezTo>
                      <a:pt x="851" y="12383"/>
                      <a:pt x="1141" y="12322"/>
                      <a:pt x="1486" y="12177"/>
                    </a:cubicBezTo>
                    <a:cubicBezTo>
                      <a:pt x="2176" y="11886"/>
                      <a:pt x="2839" y="11435"/>
                      <a:pt x="3423" y="10798"/>
                    </a:cubicBezTo>
                    <a:cubicBezTo>
                      <a:pt x="3980" y="9498"/>
                      <a:pt x="4139" y="8065"/>
                      <a:pt x="4192" y="6527"/>
                    </a:cubicBezTo>
                    <a:cubicBezTo>
                      <a:pt x="4298" y="4272"/>
                      <a:pt x="4378" y="2176"/>
                      <a:pt x="3688" y="27"/>
                    </a:cubicBezTo>
                    <a:cubicBezTo>
                      <a:pt x="3582" y="27"/>
                      <a:pt x="3502" y="0"/>
                      <a:pt x="3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6"/>
              <p:cNvSpPr/>
              <p:nvPr/>
            </p:nvSpPr>
            <p:spPr>
              <a:xfrm>
                <a:off x="977948" y="2179941"/>
                <a:ext cx="280161" cy="63095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12368" extrusionOk="0">
                    <a:moveTo>
                      <a:pt x="1999" y="0"/>
                    </a:moveTo>
                    <a:cubicBezTo>
                      <a:pt x="1978" y="0"/>
                      <a:pt x="1958" y="0"/>
                      <a:pt x="1937" y="1"/>
                    </a:cubicBezTo>
                    <a:cubicBezTo>
                      <a:pt x="27" y="54"/>
                      <a:pt x="0" y="1089"/>
                      <a:pt x="186" y="5334"/>
                    </a:cubicBezTo>
                    <a:cubicBezTo>
                      <a:pt x="345" y="9578"/>
                      <a:pt x="1990" y="11356"/>
                      <a:pt x="3873" y="12152"/>
                    </a:cubicBezTo>
                    <a:cubicBezTo>
                      <a:pt x="4217" y="12305"/>
                      <a:pt x="4506" y="12368"/>
                      <a:pt x="4737" y="12368"/>
                    </a:cubicBezTo>
                    <a:cubicBezTo>
                      <a:pt x="5149" y="12368"/>
                      <a:pt x="5378" y="12168"/>
                      <a:pt x="5412" y="11913"/>
                    </a:cubicBezTo>
                    <a:cubicBezTo>
                      <a:pt x="5492" y="11515"/>
                      <a:pt x="5386" y="11144"/>
                      <a:pt x="4590" y="10666"/>
                    </a:cubicBezTo>
                    <a:cubicBezTo>
                      <a:pt x="2998" y="9658"/>
                      <a:pt x="2865" y="6713"/>
                      <a:pt x="3184" y="4246"/>
                    </a:cubicBezTo>
                    <a:cubicBezTo>
                      <a:pt x="3497" y="1814"/>
                      <a:pt x="3425" y="0"/>
                      <a:pt x="19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6"/>
              <p:cNvSpPr/>
              <p:nvPr/>
            </p:nvSpPr>
            <p:spPr>
              <a:xfrm>
                <a:off x="1009066" y="2179992"/>
                <a:ext cx="242309" cy="630392"/>
              </a:xfrm>
              <a:custGeom>
                <a:avLst/>
                <a:gdLst/>
                <a:ahLst/>
                <a:cxnLst/>
                <a:rect l="l" t="t" r="r" b="b"/>
                <a:pathLst>
                  <a:path w="4750" h="12357" extrusionOk="0">
                    <a:moveTo>
                      <a:pt x="1327" y="0"/>
                    </a:moveTo>
                    <a:cubicBezTo>
                      <a:pt x="1221" y="0"/>
                      <a:pt x="1141" y="0"/>
                      <a:pt x="1061" y="27"/>
                    </a:cubicBezTo>
                    <a:cubicBezTo>
                      <a:pt x="345" y="2149"/>
                      <a:pt x="425" y="4271"/>
                      <a:pt x="531" y="6526"/>
                    </a:cubicBezTo>
                    <a:cubicBezTo>
                      <a:pt x="610" y="8065"/>
                      <a:pt x="770" y="9498"/>
                      <a:pt x="1327" y="10798"/>
                    </a:cubicBezTo>
                    <a:cubicBezTo>
                      <a:pt x="1884" y="11434"/>
                      <a:pt x="2547" y="11859"/>
                      <a:pt x="3263" y="12151"/>
                    </a:cubicBezTo>
                    <a:cubicBezTo>
                      <a:pt x="3598" y="12296"/>
                      <a:pt x="3880" y="12356"/>
                      <a:pt x="4110" y="12356"/>
                    </a:cubicBezTo>
                    <a:cubicBezTo>
                      <a:pt x="4426" y="12356"/>
                      <a:pt x="4641" y="12240"/>
                      <a:pt x="4749" y="12071"/>
                    </a:cubicBezTo>
                    <a:cubicBezTo>
                      <a:pt x="0" y="10930"/>
                      <a:pt x="2335" y="3529"/>
                      <a:pt x="14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6"/>
              <p:cNvSpPr/>
              <p:nvPr/>
            </p:nvSpPr>
            <p:spPr>
              <a:xfrm>
                <a:off x="1448896" y="1691320"/>
                <a:ext cx="278834" cy="631362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12376" extrusionOk="0">
                    <a:moveTo>
                      <a:pt x="1998" y="1"/>
                    </a:moveTo>
                    <a:cubicBezTo>
                      <a:pt x="1978" y="1"/>
                      <a:pt x="1958" y="1"/>
                      <a:pt x="1937" y="2"/>
                    </a:cubicBezTo>
                    <a:cubicBezTo>
                      <a:pt x="0" y="82"/>
                      <a:pt x="0" y="1116"/>
                      <a:pt x="160" y="5361"/>
                    </a:cubicBezTo>
                    <a:cubicBezTo>
                      <a:pt x="319" y="9606"/>
                      <a:pt x="1964" y="11383"/>
                      <a:pt x="3847" y="12179"/>
                    </a:cubicBezTo>
                    <a:cubicBezTo>
                      <a:pt x="4189" y="12318"/>
                      <a:pt x="4473" y="12376"/>
                      <a:pt x="4702" y="12376"/>
                    </a:cubicBezTo>
                    <a:cubicBezTo>
                      <a:pt x="5129" y="12376"/>
                      <a:pt x="5361" y="12173"/>
                      <a:pt x="5412" y="11914"/>
                    </a:cubicBezTo>
                    <a:cubicBezTo>
                      <a:pt x="5465" y="11542"/>
                      <a:pt x="5359" y="11171"/>
                      <a:pt x="4590" y="10667"/>
                    </a:cubicBezTo>
                    <a:cubicBezTo>
                      <a:pt x="2972" y="9659"/>
                      <a:pt x="2839" y="6714"/>
                      <a:pt x="3184" y="4247"/>
                    </a:cubicBezTo>
                    <a:cubicBezTo>
                      <a:pt x="3498" y="1814"/>
                      <a:pt x="3399" y="1"/>
                      <a:pt x="19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6"/>
              <p:cNvSpPr/>
              <p:nvPr/>
            </p:nvSpPr>
            <p:spPr>
              <a:xfrm>
                <a:off x="1480013" y="1691422"/>
                <a:ext cx="240932" cy="631719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12383" extrusionOk="0">
                    <a:moveTo>
                      <a:pt x="1327" y="0"/>
                    </a:moveTo>
                    <a:cubicBezTo>
                      <a:pt x="1221" y="0"/>
                      <a:pt x="1115" y="27"/>
                      <a:pt x="1035" y="27"/>
                    </a:cubicBezTo>
                    <a:cubicBezTo>
                      <a:pt x="319" y="2175"/>
                      <a:pt x="425" y="4271"/>
                      <a:pt x="505" y="6526"/>
                    </a:cubicBezTo>
                    <a:cubicBezTo>
                      <a:pt x="584" y="8065"/>
                      <a:pt x="743" y="9498"/>
                      <a:pt x="1300" y="10798"/>
                    </a:cubicBezTo>
                    <a:cubicBezTo>
                      <a:pt x="1884" y="11434"/>
                      <a:pt x="2547" y="11885"/>
                      <a:pt x="3237" y="12177"/>
                    </a:cubicBezTo>
                    <a:cubicBezTo>
                      <a:pt x="3582" y="12322"/>
                      <a:pt x="3867" y="12383"/>
                      <a:pt x="4095" y="12383"/>
                    </a:cubicBezTo>
                    <a:cubicBezTo>
                      <a:pt x="4409" y="12383"/>
                      <a:pt x="4615" y="12267"/>
                      <a:pt x="4723" y="12097"/>
                    </a:cubicBezTo>
                    <a:cubicBezTo>
                      <a:pt x="1" y="10957"/>
                      <a:pt x="2335" y="3528"/>
                      <a:pt x="1486" y="27"/>
                    </a:cubicBezTo>
                    <a:cubicBezTo>
                      <a:pt x="1433" y="0"/>
                      <a:pt x="1380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6"/>
              <p:cNvSpPr/>
              <p:nvPr/>
            </p:nvSpPr>
            <p:spPr>
              <a:xfrm>
                <a:off x="1078086" y="2963736"/>
                <a:ext cx="199000" cy="511476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10026" extrusionOk="0">
                    <a:moveTo>
                      <a:pt x="1488" y="1"/>
                    </a:moveTo>
                    <a:cubicBezTo>
                      <a:pt x="969" y="1"/>
                      <a:pt x="357" y="646"/>
                      <a:pt x="159" y="1616"/>
                    </a:cubicBezTo>
                    <a:cubicBezTo>
                      <a:pt x="0" y="2332"/>
                      <a:pt x="0" y="3287"/>
                      <a:pt x="186" y="4004"/>
                    </a:cubicBezTo>
                    <a:cubicBezTo>
                      <a:pt x="239" y="4269"/>
                      <a:pt x="796" y="5755"/>
                      <a:pt x="876" y="6312"/>
                    </a:cubicBezTo>
                    <a:cubicBezTo>
                      <a:pt x="1141" y="8248"/>
                      <a:pt x="1831" y="10026"/>
                      <a:pt x="3476" y="10026"/>
                    </a:cubicBezTo>
                    <a:cubicBezTo>
                      <a:pt x="3820" y="10026"/>
                      <a:pt x="3900" y="9814"/>
                      <a:pt x="3874" y="9548"/>
                    </a:cubicBezTo>
                    <a:cubicBezTo>
                      <a:pt x="3847" y="9150"/>
                      <a:pt x="3635" y="8832"/>
                      <a:pt x="3343" y="8567"/>
                    </a:cubicBezTo>
                    <a:cubicBezTo>
                      <a:pt x="2521" y="7797"/>
                      <a:pt x="2494" y="5118"/>
                      <a:pt x="2733" y="3685"/>
                    </a:cubicBezTo>
                    <a:cubicBezTo>
                      <a:pt x="2892" y="2598"/>
                      <a:pt x="2680" y="1032"/>
                      <a:pt x="1963" y="237"/>
                    </a:cubicBezTo>
                    <a:cubicBezTo>
                      <a:pt x="1829" y="75"/>
                      <a:pt x="1664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6"/>
              <p:cNvSpPr/>
              <p:nvPr/>
            </p:nvSpPr>
            <p:spPr>
              <a:xfrm>
                <a:off x="1078086" y="2963583"/>
                <a:ext cx="197622" cy="511629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0029" extrusionOk="0">
                    <a:moveTo>
                      <a:pt x="1406" y="1"/>
                    </a:moveTo>
                    <a:cubicBezTo>
                      <a:pt x="902" y="80"/>
                      <a:pt x="345" y="691"/>
                      <a:pt x="159" y="1619"/>
                    </a:cubicBezTo>
                    <a:lnTo>
                      <a:pt x="159" y="1593"/>
                    </a:lnTo>
                    <a:lnTo>
                      <a:pt x="159" y="1593"/>
                    </a:lnTo>
                    <a:cubicBezTo>
                      <a:pt x="0" y="2335"/>
                      <a:pt x="0" y="3290"/>
                      <a:pt x="186" y="4007"/>
                    </a:cubicBezTo>
                    <a:cubicBezTo>
                      <a:pt x="239" y="4246"/>
                      <a:pt x="796" y="5758"/>
                      <a:pt x="876" y="6315"/>
                    </a:cubicBezTo>
                    <a:cubicBezTo>
                      <a:pt x="1141" y="8251"/>
                      <a:pt x="1831" y="10029"/>
                      <a:pt x="3476" y="10029"/>
                    </a:cubicBezTo>
                    <a:cubicBezTo>
                      <a:pt x="3794" y="10029"/>
                      <a:pt x="3874" y="9843"/>
                      <a:pt x="3874" y="9604"/>
                    </a:cubicBezTo>
                    <a:cubicBezTo>
                      <a:pt x="3476" y="9498"/>
                      <a:pt x="3078" y="9207"/>
                      <a:pt x="2759" y="8835"/>
                    </a:cubicBezTo>
                    <a:cubicBezTo>
                      <a:pt x="1804" y="7721"/>
                      <a:pt x="1725" y="6050"/>
                      <a:pt x="1592" y="4670"/>
                    </a:cubicBezTo>
                    <a:cubicBezTo>
                      <a:pt x="1539" y="3980"/>
                      <a:pt x="823" y="1195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6"/>
              <p:cNvSpPr/>
              <p:nvPr/>
            </p:nvSpPr>
            <p:spPr>
              <a:xfrm>
                <a:off x="1392068" y="1657395"/>
                <a:ext cx="151609" cy="152586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91" extrusionOk="0">
                    <a:moveTo>
                      <a:pt x="2124" y="1"/>
                    </a:moveTo>
                    <a:cubicBezTo>
                      <a:pt x="1706" y="1"/>
                      <a:pt x="1392" y="360"/>
                      <a:pt x="1327" y="773"/>
                    </a:cubicBezTo>
                    <a:cubicBezTo>
                      <a:pt x="1167" y="667"/>
                      <a:pt x="955" y="587"/>
                      <a:pt x="743" y="561"/>
                    </a:cubicBezTo>
                    <a:cubicBezTo>
                      <a:pt x="345" y="561"/>
                      <a:pt x="27" y="879"/>
                      <a:pt x="0" y="1277"/>
                    </a:cubicBezTo>
                    <a:cubicBezTo>
                      <a:pt x="0" y="1675"/>
                      <a:pt x="265" y="1994"/>
                      <a:pt x="637" y="2100"/>
                    </a:cubicBezTo>
                    <a:cubicBezTo>
                      <a:pt x="734" y="2138"/>
                      <a:pt x="845" y="2163"/>
                      <a:pt x="960" y="2163"/>
                    </a:cubicBezTo>
                    <a:cubicBezTo>
                      <a:pt x="1002" y="2163"/>
                      <a:pt x="1045" y="2160"/>
                      <a:pt x="1088" y="2153"/>
                    </a:cubicBezTo>
                    <a:lnTo>
                      <a:pt x="1088" y="2153"/>
                    </a:lnTo>
                    <a:cubicBezTo>
                      <a:pt x="1061" y="2365"/>
                      <a:pt x="1141" y="2551"/>
                      <a:pt x="1274" y="2710"/>
                    </a:cubicBezTo>
                    <a:cubicBezTo>
                      <a:pt x="1444" y="2895"/>
                      <a:pt x="1695" y="2991"/>
                      <a:pt x="1949" y="2991"/>
                    </a:cubicBezTo>
                    <a:cubicBezTo>
                      <a:pt x="2130" y="2991"/>
                      <a:pt x="2312" y="2942"/>
                      <a:pt x="2467" y="2842"/>
                    </a:cubicBezTo>
                    <a:cubicBezTo>
                      <a:pt x="2812" y="2604"/>
                      <a:pt x="2971" y="2126"/>
                      <a:pt x="2812" y="1755"/>
                    </a:cubicBezTo>
                    <a:cubicBezTo>
                      <a:pt x="2759" y="1622"/>
                      <a:pt x="2680" y="1516"/>
                      <a:pt x="2573" y="1410"/>
                    </a:cubicBezTo>
                    <a:cubicBezTo>
                      <a:pt x="2680" y="1277"/>
                      <a:pt x="2786" y="1118"/>
                      <a:pt x="2839" y="932"/>
                    </a:cubicBezTo>
                    <a:cubicBezTo>
                      <a:pt x="2918" y="561"/>
                      <a:pt x="2759" y="189"/>
                      <a:pt x="2414" y="57"/>
                    </a:cubicBezTo>
                    <a:cubicBezTo>
                      <a:pt x="2313" y="18"/>
                      <a:pt x="2216" y="1"/>
                      <a:pt x="2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6"/>
              <p:cNvSpPr/>
              <p:nvPr/>
            </p:nvSpPr>
            <p:spPr>
              <a:xfrm>
                <a:off x="1465118" y="1721164"/>
                <a:ext cx="42034" cy="40659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97" extrusionOk="0">
                    <a:moveTo>
                      <a:pt x="399" y="1"/>
                    </a:moveTo>
                    <a:cubicBezTo>
                      <a:pt x="186" y="1"/>
                      <a:pt x="1" y="160"/>
                      <a:pt x="1" y="399"/>
                    </a:cubicBezTo>
                    <a:cubicBezTo>
                      <a:pt x="1" y="611"/>
                      <a:pt x="186" y="797"/>
                      <a:pt x="399" y="797"/>
                    </a:cubicBezTo>
                    <a:cubicBezTo>
                      <a:pt x="637" y="797"/>
                      <a:pt x="823" y="611"/>
                      <a:pt x="823" y="399"/>
                    </a:cubicBezTo>
                    <a:cubicBezTo>
                      <a:pt x="823" y="160"/>
                      <a:pt x="637" y="1"/>
                      <a:pt x="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6"/>
              <p:cNvSpPr/>
              <p:nvPr/>
            </p:nvSpPr>
            <p:spPr>
              <a:xfrm>
                <a:off x="958972" y="2152750"/>
                <a:ext cx="151609" cy="153606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3011" extrusionOk="0">
                    <a:moveTo>
                      <a:pt x="2124" y="1"/>
                    </a:moveTo>
                    <a:cubicBezTo>
                      <a:pt x="1707" y="1"/>
                      <a:pt x="1392" y="360"/>
                      <a:pt x="1327" y="773"/>
                    </a:cubicBezTo>
                    <a:cubicBezTo>
                      <a:pt x="1168" y="667"/>
                      <a:pt x="956" y="587"/>
                      <a:pt x="770" y="587"/>
                    </a:cubicBezTo>
                    <a:cubicBezTo>
                      <a:pt x="753" y="586"/>
                      <a:pt x="737" y="586"/>
                      <a:pt x="721" y="586"/>
                    </a:cubicBezTo>
                    <a:cubicBezTo>
                      <a:pt x="321" y="586"/>
                      <a:pt x="26" y="895"/>
                      <a:pt x="1" y="1277"/>
                    </a:cubicBezTo>
                    <a:cubicBezTo>
                      <a:pt x="1" y="1675"/>
                      <a:pt x="266" y="1993"/>
                      <a:pt x="637" y="2126"/>
                    </a:cubicBezTo>
                    <a:cubicBezTo>
                      <a:pt x="715" y="2157"/>
                      <a:pt x="802" y="2170"/>
                      <a:pt x="892" y="2170"/>
                    </a:cubicBezTo>
                    <a:cubicBezTo>
                      <a:pt x="956" y="2170"/>
                      <a:pt x="1022" y="2163"/>
                      <a:pt x="1088" y="2152"/>
                    </a:cubicBezTo>
                    <a:lnTo>
                      <a:pt x="1088" y="2152"/>
                    </a:lnTo>
                    <a:cubicBezTo>
                      <a:pt x="1062" y="2365"/>
                      <a:pt x="1141" y="2550"/>
                      <a:pt x="1274" y="2710"/>
                    </a:cubicBezTo>
                    <a:cubicBezTo>
                      <a:pt x="1442" y="2908"/>
                      <a:pt x="1689" y="3010"/>
                      <a:pt x="1940" y="3010"/>
                    </a:cubicBezTo>
                    <a:cubicBezTo>
                      <a:pt x="2124" y="3010"/>
                      <a:pt x="2310" y="2955"/>
                      <a:pt x="2468" y="2842"/>
                    </a:cubicBezTo>
                    <a:cubicBezTo>
                      <a:pt x="2813" y="2603"/>
                      <a:pt x="2972" y="2152"/>
                      <a:pt x="2813" y="1755"/>
                    </a:cubicBezTo>
                    <a:cubicBezTo>
                      <a:pt x="2760" y="1622"/>
                      <a:pt x="2680" y="1516"/>
                      <a:pt x="2574" y="1410"/>
                    </a:cubicBezTo>
                    <a:cubicBezTo>
                      <a:pt x="2680" y="1277"/>
                      <a:pt x="2786" y="1118"/>
                      <a:pt x="2839" y="932"/>
                    </a:cubicBezTo>
                    <a:cubicBezTo>
                      <a:pt x="2919" y="587"/>
                      <a:pt x="2760" y="189"/>
                      <a:pt x="2415" y="57"/>
                    </a:cubicBezTo>
                    <a:cubicBezTo>
                      <a:pt x="2314" y="18"/>
                      <a:pt x="2217" y="1"/>
                      <a:pt x="2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6"/>
              <p:cNvSpPr/>
              <p:nvPr/>
            </p:nvSpPr>
            <p:spPr>
              <a:xfrm>
                <a:off x="1032072" y="2216519"/>
                <a:ext cx="40657" cy="4065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97" extrusionOk="0">
                    <a:moveTo>
                      <a:pt x="398" y="0"/>
                    </a:moveTo>
                    <a:cubicBezTo>
                      <a:pt x="186" y="0"/>
                      <a:pt x="0" y="186"/>
                      <a:pt x="0" y="398"/>
                    </a:cubicBezTo>
                    <a:cubicBezTo>
                      <a:pt x="0" y="611"/>
                      <a:pt x="186" y="796"/>
                      <a:pt x="398" y="796"/>
                    </a:cubicBezTo>
                    <a:cubicBezTo>
                      <a:pt x="637" y="796"/>
                      <a:pt x="796" y="611"/>
                      <a:pt x="796" y="398"/>
                    </a:cubicBezTo>
                    <a:cubicBezTo>
                      <a:pt x="796" y="186"/>
                      <a:pt x="637" y="0"/>
                      <a:pt x="3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6"/>
              <p:cNvSpPr/>
              <p:nvPr/>
            </p:nvSpPr>
            <p:spPr>
              <a:xfrm>
                <a:off x="1716864" y="1586892"/>
                <a:ext cx="158394" cy="15023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945" extrusionOk="0">
                    <a:moveTo>
                      <a:pt x="1160" y="1"/>
                    </a:moveTo>
                    <a:cubicBezTo>
                      <a:pt x="1036" y="1"/>
                      <a:pt x="911" y="36"/>
                      <a:pt x="796" y="112"/>
                    </a:cubicBezTo>
                    <a:cubicBezTo>
                      <a:pt x="292" y="431"/>
                      <a:pt x="398" y="1041"/>
                      <a:pt x="743" y="1412"/>
                    </a:cubicBezTo>
                    <a:cubicBezTo>
                      <a:pt x="531" y="1465"/>
                      <a:pt x="372" y="1598"/>
                      <a:pt x="239" y="1757"/>
                    </a:cubicBezTo>
                    <a:cubicBezTo>
                      <a:pt x="0" y="2076"/>
                      <a:pt x="53" y="2527"/>
                      <a:pt x="372" y="2765"/>
                    </a:cubicBezTo>
                    <a:cubicBezTo>
                      <a:pt x="509" y="2891"/>
                      <a:pt x="677" y="2945"/>
                      <a:pt x="849" y="2945"/>
                    </a:cubicBezTo>
                    <a:cubicBezTo>
                      <a:pt x="1041" y="2945"/>
                      <a:pt x="1238" y="2877"/>
                      <a:pt x="1406" y="2765"/>
                    </a:cubicBezTo>
                    <a:cubicBezTo>
                      <a:pt x="1539" y="2686"/>
                      <a:pt x="1618" y="2553"/>
                      <a:pt x="1698" y="2420"/>
                    </a:cubicBezTo>
                    <a:cubicBezTo>
                      <a:pt x="1837" y="2536"/>
                      <a:pt x="2016" y="2611"/>
                      <a:pt x="2182" y="2611"/>
                    </a:cubicBezTo>
                    <a:cubicBezTo>
                      <a:pt x="2207" y="2611"/>
                      <a:pt x="2231" y="2610"/>
                      <a:pt x="2255" y="2606"/>
                    </a:cubicBezTo>
                    <a:cubicBezTo>
                      <a:pt x="2706" y="2553"/>
                      <a:pt x="3078" y="2155"/>
                      <a:pt x="3078" y="1704"/>
                    </a:cubicBezTo>
                    <a:cubicBezTo>
                      <a:pt x="3104" y="1306"/>
                      <a:pt x="2812" y="882"/>
                      <a:pt x="2414" y="776"/>
                    </a:cubicBezTo>
                    <a:cubicBezTo>
                      <a:pt x="2359" y="765"/>
                      <a:pt x="2300" y="758"/>
                      <a:pt x="2240" y="758"/>
                    </a:cubicBezTo>
                    <a:cubicBezTo>
                      <a:pt x="2154" y="758"/>
                      <a:pt x="2068" y="771"/>
                      <a:pt x="1990" y="802"/>
                    </a:cubicBezTo>
                    <a:cubicBezTo>
                      <a:pt x="1963" y="616"/>
                      <a:pt x="1884" y="431"/>
                      <a:pt x="1751" y="298"/>
                    </a:cubicBezTo>
                    <a:cubicBezTo>
                      <a:pt x="1598" y="111"/>
                      <a:pt x="1381" y="1"/>
                      <a:pt x="1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6"/>
              <p:cNvSpPr/>
              <p:nvPr/>
            </p:nvSpPr>
            <p:spPr>
              <a:xfrm>
                <a:off x="1783181" y="1643570"/>
                <a:ext cx="46064" cy="4086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01" extrusionOk="0">
                    <a:moveTo>
                      <a:pt x="461" y="0"/>
                    </a:moveTo>
                    <a:cubicBezTo>
                      <a:pt x="336" y="0"/>
                      <a:pt x="214" y="54"/>
                      <a:pt x="133" y="169"/>
                    </a:cubicBezTo>
                    <a:cubicBezTo>
                      <a:pt x="0" y="328"/>
                      <a:pt x="27" y="593"/>
                      <a:pt x="212" y="726"/>
                    </a:cubicBezTo>
                    <a:cubicBezTo>
                      <a:pt x="285" y="777"/>
                      <a:pt x="365" y="801"/>
                      <a:pt x="444" y="801"/>
                    </a:cubicBezTo>
                    <a:cubicBezTo>
                      <a:pt x="568" y="801"/>
                      <a:pt x="689" y="743"/>
                      <a:pt x="769" y="646"/>
                    </a:cubicBezTo>
                    <a:cubicBezTo>
                      <a:pt x="902" y="460"/>
                      <a:pt x="876" y="195"/>
                      <a:pt x="690" y="63"/>
                    </a:cubicBezTo>
                    <a:cubicBezTo>
                      <a:pt x="618" y="22"/>
                      <a:pt x="539" y="0"/>
                      <a:pt x="4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6"/>
              <p:cNvSpPr/>
              <p:nvPr/>
            </p:nvSpPr>
            <p:spPr>
              <a:xfrm>
                <a:off x="1829194" y="1765343"/>
                <a:ext cx="155690" cy="156616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070" extrusionOk="0">
                    <a:moveTo>
                      <a:pt x="833" y="0"/>
                    </a:moveTo>
                    <a:cubicBezTo>
                      <a:pt x="655" y="0"/>
                      <a:pt x="474" y="66"/>
                      <a:pt x="318" y="196"/>
                    </a:cubicBezTo>
                    <a:cubicBezTo>
                      <a:pt x="27" y="488"/>
                      <a:pt x="0" y="886"/>
                      <a:pt x="186" y="1231"/>
                    </a:cubicBezTo>
                    <a:cubicBezTo>
                      <a:pt x="239" y="1390"/>
                      <a:pt x="345" y="1496"/>
                      <a:pt x="478" y="1575"/>
                    </a:cubicBezTo>
                    <a:cubicBezTo>
                      <a:pt x="318" y="1708"/>
                      <a:pt x="212" y="1894"/>
                      <a:pt x="212" y="2106"/>
                    </a:cubicBezTo>
                    <a:cubicBezTo>
                      <a:pt x="186" y="2557"/>
                      <a:pt x="531" y="2981"/>
                      <a:pt x="982" y="3061"/>
                    </a:cubicBezTo>
                    <a:cubicBezTo>
                      <a:pt x="1022" y="3066"/>
                      <a:pt x="1064" y="3069"/>
                      <a:pt x="1105" y="3069"/>
                    </a:cubicBezTo>
                    <a:cubicBezTo>
                      <a:pt x="1469" y="3069"/>
                      <a:pt x="1847" y="2864"/>
                      <a:pt x="1990" y="2530"/>
                    </a:cubicBezTo>
                    <a:cubicBezTo>
                      <a:pt x="2043" y="2398"/>
                      <a:pt x="2043" y="2239"/>
                      <a:pt x="2043" y="2106"/>
                    </a:cubicBezTo>
                    <a:cubicBezTo>
                      <a:pt x="2229" y="2079"/>
                      <a:pt x="2414" y="2053"/>
                      <a:pt x="2574" y="1947"/>
                    </a:cubicBezTo>
                    <a:cubicBezTo>
                      <a:pt x="2865" y="1761"/>
                      <a:pt x="3051" y="1390"/>
                      <a:pt x="2892" y="1045"/>
                    </a:cubicBezTo>
                    <a:cubicBezTo>
                      <a:pt x="2738" y="722"/>
                      <a:pt x="2468" y="586"/>
                      <a:pt x="2191" y="586"/>
                    </a:cubicBezTo>
                    <a:cubicBezTo>
                      <a:pt x="1990" y="586"/>
                      <a:pt x="1786" y="657"/>
                      <a:pt x="1618" y="780"/>
                    </a:cubicBezTo>
                    <a:cubicBezTo>
                      <a:pt x="1565" y="567"/>
                      <a:pt x="1486" y="382"/>
                      <a:pt x="1353" y="222"/>
                    </a:cubicBezTo>
                    <a:cubicBezTo>
                      <a:pt x="1204" y="73"/>
                      <a:pt x="1020" y="0"/>
                      <a:pt x="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6"/>
              <p:cNvSpPr/>
              <p:nvPr/>
            </p:nvSpPr>
            <p:spPr>
              <a:xfrm>
                <a:off x="1876533" y="1834162"/>
                <a:ext cx="44738" cy="41526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14" extrusionOk="0">
                    <a:moveTo>
                      <a:pt x="438" y="1"/>
                    </a:moveTo>
                    <a:cubicBezTo>
                      <a:pt x="339" y="1"/>
                      <a:pt x="239" y="41"/>
                      <a:pt x="160" y="120"/>
                    </a:cubicBezTo>
                    <a:cubicBezTo>
                      <a:pt x="1" y="279"/>
                      <a:pt x="1" y="545"/>
                      <a:pt x="160" y="704"/>
                    </a:cubicBezTo>
                    <a:cubicBezTo>
                      <a:pt x="236" y="780"/>
                      <a:pt x="330" y="814"/>
                      <a:pt x="425" y="814"/>
                    </a:cubicBezTo>
                    <a:cubicBezTo>
                      <a:pt x="529" y="814"/>
                      <a:pt x="634" y="773"/>
                      <a:pt x="717" y="704"/>
                    </a:cubicBezTo>
                    <a:cubicBezTo>
                      <a:pt x="876" y="545"/>
                      <a:pt x="876" y="279"/>
                      <a:pt x="717" y="120"/>
                    </a:cubicBezTo>
                    <a:cubicBezTo>
                      <a:pt x="637" y="41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6"/>
              <p:cNvSpPr/>
              <p:nvPr/>
            </p:nvSpPr>
            <p:spPr>
              <a:xfrm>
                <a:off x="1270250" y="2263351"/>
                <a:ext cx="155690" cy="156616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070" extrusionOk="0">
                    <a:moveTo>
                      <a:pt x="820" y="1"/>
                    </a:moveTo>
                    <a:cubicBezTo>
                      <a:pt x="642" y="1"/>
                      <a:pt x="461" y="67"/>
                      <a:pt x="319" y="197"/>
                    </a:cubicBezTo>
                    <a:cubicBezTo>
                      <a:pt x="27" y="489"/>
                      <a:pt x="0" y="886"/>
                      <a:pt x="160" y="1231"/>
                    </a:cubicBezTo>
                    <a:cubicBezTo>
                      <a:pt x="239" y="1391"/>
                      <a:pt x="345" y="1497"/>
                      <a:pt x="451" y="1576"/>
                    </a:cubicBezTo>
                    <a:cubicBezTo>
                      <a:pt x="319" y="1709"/>
                      <a:pt x="213" y="1895"/>
                      <a:pt x="213" y="2107"/>
                    </a:cubicBezTo>
                    <a:cubicBezTo>
                      <a:pt x="186" y="2558"/>
                      <a:pt x="531" y="2982"/>
                      <a:pt x="955" y="3062"/>
                    </a:cubicBezTo>
                    <a:cubicBezTo>
                      <a:pt x="996" y="3067"/>
                      <a:pt x="1037" y="3070"/>
                      <a:pt x="1079" y="3070"/>
                    </a:cubicBezTo>
                    <a:cubicBezTo>
                      <a:pt x="1442" y="3070"/>
                      <a:pt x="1821" y="2865"/>
                      <a:pt x="1964" y="2531"/>
                    </a:cubicBezTo>
                    <a:cubicBezTo>
                      <a:pt x="2017" y="2399"/>
                      <a:pt x="2043" y="2240"/>
                      <a:pt x="2017" y="2107"/>
                    </a:cubicBezTo>
                    <a:cubicBezTo>
                      <a:pt x="2202" y="2080"/>
                      <a:pt x="2388" y="2054"/>
                      <a:pt x="2547" y="1948"/>
                    </a:cubicBezTo>
                    <a:cubicBezTo>
                      <a:pt x="2866" y="1762"/>
                      <a:pt x="3051" y="1391"/>
                      <a:pt x="2866" y="1046"/>
                    </a:cubicBezTo>
                    <a:cubicBezTo>
                      <a:pt x="2727" y="722"/>
                      <a:pt x="2464" y="587"/>
                      <a:pt x="2184" y="587"/>
                    </a:cubicBezTo>
                    <a:cubicBezTo>
                      <a:pt x="1981" y="587"/>
                      <a:pt x="1770" y="658"/>
                      <a:pt x="1592" y="780"/>
                    </a:cubicBezTo>
                    <a:cubicBezTo>
                      <a:pt x="1566" y="568"/>
                      <a:pt x="1486" y="382"/>
                      <a:pt x="1327" y="223"/>
                    </a:cubicBezTo>
                    <a:cubicBezTo>
                      <a:pt x="1191" y="74"/>
                      <a:pt x="1007" y="1"/>
                      <a:pt x="8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6"/>
              <p:cNvSpPr/>
              <p:nvPr/>
            </p:nvSpPr>
            <p:spPr>
              <a:xfrm>
                <a:off x="1317589" y="2332221"/>
                <a:ext cx="44738" cy="41526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14" extrusionOk="0">
                    <a:moveTo>
                      <a:pt x="429" y="1"/>
                    </a:moveTo>
                    <a:cubicBezTo>
                      <a:pt x="326" y="1"/>
                      <a:pt x="226" y="41"/>
                      <a:pt x="160" y="120"/>
                    </a:cubicBezTo>
                    <a:cubicBezTo>
                      <a:pt x="1" y="279"/>
                      <a:pt x="1" y="545"/>
                      <a:pt x="160" y="704"/>
                    </a:cubicBezTo>
                    <a:cubicBezTo>
                      <a:pt x="236" y="780"/>
                      <a:pt x="330" y="813"/>
                      <a:pt x="425" y="813"/>
                    </a:cubicBezTo>
                    <a:cubicBezTo>
                      <a:pt x="529" y="813"/>
                      <a:pt x="634" y="773"/>
                      <a:pt x="717" y="704"/>
                    </a:cubicBezTo>
                    <a:cubicBezTo>
                      <a:pt x="876" y="545"/>
                      <a:pt x="876" y="279"/>
                      <a:pt x="717" y="120"/>
                    </a:cubicBezTo>
                    <a:cubicBezTo>
                      <a:pt x="638" y="41"/>
                      <a:pt x="532" y="1"/>
                      <a:pt x="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2" name="Google Shape;2452;p56"/>
            <p:cNvGrpSpPr/>
            <p:nvPr/>
          </p:nvGrpSpPr>
          <p:grpSpPr>
            <a:xfrm flipH="1">
              <a:off x="944559" y="4360499"/>
              <a:ext cx="1302029" cy="568436"/>
              <a:chOff x="1166994" y="3302780"/>
              <a:chExt cx="483792" cy="211228"/>
            </a:xfrm>
          </p:grpSpPr>
          <p:sp>
            <p:nvSpPr>
              <p:cNvPr id="2453" name="Google Shape;2453;p56"/>
              <p:cNvSpPr/>
              <p:nvPr/>
            </p:nvSpPr>
            <p:spPr>
              <a:xfrm>
                <a:off x="1336097" y="3302780"/>
                <a:ext cx="79432" cy="189183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10015" extrusionOk="0">
                    <a:moveTo>
                      <a:pt x="1761" y="0"/>
                    </a:moveTo>
                    <a:cubicBezTo>
                      <a:pt x="986" y="0"/>
                      <a:pt x="410" y="489"/>
                      <a:pt x="468" y="1062"/>
                    </a:cubicBezTo>
                    <a:cubicBezTo>
                      <a:pt x="545" y="1841"/>
                      <a:pt x="1" y="3398"/>
                      <a:pt x="1" y="3398"/>
                    </a:cubicBezTo>
                    <a:cubicBezTo>
                      <a:pt x="1" y="3398"/>
                      <a:pt x="545" y="3008"/>
                      <a:pt x="701" y="2074"/>
                    </a:cubicBezTo>
                    <a:cubicBezTo>
                      <a:pt x="831" y="1360"/>
                      <a:pt x="1015" y="754"/>
                      <a:pt x="1435" y="754"/>
                    </a:cubicBezTo>
                    <a:cubicBezTo>
                      <a:pt x="1518" y="754"/>
                      <a:pt x="1610" y="777"/>
                      <a:pt x="1713" y="829"/>
                    </a:cubicBezTo>
                    <a:cubicBezTo>
                      <a:pt x="2258" y="1140"/>
                      <a:pt x="2336" y="3631"/>
                      <a:pt x="2725" y="6511"/>
                    </a:cubicBezTo>
                    <a:cubicBezTo>
                      <a:pt x="3114" y="9469"/>
                      <a:pt x="3426" y="9936"/>
                      <a:pt x="3581" y="10014"/>
                    </a:cubicBezTo>
                    <a:cubicBezTo>
                      <a:pt x="3581" y="10014"/>
                      <a:pt x="4204" y="8146"/>
                      <a:pt x="3971" y="5889"/>
                    </a:cubicBezTo>
                    <a:cubicBezTo>
                      <a:pt x="3893" y="4877"/>
                      <a:pt x="3503" y="3008"/>
                      <a:pt x="3503" y="2619"/>
                    </a:cubicBezTo>
                    <a:cubicBezTo>
                      <a:pt x="3426" y="1452"/>
                      <a:pt x="3737" y="673"/>
                      <a:pt x="2647" y="206"/>
                    </a:cubicBezTo>
                    <a:cubicBezTo>
                      <a:pt x="2340" y="63"/>
                      <a:pt x="2037" y="0"/>
                      <a:pt x="17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6"/>
              <p:cNvSpPr/>
              <p:nvPr/>
            </p:nvSpPr>
            <p:spPr>
              <a:xfrm>
                <a:off x="1247881" y="3325788"/>
                <a:ext cx="152933" cy="161755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8563" extrusionOk="0">
                    <a:moveTo>
                      <a:pt x="4671" y="0"/>
                    </a:moveTo>
                    <a:cubicBezTo>
                      <a:pt x="3269" y="0"/>
                      <a:pt x="3114" y="1246"/>
                      <a:pt x="2335" y="2491"/>
                    </a:cubicBezTo>
                    <a:cubicBezTo>
                      <a:pt x="1479" y="3737"/>
                      <a:pt x="0" y="5060"/>
                      <a:pt x="0" y="5060"/>
                    </a:cubicBezTo>
                    <a:cubicBezTo>
                      <a:pt x="0" y="5060"/>
                      <a:pt x="2880" y="4281"/>
                      <a:pt x="3269" y="2958"/>
                    </a:cubicBezTo>
                    <a:cubicBezTo>
                      <a:pt x="3620" y="1768"/>
                      <a:pt x="3466" y="1144"/>
                      <a:pt x="4394" y="1144"/>
                    </a:cubicBezTo>
                    <a:cubicBezTo>
                      <a:pt x="4498" y="1144"/>
                      <a:pt x="4615" y="1152"/>
                      <a:pt x="4748" y="1168"/>
                    </a:cubicBezTo>
                    <a:cubicBezTo>
                      <a:pt x="5994" y="1323"/>
                      <a:pt x="6072" y="1246"/>
                      <a:pt x="6305" y="3269"/>
                    </a:cubicBezTo>
                    <a:cubicBezTo>
                      <a:pt x="6539" y="5293"/>
                      <a:pt x="7006" y="8407"/>
                      <a:pt x="8096" y="8563"/>
                    </a:cubicBezTo>
                    <a:cubicBezTo>
                      <a:pt x="8096" y="8563"/>
                      <a:pt x="7395" y="5293"/>
                      <a:pt x="7239" y="2491"/>
                    </a:cubicBezTo>
                    <a:cubicBezTo>
                      <a:pt x="7162" y="234"/>
                      <a:pt x="6383" y="0"/>
                      <a:pt x="46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6"/>
              <p:cNvSpPr/>
              <p:nvPr/>
            </p:nvSpPr>
            <p:spPr>
              <a:xfrm>
                <a:off x="1405216" y="3327243"/>
                <a:ext cx="152933" cy="161774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8564" extrusionOk="0">
                    <a:moveTo>
                      <a:pt x="3503" y="1"/>
                    </a:moveTo>
                    <a:cubicBezTo>
                      <a:pt x="1790" y="1"/>
                      <a:pt x="1012" y="234"/>
                      <a:pt x="856" y="2492"/>
                    </a:cubicBezTo>
                    <a:cubicBezTo>
                      <a:pt x="779" y="5372"/>
                      <a:pt x="0" y="8564"/>
                      <a:pt x="0" y="8564"/>
                    </a:cubicBezTo>
                    <a:cubicBezTo>
                      <a:pt x="1090" y="8408"/>
                      <a:pt x="1635" y="5294"/>
                      <a:pt x="1868" y="3270"/>
                    </a:cubicBezTo>
                    <a:cubicBezTo>
                      <a:pt x="2024" y="1246"/>
                      <a:pt x="2102" y="1324"/>
                      <a:pt x="3425" y="1169"/>
                    </a:cubicBezTo>
                    <a:cubicBezTo>
                      <a:pt x="3550" y="1153"/>
                      <a:pt x="3661" y="1145"/>
                      <a:pt x="3760" y="1145"/>
                    </a:cubicBezTo>
                    <a:cubicBezTo>
                      <a:pt x="4645" y="1145"/>
                      <a:pt x="4554" y="1769"/>
                      <a:pt x="4904" y="2959"/>
                    </a:cubicBezTo>
                    <a:cubicBezTo>
                      <a:pt x="5293" y="4282"/>
                      <a:pt x="8096" y="5061"/>
                      <a:pt x="8096" y="5061"/>
                    </a:cubicBezTo>
                    <a:cubicBezTo>
                      <a:pt x="8096" y="5061"/>
                      <a:pt x="6617" y="3815"/>
                      <a:pt x="5838" y="2492"/>
                    </a:cubicBezTo>
                    <a:cubicBezTo>
                      <a:pt x="5060" y="1246"/>
                      <a:pt x="4904" y="1"/>
                      <a:pt x="35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6"/>
              <p:cNvSpPr/>
              <p:nvPr/>
            </p:nvSpPr>
            <p:spPr>
              <a:xfrm>
                <a:off x="1166994" y="3338142"/>
                <a:ext cx="233820" cy="150874"/>
              </a:xfrm>
              <a:custGeom>
                <a:avLst/>
                <a:gdLst/>
                <a:ahLst/>
                <a:cxnLst/>
                <a:rect l="l" t="t" r="r" b="b"/>
                <a:pathLst>
                  <a:path w="12378" h="7987" extrusionOk="0">
                    <a:moveTo>
                      <a:pt x="6633" y="0"/>
                    </a:moveTo>
                    <a:cubicBezTo>
                      <a:pt x="5791" y="0"/>
                      <a:pt x="4871" y="374"/>
                      <a:pt x="3893" y="981"/>
                    </a:cubicBezTo>
                    <a:cubicBezTo>
                      <a:pt x="1713" y="2460"/>
                      <a:pt x="1" y="3394"/>
                      <a:pt x="1" y="3394"/>
                    </a:cubicBezTo>
                    <a:cubicBezTo>
                      <a:pt x="1" y="3394"/>
                      <a:pt x="2180" y="3160"/>
                      <a:pt x="4516" y="2071"/>
                    </a:cubicBezTo>
                    <a:cubicBezTo>
                      <a:pt x="5288" y="1710"/>
                      <a:pt x="5916" y="1511"/>
                      <a:pt x="6439" y="1511"/>
                    </a:cubicBezTo>
                    <a:cubicBezTo>
                      <a:pt x="7495" y="1511"/>
                      <a:pt x="8120" y="2323"/>
                      <a:pt x="8641" y="4250"/>
                    </a:cubicBezTo>
                    <a:cubicBezTo>
                      <a:pt x="9342" y="7130"/>
                      <a:pt x="12378" y="7987"/>
                      <a:pt x="12378" y="7987"/>
                    </a:cubicBezTo>
                    <a:cubicBezTo>
                      <a:pt x="12378" y="7987"/>
                      <a:pt x="10976" y="5029"/>
                      <a:pt x="9497" y="2226"/>
                    </a:cubicBezTo>
                    <a:cubicBezTo>
                      <a:pt x="8704" y="638"/>
                      <a:pt x="7735" y="0"/>
                      <a:pt x="6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6"/>
              <p:cNvSpPr/>
              <p:nvPr/>
            </p:nvSpPr>
            <p:spPr>
              <a:xfrm>
                <a:off x="1227291" y="3422127"/>
                <a:ext cx="186765" cy="91881"/>
              </a:xfrm>
              <a:custGeom>
                <a:avLst/>
                <a:gdLst/>
                <a:ahLst/>
                <a:cxnLst/>
                <a:rect l="l" t="t" r="r" b="b"/>
                <a:pathLst>
                  <a:path w="9887" h="4864" extrusionOk="0">
                    <a:moveTo>
                      <a:pt x="4637" y="0"/>
                    </a:moveTo>
                    <a:cubicBezTo>
                      <a:pt x="3597" y="0"/>
                      <a:pt x="3587" y="869"/>
                      <a:pt x="2336" y="2606"/>
                    </a:cubicBezTo>
                    <a:cubicBezTo>
                      <a:pt x="934" y="4475"/>
                      <a:pt x="0" y="4864"/>
                      <a:pt x="0" y="4864"/>
                    </a:cubicBezTo>
                    <a:cubicBezTo>
                      <a:pt x="0" y="4864"/>
                      <a:pt x="2258" y="4552"/>
                      <a:pt x="3425" y="2684"/>
                    </a:cubicBezTo>
                    <a:cubicBezTo>
                      <a:pt x="4085" y="1498"/>
                      <a:pt x="4590" y="1079"/>
                      <a:pt x="5013" y="1079"/>
                    </a:cubicBezTo>
                    <a:cubicBezTo>
                      <a:pt x="5589" y="1079"/>
                      <a:pt x="6012" y="1855"/>
                      <a:pt x="6461" y="2529"/>
                    </a:cubicBezTo>
                    <a:cubicBezTo>
                      <a:pt x="6984" y="3378"/>
                      <a:pt x="8330" y="3734"/>
                      <a:pt x="9348" y="3734"/>
                    </a:cubicBezTo>
                    <a:cubicBezTo>
                      <a:pt x="9542" y="3734"/>
                      <a:pt x="9724" y="3721"/>
                      <a:pt x="9886" y="3696"/>
                    </a:cubicBezTo>
                    <a:cubicBezTo>
                      <a:pt x="9886" y="3696"/>
                      <a:pt x="8719" y="3151"/>
                      <a:pt x="7551" y="2139"/>
                    </a:cubicBezTo>
                    <a:cubicBezTo>
                      <a:pt x="6539" y="1361"/>
                      <a:pt x="5761" y="193"/>
                      <a:pt x="5060" y="38"/>
                    </a:cubicBezTo>
                    <a:cubicBezTo>
                      <a:pt x="4902" y="13"/>
                      <a:pt x="4762" y="0"/>
                      <a:pt x="4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6"/>
              <p:cNvSpPr/>
              <p:nvPr/>
            </p:nvSpPr>
            <p:spPr>
              <a:xfrm>
                <a:off x="1416965" y="3338142"/>
                <a:ext cx="233820" cy="150874"/>
              </a:xfrm>
              <a:custGeom>
                <a:avLst/>
                <a:gdLst/>
                <a:ahLst/>
                <a:cxnLst/>
                <a:rect l="l" t="t" r="r" b="b"/>
                <a:pathLst>
                  <a:path w="12378" h="7987" extrusionOk="0">
                    <a:moveTo>
                      <a:pt x="5745" y="0"/>
                    </a:moveTo>
                    <a:cubicBezTo>
                      <a:pt x="4644" y="0"/>
                      <a:pt x="3675" y="638"/>
                      <a:pt x="2881" y="2226"/>
                    </a:cubicBezTo>
                    <a:cubicBezTo>
                      <a:pt x="1402" y="5029"/>
                      <a:pt x="1" y="7987"/>
                      <a:pt x="1" y="7987"/>
                    </a:cubicBezTo>
                    <a:cubicBezTo>
                      <a:pt x="1" y="7987"/>
                      <a:pt x="3037" y="7130"/>
                      <a:pt x="3737" y="4250"/>
                    </a:cubicBezTo>
                    <a:cubicBezTo>
                      <a:pt x="4258" y="2323"/>
                      <a:pt x="4883" y="1511"/>
                      <a:pt x="5940" y="1511"/>
                    </a:cubicBezTo>
                    <a:cubicBezTo>
                      <a:pt x="6462" y="1511"/>
                      <a:pt x="7090" y="1710"/>
                      <a:pt x="7863" y="2071"/>
                    </a:cubicBezTo>
                    <a:cubicBezTo>
                      <a:pt x="10198" y="3160"/>
                      <a:pt x="12378" y="3394"/>
                      <a:pt x="12378" y="3394"/>
                    </a:cubicBezTo>
                    <a:cubicBezTo>
                      <a:pt x="12378" y="3394"/>
                      <a:pt x="10665" y="2460"/>
                      <a:pt x="8486" y="981"/>
                    </a:cubicBezTo>
                    <a:cubicBezTo>
                      <a:pt x="7507" y="374"/>
                      <a:pt x="6587" y="0"/>
                      <a:pt x="5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6"/>
              <p:cNvSpPr/>
              <p:nvPr/>
            </p:nvSpPr>
            <p:spPr>
              <a:xfrm>
                <a:off x="1403742" y="3422127"/>
                <a:ext cx="186765" cy="91881"/>
              </a:xfrm>
              <a:custGeom>
                <a:avLst/>
                <a:gdLst/>
                <a:ahLst/>
                <a:cxnLst/>
                <a:rect l="l" t="t" r="r" b="b"/>
                <a:pathLst>
                  <a:path w="9887" h="4864" extrusionOk="0">
                    <a:moveTo>
                      <a:pt x="5249" y="0"/>
                    </a:moveTo>
                    <a:cubicBezTo>
                      <a:pt x="5125" y="0"/>
                      <a:pt x="4985" y="13"/>
                      <a:pt x="4826" y="38"/>
                    </a:cubicBezTo>
                    <a:cubicBezTo>
                      <a:pt x="4126" y="193"/>
                      <a:pt x="3347" y="1361"/>
                      <a:pt x="2413" y="2139"/>
                    </a:cubicBezTo>
                    <a:cubicBezTo>
                      <a:pt x="1246" y="3151"/>
                      <a:pt x="0" y="3696"/>
                      <a:pt x="0" y="3696"/>
                    </a:cubicBezTo>
                    <a:cubicBezTo>
                      <a:pt x="162" y="3721"/>
                      <a:pt x="345" y="3734"/>
                      <a:pt x="539" y="3734"/>
                    </a:cubicBezTo>
                    <a:cubicBezTo>
                      <a:pt x="1556" y="3734"/>
                      <a:pt x="2902" y="3378"/>
                      <a:pt x="3425" y="2529"/>
                    </a:cubicBezTo>
                    <a:cubicBezTo>
                      <a:pt x="3874" y="1855"/>
                      <a:pt x="4297" y="1079"/>
                      <a:pt x="4888" y="1079"/>
                    </a:cubicBezTo>
                    <a:cubicBezTo>
                      <a:pt x="5322" y="1079"/>
                      <a:pt x="5847" y="1498"/>
                      <a:pt x="6539" y="2684"/>
                    </a:cubicBezTo>
                    <a:cubicBezTo>
                      <a:pt x="7629" y="4552"/>
                      <a:pt x="9886" y="4864"/>
                      <a:pt x="9886" y="4864"/>
                    </a:cubicBezTo>
                    <a:cubicBezTo>
                      <a:pt x="9886" y="4864"/>
                      <a:pt x="8952" y="4475"/>
                      <a:pt x="7551" y="2606"/>
                    </a:cubicBezTo>
                    <a:cubicBezTo>
                      <a:pt x="6300" y="869"/>
                      <a:pt x="6290" y="0"/>
                      <a:pt x="52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6"/>
              <p:cNvSpPr/>
              <p:nvPr/>
            </p:nvSpPr>
            <p:spPr>
              <a:xfrm>
                <a:off x="1396394" y="3374638"/>
                <a:ext cx="107352" cy="12329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6527" extrusionOk="0">
                    <a:moveTo>
                      <a:pt x="2086" y="0"/>
                    </a:moveTo>
                    <a:cubicBezTo>
                      <a:pt x="1871" y="0"/>
                      <a:pt x="1621" y="107"/>
                      <a:pt x="1246" y="139"/>
                    </a:cubicBezTo>
                    <a:lnTo>
                      <a:pt x="1246" y="216"/>
                    </a:lnTo>
                    <a:cubicBezTo>
                      <a:pt x="311" y="294"/>
                      <a:pt x="311" y="995"/>
                      <a:pt x="467" y="2707"/>
                    </a:cubicBezTo>
                    <a:cubicBezTo>
                      <a:pt x="701" y="4420"/>
                      <a:pt x="0" y="6132"/>
                      <a:pt x="0" y="6132"/>
                    </a:cubicBezTo>
                    <a:cubicBezTo>
                      <a:pt x="0" y="6132"/>
                      <a:pt x="394" y="6526"/>
                      <a:pt x="887" y="6526"/>
                    </a:cubicBezTo>
                    <a:cubicBezTo>
                      <a:pt x="1051" y="6526"/>
                      <a:pt x="1226" y="6483"/>
                      <a:pt x="1401" y="6366"/>
                    </a:cubicBezTo>
                    <a:cubicBezTo>
                      <a:pt x="2102" y="5899"/>
                      <a:pt x="1635" y="3097"/>
                      <a:pt x="1557" y="2240"/>
                    </a:cubicBezTo>
                    <a:cubicBezTo>
                      <a:pt x="1454" y="1673"/>
                      <a:pt x="1590" y="1208"/>
                      <a:pt x="1807" y="1208"/>
                    </a:cubicBezTo>
                    <a:cubicBezTo>
                      <a:pt x="1917" y="1208"/>
                      <a:pt x="2048" y="1329"/>
                      <a:pt x="2180" y="1618"/>
                    </a:cubicBezTo>
                    <a:cubicBezTo>
                      <a:pt x="2647" y="2396"/>
                      <a:pt x="3192" y="3019"/>
                      <a:pt x="4281" y="3174"/>
                    </a:cubicBezTo>
                    <a:cubicBezTo>
                      <a:pt x="4408" y="3194"/>
                      <a:pt x="4525" y="3202"/>
                      <a:pt x="4632" y="3202"/>
                    </a:cubicBezTo>
                    <a:cubicBezTo>
                      <a:pt x="5385" y="3202"/>
                      <a:pt x="5683" y="2785"/>
                      <a:pt x="5683" y="2785"/>
                    </a:cubicBezTo>
                    <a:lnTo>
                      <a:pt x="5683" y="2785"/>
                    </a:lnTo>
                    <a:cubicBezTo>
                      <a:pt x="5683" y="2785"/>
                      <a:pt x="5600" y="2796"/>
                      <a:pt x="5463" y="2796"/>
                    </a:cubicBezTo>
                    <a:cubicBezTo>
                      <a:pt x="4962" y="2796"/>
                      <a:pt x="3725" y="2652"/>
                      <a:pt x="3114" y="1306"/>
                    </a:cubicBezTo>
                    <a:cubicBezTo>
                      <a:pt x="2649" y="236"/>
                      <a:pt x="2406" y="0"/>
                      <a:pt x="20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Rezervirano mjesto teksta 1">
            <a:extLst>
              <a:ext uri="{FF2B5EF4-FFF2-40B4-BE49-F238E27FC236}">
                <a16:creationId xmlns:a16="http://schemas.microsoft.com/office/drawing/2014/main" id="{255D4ACA-8E10-41FE-B633-F09CC85A725D}"/>
              </a:ext>
            </a:extLst>
          </p:cNvPr>
          <p:cNvSpPr txBox="1">
            <a:spLocks/>
          </p:cNvSpPr>
          <p:nvPr/>
        </p:nvSpPr>
        <p:spPr>
          <a:xfrm>
            <a:off x="2934019" y="1754115"/>
            <a:ext cx="6209981" cy="3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Južno od feničkih gradova, od Sredozemnog mora do rijeke Jordan i Arapske pustinje, prostiralo se područje zvano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Kanaan.</a:t>
            </a:r>
          </a:p>
          <a:p>
            <a:pPr marL="133350" indent="0" algn="l"/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Na to su područje došla plemena pod vodstvom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Abrahama.</a:t>
            </a:r>
          </a:p>
          <a:p>
            <a:pPr marL="133350" indent="0" algn="l"/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Židovska plemena su imala snažno razvijen osjećaj zajedništva, povezivala ih je vjera u jednog boga,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Jahvu.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Najstariji židovski vjerski zapisi nazivaju se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Petoknjižje 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ili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Tora.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77;p47">
            <a:extLst>
              <a:ext uri="{FF2B5EF4-FFF2-40B4-BE49-F238E27FC236}">
                <a16:creationId xmlns:a16="http://schemas.microsoft.com/office/drawing/2014/main" id="{D47FD92D-7031-4596-8FBC-3CEE78A4F32C}"/>
              </a:ext>
            </a:extLst>
          </p:cNvPr>
          <p:cNvGrpSpPr/>
          <p:nvPr/>
        </p:nvGrpSpPr>
        <p:grpSpPr>
          <a:xfrm>
            <a:off x="6935540" y="3206057"/>
            <a:ext cx="2137355" cy="2258792"/>
            <a:chOff x="4791250" y="2521775"/>
            <a:chExt cx="1175275" cy="1242050"/>
          </a:xfrm>
        </p:grpSpPr>
        <p:grpSp>
          <p:nvGrpSpPr>
            <p:cNvPr id="3" name="Google Shape;1878;p47">
              <a:extLst>
                <a:ext uri="{FF2B5EF4-FFF2-40B4-BE49-F238E27FC236}">
                  <a16:creationId xmlns:a16="http://schemas.microsoft.com/office/drawing/2014/main" id="{5878669F-9325-4F45-A801-D6561EBE0096}"/>
                </a:ext>
              </a:extLst>
            </p:cNvPr>
            <p:cNvGrpSpPr/>
            <p:nvPr/>
          </p:nvGrpSpPr>
          <p:grpSpPr>
            <a:xfrm>
              <a:off x="4791250" y="3048825"/>
              <a:ext cx="1175275" cy="715000"/>
              <a:chOff x="4791250" y="3048825"/>
              <a:chExt cx="1175275" cy="715000"/>
            </a:xfrm>
          </p:grpSpPr>
          <p:sp>
            <p:nvSpPr>
              <p:cNvPr id="85" name="Google Shape;1879;p47">
                <a:extLst>
                  <a:ext uri="{FF2B5EF4-FFF2-40B4-BE49-F238E27FC236}">
                    <a16:creationId xmlns:a16="http://schemas.microsoft.com/office/drawing/2014/main" id="{C6B49F1E-1060-495B-843E-D895F80242B1}"/>
                  </a:ext>
                </a:extLst>
              </p:cNvPr>
              <p:cNvSpPr/>
              <p:nvPr/>
            </p:nvSpPr>
            <p:spPr>
              <a:xfrm>
                <a:off x="4791250" y="3048825"/>
                <a:ext cx="1175275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47011" h="27087" extrusionOk="0">
                    <a:moveTo>
                      <a:pt x="23506" y="0"/>
                    </a:moveTo>
                    <a:lnTo>
                      <a:pt x="1" y="13504"/>
                    </a:lnTo>
                    <a:lnTo>
                      <a:pt x="23506" y="27087"/>
                    </a:lnTo>
                    <a:lnTo>
                      <a:pt x="47011" y="13557"/>
                    </a:lnTo>
                    <a:lnTo>
                      <a:pt x="23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880;p47">
                <a:extLst>
                  <a:ext uri="{FF2B5EF4-FFF2-40B4-BE49-F238E27FC236}">
                    <a16:creationId xmlns:a16="http://schemas.microsoft.com/office/drawing/2014/main" id="{70F5F737-0AE1-40D2-B560-0AA9E94DA508}"/>
                  </a:ext>
                </a:extLst>
              </p:cNvPr>
              <p:cNvSpPr/>
              <p:nvPr/>
            </p:nvSpPr>
            <p:spPr>
              <a:xfrm>
                <a:off x="4791250" y="3386400"/>
                <a:ext cx="5876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97" extrusionOk="0">
                    <a:moveTo>
                      <a:pt x="1" y="1"/>
                    </a:moveTo>
                    <a:lnTo>
                      <a:pt x="1" y="1513"/>
                    </a:lnTo>
                    <a:lnTo>
                      <a:pt x="23506" y="15096"/>
                    </a:lnTo>
                    <a:lnTo>
                      <a:pt x="23506" y="135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881;p47">
                <a:extLst>
                  <a:ext uri="{FF2B5EF4-FFF2-40B4-BE49-F238E27FC236}">
                    <a16:creationId xmlns:a16="http://schemas.microsoft.com/office/drawing/2014/main" id="{9EC45442-F5A4-4749-8412-E70C231599D8}"/>
                  </a:ext>
                </a:extLst>
              </p:cNvPr>
              <p:cNvSpPr/>
              <p:nvPr/>
            </p:nvSpPr>
            <p:spPr>
              <a:xfrm>
                <a:off x="5378875" y="3387725"/>
                <a:ext cx="587650" cy="376100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44" extrusionOk="0">
                    <a:moveTo>
                      <a:pt x="23506" y="1"/>
                    </a:moveTo>
                    <a:lnTo>
                      <a:pt x="1" y="13531"/>
                    </a:lnTo>
                    <a:lnTo>
                      <a:pt x="1" y="15043"/>
                    </a:lnTo>
                    <a:lnTo>
                      <a:pt x="23506" y="1513"/>
                    </a:lnTo>
                    <a:lnTo>
                      <a:pt x="235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1882;p47">
              <a:extLst>
                <a:ext uri="{FF2B5EF4-FFF2-40B4-BE49-F238E27FC236}">
                  <a16:creationId xmlns:a16="http://schemas.microsoft.com/office/drawing/2014/main" id="{FECF8711-91FA-4DDC-BA8C-14FAFB49ED45}"/>
                </a:ext>
              </a:extLst>
            </p:cNvPr>
            <p:cNvSpPr/>
            <p:nvPr/>
          </p:nvSpPr>
          <p:spPr>
            <a:xfrm>
              <a:off x="5173275" y="3296125"/>
              <a:ext cx="451600" cy="198650"/>
            </a:xfrm>
            <a:custGeom>
              <a:avLst/>
              <a:gdLst/>
              <a:ahLst/>
              <a:cxnLst/>
              <a:rect l="l" t="t" r="r" b="b"/>
              <a:pathLst>
                <a:path w="18064" h="7946" extrusionOk="0">
                  <a:moveTo>
                    <a:pt x="6218" y="0"/>
                  </a:moveTo>
                  <a:cubicBezTo>
                    <a:pt x="5610" y="0"/>
                    <a:pt x="5064" y="103"/>
                    <a:pt x="4643" y="349"/>
                  </a:cubicBezTo>
                  <a:cubicBezTo>
                    <a:pt x="3794" y="508"/>
                    <a:pt x="2282" y="534"/>
                    <a:pt x="1725" y="1304"/>
                  </a:cubicBezTo>
                  <a:cubicBezTo>
                    <a:pt x="1460" y="1675"/>
                    <a:pt x="1460" y="2047"/>
                    <a:pt x="1645" y="2391"/>
                  </a:cubicBezTo>
                  <a:cubicBezTo>
                    <a:pt x="1115" y="2471"/>
                    <a:pt x="584" y="2736"/>
                    <a:pt x="319" y="3081"/>
                  </a:cubicBezTo>
                  <a:cubicBezTo>
                    <a:pt x="1" y="3453"/>
                    <a:pt x="239" y="3877"/>
                    <a:pt x="611" y="4089"/>
                  </a:cubicBezTo>
                  <a:cubicBezTo>
                    <a:pt x="292" y="4514"/>
                    <a:pt x="319" y="5124"/>
                    <a:pt x="849" y="5602"/>
                  </a:cubicBezTo>
                  <a:cubicBezTo>
                    <a:pt x="1566" y="6238"/>
                    <a:pt x="2653" y="6636"/>
                    <a:pt x="3688" y="6663"/>
                  </a:cubicBezTo>
                  <a:cubicBezTo>
                    <a:pt x="3741" y="6769"/>
                    <a:pt x="3847" y="6901"/>
                    <a:pt x="3927" y="6981"/>
                  </a:cubicBezTo>
                  <a:cubicBezTo>
                    <a:pt x="4590" y="7618"/>
                    <a:pt x="5625" y="7750"/>
                    <a:pt x="6474" y="7857"/>
                  </a:cubicBezTo>
                  <a:cubicBezTo>
                    <a:pt x="6941" y="7913"/>
                    <a:pt x="7445" y="7945"/>
                    <a:pt x="7956" y="7945"/>
                  </a:cubicBezTo>
                  <a:cubicBezTo>
                    <a:pt x="9360" y="7945"/>
                    <a:pt x="10810" y="7703"/>
                    <a:pt x="11647" y="7061"/>
                  </a:cubicBezTo>
                  <a:cubicBezTo>
                    <a:pt x="11647" y="7061"/>
                    <a:pt x="12079" y="7128"/>
                    <a:pt x="12638" y="7128"/>
                  </a:cubicBezTo>
                  <a:cubicBezTo>
                    <a:pt x="13732" y="7128"/>
                    <a:pt x="15315" y="6872"/>
                    <a:pt x="15122" y="5363"/>
                  </a:cubicBezTo>
                  <a:cubicBezTo>
                    <a:pt x="18063" y="1872"/>
                    <a:pt x="12988" y="1700"/>
                    <a:pt x="11957" y="1700"/>
                  </a:cubicBezTo>
                  <a:cubicBezTo>
                    <a:pt x="11844" y="1700"/>
                    <a:pt x="11780" y="1702"/>
                    <a:pt x="11780" y="1702"/>
                  </a:cubicBezTo>
                  <a:cubicBezTo>
                    <a:pt x="10577" y="980"/>
                    <a:pt x="8100" y="0"/>
                    <a:pt x="6218" y="0"/>
                  </a:cubicBezTo>
                  <a:close/>
                </a:path>
              </a:pathLst>
            </a:custGeom>
            <a:solidFill>
              <a:srgbClr val="D37324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83;p47">
              <a:extLst>
                <a:ext uri="{FF2B5EF4-FFF2-40B4-BE49-F238E27FC236}">
                  <a16:creationId xmlns:a16="http://schemas.microsoft.com/office/drawing/2014/main" id="{216DE35F-C87C-4FFF-87D2-BF16A4163EF7}"/>
                </a:ext>
              </a:extLst>
            </p:cNvPr>
            <p:cNvSpPr/>
            <p:nvPr/>
          </p:nvSpPr>
          <p:spPr>
            <a:xfrm>
              <a:off x="5253525" y="3114675"/>
              <a:ext cx="291850" cy="306875"/>
            </a:xfrm>
            <a:custGeom>
              <a:avLst/>
              <a:gdLst/>
              <a:ahLst/>
              <a:cxnLst/>
              <a:rect l="l" t="t" r="r" b="b"/>
              <a:pathLst>
                <a:path w="11674" h="12275" extrusionOk="0">
                  <a:moveTo>
                    <a:pt x="6449" y="1"/>
                  </a:moveTo>
                  <a:cubicBezTo>
                    <a:pt x="3616" y="1"/>
                    <a:pt x="248" y="1396"/>
                    <a:pt x="80" y="4503"/>
                  </a:cubicBezTo>
                  <a:cubicBezTo>
                    <a:pt x="1" y="6413"/>
                    <a:pt x="213" y="8535"/>
                    <a:pt x="1035" y="9994"/>
                  </a:cubicBezTo>
                  <a:cubicBezTo>
                    <a:pt x="1685" y="11215"/>
                    <a:pt x="3050" y="12274"/>
                    <a:pt x="4773" y="12274"/>
                  </a:cubicBezTo>
                  <a:cubicBezTo>
                    <a:pt x="5372" y="12274"/>
                    <a:pt x="6015" y="12146"/>
                    <a:pt x="6686" y="11851"/>
                  </a:cubicBezTo>
                  <a:cubicBezTo>
                    <a:pt x="11674" y="9703"/>
                    <a:pt x="11594" y="3707"/>
                    <a:pt x="10108" y="1346"/>
                  </a:cubicBezTo>
                  <a:cubicBezTo>
                    <a:pt x="9553" y="469"/>
                    <a:pt x="8091" y="1"/>
                    <a:pt x="6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84;p47">
              <a:extLst>
                <a:ext uri="{FF2B5EF4-FFF2-40B4-BE49-F238E27FC236}">
                  <a16:creationId xmlns:a16="http://schemas.microsoft.com/office/drawing/2014/main" id="{E7C1426E-EAE6-4496-9C49-A79D12F76A38}"/>
                </a:ext>
              </a:extLst>
            </p:cNvPr>
            <p:cNvSpPr/>
            <p:nvPr/>
          </p:nvSpPr>
          <p:spPr>
            <a:xfrm>
              <a:off x="5253525" y="3114675"/>
              <a:ext cx="291850" cy="306875"/>
            </a:xfrm>
            <a:custGeom>
              <a:avLst/>
              <a:gdLst/>
              <a:ahLst/>
              <a:cxnLst/>
              <a:rect l="l" t="t" r="r" b="b"/>
              <a:pathLst>
                <a:path w="11674" h="12275" extrusionOk="0">
                  <a:moveTo>
                    <a:pt x="6449" y="1"/>
                  </a:moveTo>
                  <a:cubicBezTo>
                    <a:pt x="3616" y="1"/>
                    <a:pt x="248" y="1396"/>
                    <a:pt x="80" y="4503"/>
                  </a:cubicBezTo>
                  <a:cubicBezTo>
                    <a:pt x="1" y="6413"/>
                    <a:pt x="213" y="8535"/>
                    <a:pt x="1035" y="9994"/>
                  </a:cubicBezTo>
                  <a:cubicBezTo>
                    <a:pt x="1685" y="11215"/>
                    <a:pt x="3050" y="12274"/>
                    <a:pt x="4773" y="12274"/>
                  </a:cubicBezTo>
                  <a:cubicBezTo>
                    <a:pt x="5372" y="12274"/>
                    <a:pt x="6015" y="12146"/>
                    <a:pt x="6686" y="11851"/>
                  </a:cubicBezTo>
                  <a:cubicBezTo>
                    <a:pt x="11674" y="9703"/>
                    <a:pt x="11594" y="3707"/>
                    <a:pt x="10108" y="1346"/>
                  </a:cubicBezTo>
                  <a:cubicBezTo>
                    <a:pt x="9553" y="469"/>
                    <a:pt x="8091" y="1"/>
                    <a:pt x="6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85;p47">
              <a:extLst>
                <a:ext uri="{FF2B5EF4-FFF2-40B4-BE49-F238E27FC236}">
                  <a16:creationId xmlns:a16="http://schemas.microsoft.com/office/drawing/2014/main" id="{45D15BA8-80B0-45CD-94CB-30562EC5C411}"/>
                </a:ext>
              </a:extLst>
            </p:cNvPr>
            <p:cNvSpPr/>
            <p:nvPr/>
          </p:nvSpPr>
          <p:spPr>
            <a:xfrm>
              <a:off x="5287350" y="3114775"/>
              <a:ext cx="258025" cy="306825"/>
            </a:xfrm>
            <a:custGeom>
              <a:avLst/>
              <a:gdLst/>
              <a:ahLst/>
              <a:cxnLst/>
              <a:rect l="l" t="t" r="r" b="b"/>
              <a:pathLst>
                <a:path w="10321" h="12273" extrusionOk="0">
                  <a:moveTo>
                    <a:pt x="5103" y="1"/>
                  </a:moveTo>
                  <a:cubicBezTo>
                    <a:pt x="4111" y="1"/>
                    <a:pt x="3055" y="170"/>
                    <a:pt x="2096" y="519"/>
                  </a:cubicBezTo>
                  <a:cubicBezTo>
                    <a:pt x="2043" y="1236"/>
                    <a:pt x="2096" y="1978"/>
                    <a:pt x="2335" y="2668"/>
                  </a:cubicBezTo>
                  <a:cubicBezTo>
                    <a:pt x="2760" y="3889"/>
                    <a:pt x="3794" y="4074"/>
                    <a:pt x="4590" y="4923"/>
                  </a:cubicBezTo>
                  <a:cubicBezTo>
                    <a:pt x="5678" y="6090"/>
                    <a:pt x="4935" y="7868"/>
                    <a:pt x="4298" y="9088"/>
                  </a:cubicBezTo>
                  <a:cubicBezTo>
                    <a:pt x="3593" y="10396"/>
                    <a:pt x="2586" y="10945"/>
                    <a:pt x="1582" y="10945"/>
                  </a:cubicBezTo>
                  <a:cubicBezTo>
                    <a:pt x="1038" y="10945"/>
                    <a:pt x="495" y="10783"/>
                    <a:pt x="1" y="10494"/>
                  </a:cubicBezTo>
                  <a:lnTo>
                    <a:pt x="1" y="10494"/>
                  </a:lnTo>
                  <a:cubicBezTo>
                    <a:pt x="719" y="11478"/>
                    <a:pt x="1937" y="12273"/>
                    <a:pt x="3424" y="12273"/>
                  </a:cubicBezTo>
                  <a:cubicBezTo>
                    <a:pt x="4022" y="12273"/>
                    <a:pt x="4663" y="12144"/>
                    <a:pt x="5333" y="11847"/>
                  </a:cubicBezTo>
                  <a:cubicBezTo>
                    <a:pt x="10321" y="9699"/>
                    <a:pt x="10241" y="3703"/>
                    <a:pt x="8755" y="1342"/>
                  </a:cubicBezTo>
                  <a:cubicBezTo>
                    <a:pt x="8209" y="465"/>
                    <a:pt x="6745" y="1"/>
                    <a:pt x="5103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86;p47">
              <a:extLst>
                <a:ext uri="{FF2B5EF4-FFF2-40B4-BE49-F238E27FC236}">
                  <a16:creationId xmlns:a16="http://schemas.microsoft.com/office/drawing/2014/main" id="{B8C51B95-A399-4317-A3D9-18B744662ADD}"/>
                </a:ext>
              </a:extLst>
            </p:cNvPr>
            <p:cNvSpPr/>
            <p:nvPr/>
          </p:nvSpPr>
          <p:spPr>
            <a:xfrm>
              <a:off x="5370250" y="2961425"/>
              <a:ext cx="222225" cy="254875"/>
            </a:xfrm>
            <a:custGeom>
              <a:avLst/>
              <a:gdLst/>
              <a:ahLst/>
              <a:cxnLst/>
              <a:rect l="l" t="t" r="r" b="b"/>
              <a:pathLst>
                <a:path w="8889" h="10195" extrusionOk="0">
                  <a:moveTo>
                    <a:pt x="3879" y="1"/>
                  </a:moveTo>
                  <a:cubicBezTo>
                    <a:pt x="2928" y="1"/>
                    <a:pt x="2078" y="194"/>
                    <a:pt x="1619" y="551"/>
                  </a:cubicBezTo>
                  <a:cubicBezTo>
                    <a:pt x="27" y="1745"/>
                    <a:pt x="1" y="5831"/>
                    <a:pt x="107" y="7104"/>
                  </a:cubicBezTo>
                  <a:cubicBezTo>
                    <a:pt x="213" y="8086"/>
                    <a:pt x="505" y="9227"/>
                    <a:pt x="1911" y="9784"/>
                  </a:cubicBezTo>
                  <a:cubicBezTo>
                    <a:pt x="2445" y="9987"/>
                    <a:pt x="2980" y="10194"/>
                    <a:pt x="3549" y="10194"/>
                  </a:cubicBezTo>
                  <a:cubicBezTo>
                    <a:pt x="4392" y="10194"/>
                    <a:pt x="5312" y="9739"/>
                    <a:pt x="6421" y="8139"/>
                  </a:cubicBezTo>
                  <a:cubicBezTo>
                    <a:pt x="8411" y="5221"/>
                    <a:pt x="8888" y="2249"/>
                    <a:pt x="7615" y="1162"/>
                  </a:cubicBezTo>
                  <a:cubicBezTo>
                    <a:pt x="6679" y="364"/>
                    <a:pt x="5184" y="1"/>
                    <a:pt x="38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87;p47">
              <a:extLst>
                <a:ext uri="{FF2B5EF4-FFF2-40B4-BE49-F238E27FC236}">
                  <a16:creationId xmlns:a16="http://schemas.microsoft.com/office/drawing/2014/main" id="{28D64A02-E88C-4FFF-A74C-CC2AFD949997}"/>
                </a:ext>
              </a:extLst>
            </p:cNvPr>
            <p:cNvSpPr/>
            <p:nvPr/>
          </p:nvSpPr>
          <p:spPr>
            <a:xfrm>
              <a:off x="5381525" y="2961425"/>
              <a:ext cx="211600" cy="254875"/>
            </a:xfrm>
            <a:custGeom>
              <a:avLst/>
              <a:gdLst/>
              <a:ahLst/>
              <a:cxnLst/>
              <a:rect l="l" t="t" r="r" b="b"/>
              <a:pathLst>
                <a:path w="8464" h="10195" extrusionOk="0">
                  <a:moveTo>
                    <a:pt x="3428" y="1"/>
                  </a:moveTo>
                  <a:cubicBezTo>
                    <a:pt x="2477" y="1"/>
                    <a:pt x="1627" y="194"/>
                    <a:pt x="1168" y="551"/>
                  </a:cubicBezTo>
                  <a:cubicBezTo>
                    <a:pt x="929" y="711"/>
                    <a:pt x="744" y="949"/>
                    <a:pt x="584" y="1215"/>
                  </a:cubicBezTo>
                  <a:cubicBezTo>
                    <a:pt x="1380" y="2753"/>
                    <a:pt x="4219" y="2356"/>
                    <a:pt x="4909" y="4160"/>
                  </a:cubicBezTo>
                  <a:cubicBezTo>
                    <a:pt x="5360" y="5327"/>
                    <a:pt x="4856" y="6839"/>
                    <a:pt x="4166" y="7821"/>
                  </a:cubicBezTo>
                  <a:cubicBezTo>
                    <a:pt x="3560" y="8670"/>
                    <a:pt x="2702" y="9042"/>
                    <a:pt x="1841" y="9042"/>
                  </a:cubicBezTo>
                  <a:cubicBezTo>
                    <a:pt x="1195" y="9042"/>
                    <a:pt x="547" y="8833"/>
                    <a:pt x="1" y="8457"/>
                  </a:cubicBezTo>
                  <a:lnTo>
                    <a:pt x="1" y="8457"/>
                  </a:lnTo>
                  <a:cubicBezTo>
                    <a:pt x="240" y="8988"/>
                    <a:pt x="691" y="9492"/>
                    <a:pt x="1460" y="9784"/>
                  </a:cubicBezTo>
                  <a:cubicBezTo>
                    <a:pt x="1994" y="9987"/>
                    <a:pt x="2529" y="10194"/>
                    <a:pt x="3098" y="10194"/>
                  </a:cubicBezTo>
                  <a:cubicBezTo>
                    <a:pt x="3941" y="10194"/>
                    <a:pt x="4861" y="9739"/>
                    <a:pt x="5970" y="8139"/>
                  </a:cubicBezTo>
                  <a:cubicBezTo>
                    <a:pt x="7960" y="5247"/>
                    <a:pt x="8464" y="2249"/>
                    <a:pt x="7190" y="1162"/>
                  </a:cubicBezTo>
                  <a:lnTo>
                    <a:pt x="7164" y="1162"/>
                  </a:lnTo>
                  <a:cubicBezTo>
                    <a:pt x="6228" y="364"/>
                    <a:pt x="4733" y="1"/>
                    <a:pt x="3428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88;p47">
              <a:extLst>
                <a:ext uri="{FF2B5EF4-FFF2-40B4-BE49-F238E27FC236}">
                  <a16:creationId xmlns:a16="http://schemas.microsoft.com/office/drawing/2014/main" id="{6FAECF5D-099E-4D5F-B528-9F2921F123A5}"/>
                </a:ext>
              </a:extLst>
            </p:cNvPr>
            <p:cNvSpPr/>
            <p:nvPr/>
          </p:nvSpPr>
          <p:spPr>
            <a:xfrm>
              <a:off x="5406075" y="2961425"/>
              <a:ext cx="187050" cy="250575"/>
            </a:xfrm>
            <a:custGeom>
              <a:avLst/>
              <a:gdLst/>
              <a:ahLst/>
              <a:cxnLst/>
              <a:rect l="l" t="t" r="r" b="b"/>
              <a:pathLst>
                <a:path w="7482" h="10023" extrusionOk="0">
                  <a:moveTo>
                    <a:pt x="2446" y="1"/>
                  </a:moveTo>
                  <a:cubicBezTo>
                    <a:pt x="1495" y="1"/>
                    <a:pt x="645" y="194"/>
                    <a:pt x="186" y="551"/>
                  </a:cubicBezTo>
                  <a:cubicBezTo>
                    <a:pt x="133" y="578"/>
                    <a:pt x="53" y="631"/>
                    <a:pt x="0" y="684"/>
                  </a:cubicBezTo>
                  <a:cubicBezTo>
                    <a:pt x="531" y="1507"/>
                    <a:pt x="1141" y="1798"/>
                    <a:pt x="2229" y="1958"/>
                  </a:cubicBezTo>
                  <a:cubicBezTo>
                    <a:pt x="2972" y="2064"/>
                    <a:pt x="3476" y="2435"/>
                    <a:pt x="4033" y="2966"/>
                  </a:cubicBezTo>
                  <a:cubicBezTo>
                    <a:pt x="5121" y="4000"/>
                    <a:pt x="4431" y="5857"/>
                    <a:pt x="4033" y="7078"/>
                  </a:cubicBezTo>
                  <a:cubicBezTo>
                    <a:pt x="3715" y="8139"/>
                    <a:pt x="2706" y="9518"/>
                    <a:pt x="2972" y="10023"/>
                  </a:cubicBezTo>
                  <a:cubicBezTo>
                    <a:pt x="3582" y="9784"/>
                    <a:pt x="4245" y="9227"/>
                    <a:pt x="4988" y="8139"/>
                  </a:cubicBezTo>
                  <a:cubicBezTo>
                    <a:pt x="6978" y="5221"/>
                    <a:pt x="7482" y="2249"/>
                    <a:pt x="6208" y="1162"/>
                  </a:cubicBezTo>
                  <a:lnTo>
                    <a:pt x="6182" y="1162"/>
                  </a:lnTo>
                  <a:cubicBezTo>
                    <a:pt x="5246" y="364"/>
                    <a:pt x="3751" y="1"/>
                    <a:pt x="2446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89;p47">
              <a:extLst>
                <a:ext uri="{FF2B5EF4-FFF2-40B4-BE49-F238E27FC236}">
                  <a16:creationId xmlns:a16="http://schemas.microsoft.com/office/drawing/2014/main" id="{C99E87A2-FBDD-4A2C-B294-FA69C02F3540}"/>
                </a:ext>
              </a:extLst>
            </p:cNvPr>
            <p:cNvSpPr/>
            <p:nvPr/>
          </p:nvSpPr>
          <p:spPr>
            <a:xfrm>
              <a:off x="5527125" y="2982150"/>
              <a:ext cx="165500" cy="139625"/>
            </a:xfrm>
            <a:custGeom>
              <a:avLst/>
              <a:gdLst/>
              <a:ahLst/>
              <a:cxnLst/>
              <a:rect l="l" t="t" r="r" b="b"/>
              <a:pathLst>
                <a:path w="6620" h="5585" extrusionOk="0">
                  <a:moveTo>
                    <a:pt x="4214" y="0"/>
                  </a:moveTo>
                  <a:cubicBezTo>
                    <a:pt x="2480" y="0"/>
                    <a:pt x="1" y="2742"/>
                    <a:pt x="66" y="3967"/>
                  </a:cubicBezTo>
                  <a:cubicBezTo>
                    <a:pt x="108" y="5177"/>
                    <a:pt x="886" y="5585"/>
                    <a:pt x="1803" y="5585"/>
                  </a:cubicBezTo>
                  <a:cubicBezTo>
                    <a:pt x="2637" y="5585"/>
                    <a:pt x="3586" y="5248"/>
                    <a:pt x="4205" y="4869"/>
                  </a:cubicBezTo>
                  <a:cubicBezTo>
                    <a:pt x="5691" y="3941"/>
                    <a:pt x="6619" y="1951"/>
                    <a:pt x="5187" y="412"/>
                  </a:cubicBezTo>
                  <a:cubicBezTo>
                    <a:pt x="4917" y="124"/>
                    <a:pt x="4582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90;p47">
              <a:extLst>
                <a:ext uri="{FF2B5EF4-FFF2-40B4-BE49-F238E27FC236}">
                  <a16:creationId xmlns:a16="http://schemas.microsoft.com/office/drawing/2014/main" id="{6FF578B4-8E62-4B2F-8F63-921E8D6D857A}"/>
                </a:ext>
              </a:extLst>
            </p:cNvPr>
            <p:cNvSpPr/>
            <p:nvPr/>
          </p:nvSpPr>
          <p:spPr>
            <a:xfrm>
              <a:off x="5528100" y="3008350"/>
              <a:ext cx="158550" cy="113500"/>
            </a:xfrm>
            <a:custGeom>
              <a:avLst/>
              <a:gdLst/>
              <a:ahLst/>
              <a:cxnLst/>
              <a:rect l="l" t="t" r="r" b="b"/>
              <a:pathLst>
                <a:path w="6342" h="4540" extrusionOk="0">
                  <a:moveTo>
                    <a:pt x="5599" y="1"/>
                  </a:moveTo>
                  <a:lnTo>
                    <a:pt x="5599" y="1"/>
                  </a:lnTo>
                  <a:cubicBezTo>
                    <a:pt x="5386" y="1168"/>
                    <a:pt x="4458" y="2229"/>
                    <a:pt x="3264" y="2627"/>
                  </a:cubicBezTo>
                  <a:cubicBezTo>
                    <a:pt x="2840" y="2760"/>
                    <a:pt x="2296" y="2879"/>
                    <a:pt x="1772" y="2879"/>
                  </a:cubicBezTo>
                  <a:cubicBezTo>
                    <a:pt x="1248" y="2879"/>
                    <a:pt x="744" y="2760"/>
                    <a:pt x="399" y="2415"/>
                  </a:cubicBezTo>
                  <a:cubicBezTo>
                    <a:pt x="319" y="2336"/>
                    <a:pt x="266" y="2256"/>
                    <a:pt x="213" y="2176"/>
                  </a:cubicBezTo>
                  <a:cubicBezTo>
                    <a:pt x="80" y="2468"/>
                    <a:pt x="1" y="2707"/>
                    <a:pt x="27" y="2946"/>
                  </a:cubicBezTo>
                  <a:cubicBezTo>
                    <a:pt x="69" y="4137"/>
                    <a:pt x="841" y="4540"/>
                    <a:pt x="1754" y="4540"/>
                  </a:cubicBezTo>
                  <a:cubicBezTo>
                    <a:pt x="2590" y="4540"/>
                    <a:pt x="3545" y="4202"/>
                    <a:pt x="4166" y="3821"/>
                  </a:cubicBezTo>
                  <a:cubicBezTo>
                    <a:pt x="5466" y="3025"/>
                    <a:pt x="6341" y="1407"/>
                    <a:pt x="5599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91;p47">
              <a:extLst>
                <a:ext uri="{FF2B5EF4-FFF2-40B4-BE49-F238E27FC236}">
                  <a16:creationId xmlns:a16="http://schemas.microsoft.com/office/drawing/2014/main" id="{CE704548-6A97-42EC-82E8-14E4038862D8}"/>
                </a:ext>
              </a:extLst>
            </p:cNvPr>
            <p:cNvSpPr/>
            <p:nvPr/>
          </p:nvSpPr>
          <p:spPr>
            <a:xfrm>
              <a:off x="5560600" y="2997300"/>
              <a:ext cx="76475" cy="48800"/>
            </a:xfrm>
            <a:custGeom>
              <a:avLst/>
              <a:gdLst/>
              <a:ahLst/>
              <a:cxnLst/>
              <a:rect l="l" t="t" r="r" b="b"/>
              <a:pathLst>
                <a:path w="3059" h="1952" extrusionOk="0">
                  <a:moveTo>
                    <a:pt x="2280" y="0"/>
                  </a:moveTo>
                  <a:cubicBezTo>
                    <a:pt x="2130" y="0"/>
                    <a:pt x="1969" y="48"/>
                    <a:pt x="1831" y="151"/>
                  </a:cubicBezTo>
                  <a:cubicBezTo>
                    <a:pt x="1168" y="655"/>
                    <a:pt x="1" y="1451"/>
                    <a:pt x="160" y="1823"/>
                  </a:cubicBezTo>
                  <a:cubicBezTo>
                    <a:pt x="194" y="1910"/>
                    <a:pt x="320" y="1951"/>
                    <a:pt x="500" y="1951"/>
                  </a:cubicBezTo>
                  <a:cubicBezTo>
                    <a:pt x="1031" y="1951"/>
                    <a:pt x="2033" y="1594"/>
                    <a:pt x="2548" y="1000"/>
                  </a:cubicBezTo>
                  <a:cubicBezTo>
                    <a:pt x="3059" y="391"/>
                    <a:pt x="2711" y="0"/>
                    <a:pt x="2280" y="0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92;p47">
              <a:extLst>
                <a:ext uri="{FF2B5EF4-FFF2-40B4-BE49-F238E27FC236}">
                  <a16:creationId xmlns:a16="http://schemas.microsoft.com/office/drawing/2014/main" id="{B7A47355-4761-4176-A8D4-7017D80947A5}"/>
                </a:ext>
              </a:extLst>
            </p:cNvPr>
            <p:cNvSpPr/>
            <p:nvPr/>
          </p:nvSpPr>
          <p:spPr>
            <a:xfrm>
              <a:off x="5327150" y="2544925"/>
              <a:ext cx="375425" cy="463850"/>
            </a:xfrm>
            <a:custGeom>
              <a:avLst/>
              <a:gdLst/>
              <a:ahLst/>
              <a:cxnLst/>
              <a:rect l="l" t="t" r="r" b="b"/>
              <a:pathLst>
                <a:path w="15017" h="18554" extrusionOk="0">
                  <a:moveTo>
                    <a:pt x="8126" y="0"/>
                  </a:moveTo>
                  <a:cubicBezTo>
                    <a:pt x="6784" y="0"/>
                    <a:pt x="5633" y="709"/>
                    <a:pt x="5306" y="2169"/>
                  </a:cubicBezTo>
                  <a:cubicBezTo>
                    <a:pt x="5014" y="3443"/>
                    <a:pt x="5863" y="6494"/>
                    <a:pt x="6314" y="7687"/>
                  </a:cubicBezTo>
                  <a:cubicBezTo>
                    <a:pt x="5731" y="7820"/>
                    <a:pt x="4935" y="8271"/>
                    <a:pt x="4670" y="8563"/>
                  </a:cubicBezTo>
                  <a:cubicBezTo>
                    <a:pt x="4298" y="7900"/>
                    <a:pt x="4351" y="6308"/>
                    <a:pt x="3290" y="5406"/>
                  </a:cubicBezTo>
                  <a:cubicBezTo>
                    <a:pt x="2829" y="5024"/>
                    <a:pt x="2427" y="4812"/>
                    <a:pt x="2036" y="4812"/>
                  </a:cubicBezTo>
                  <a:cubicBezTo>
                    <a:pt x="1638" y="4812"/>
                    <a:pt x="1251" y="5031"/>
                    <a:pt x="823" y="5512"/>
                  </a:cubicBezTo>
                  <a:cubicBezTo>
                    <a:pt x="27" y="6387"/>
                    <a:pt x="0" y="7661"/>
                    <a:pt x="451" y="8722"/>
                  </a:cubicBezTo>
                  <a:cubicBezTo>
                    <a:pt x="823" y="9677"/>
                    <a:pt x="1990" y="10473"/>
                    <a:pt x="2892" y="11110"/>
                  </a:cubicBezTo>
                  <a:cubicBezTo>
                    <a:pt x="2733" y="11508"/>
                    <a:pt x="2627" y="11879"/>
                    <a:pt x="2521" y="12250"/>
                  </a:cubicBezTo>
                  <a:cubicBezTo>
                    <a:pt x="1937" y="14532"/>
                    <a:pt x="2388" y="17371"/>
                    <a:pt x="4855" y="18299"/>
                  </a:cubicBezTo>
                  <a:cubicBezTo>
                    <a:pt x="5340" y="18472"/>
                    <a:pt x="5830" y="18554"/>
                    <a:pt x="6309" y="18554"/>
                  </a:cubicBezTo>
                  <a:cubicBezTo>
                    <a:pt x="8036" y="18554"/>
                    <a:pt x="9638" y="17499"/>
                    <a:pt x="10427" y="15858"/>
                  </a:cubicBezTo>
                  <a:cubicBezTo>
                    <a:pt x="11116" y="14426"/>
                    <a:pt x="11063" y="12887"/>
                    <a:pt x="10533" y="11481"/>
                  </a:cubicBezTo>
                  <a:cubicBezTo>
                    <a:pt x="11806" y="11216"/>
                    <a:pt x="12973" y="10526"/>
                    <a:pt x="13849" y="9571"/>
                  </a:cubicBezTo>
                  <a:cubicBezTo>
                    <a:pt x="14645" y="8696"/>
                    <a:pt x="15016" y="7449"/>
                    <a:pt x="14379" y="6255"/>
                  </a:cubicBezTo>
                  <a:cubicBezTo>
                    <a:pt x="13917" y="5344"/>
                    <a:pt x="13358" y="5025"/>
                    <a:pt x="12793" y="5025"/>
                  </a:cubicBezTo>
                  <a:cubicBezTo>
                    <a:pt x="12288" y="5025"/>
                    <a:pt x="11779" y="5279"/>
                    <a:pt x="11329" y="5592"/>
                  </a:cubicBezTo>
                  <a:cubicBezTo>
                    <a:pt x="10002" y="6520"/>
                    <a:pt x="9445" y="7396"/>
                    <a:pt x="8994" y="8589"/>
                  </a:cubicBezTo>
                  <a:cubicBezTo>
                    <a:pt x="8808" y="8404"/>
                    <a:pt x="8357" y="8138"/>
                    <a:pt x="8118" y="8032"/>
                  </a:cubicBezTo>
                  <a:cubicBezTo>
                    <a:pt x="8569" y="7157"/>
                    <a:pt x="10161" y="4928"/>
                    <a:pt x="10506" y="3894"/>
                  </a:cubicBezTo>
                  <a:cubicBezTo>
                    <a:pt x="11090" y="2249"/>
                    <a:pt x="10957" y="551"/>
                    <a:pt x="9020" y="100"/>
                  </a:cubicBezTo>
                  <a:cubicBezTo>
                    <a:pt x="8718" y="34"/>
                    <a:pt x="8418" y="0"/>
                    <a:pt x="8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93;p47">
              <a:extLst>
                <a:ext uri="{FF2B5EF4-FFF2-40B4-BE49-F238E27FC236}">
                  <a16:creationId xmlns:a16="http://schemas.microsoft.com/office/drawing/2014/main" id="{D1D856BC-3D76-4884-B8BC-B6E5814DE49C}"/>
                </a:ext>
              </a:extLst>
            </p:cNvPr>
            <p:cNvSpPr/>
            <p:nvPr/>
          </p:nvSpPr>
          <p:spPr>
            <a:xfrm>
              <a:off x="5372250" y="2552725"/>
              <a:ext cx="325000" cy="456075"/>
            </a:xfrm>
            <a:custGeom>
              <a:avLst/>
              <a:gdLst/>
              <a:ahLst/>
              <a:cxnLst/>
              <a:rect l="l" t="t" r="r" b="b"/>
              <a:pathLst>
                <a:path w="13000" h="18243" extrusionOk="0">
                  <a:moveTo>
                    <a:pt x="7243" y="8171"/>
                  </a:moveTo>
                  <a:lnTo>
                    <a:pt x="7243" y="8171"/>
                  </a:lnTo>
                  <a:cubicBezTo>
                    <a:pt x="7237" y="8193"/>
                    <a:pt x="7231" y="8214"/>
                    <a:pt x="7226" y="8235"/>
                  </a:cubicBezTo>
                  <a:lnTo>
                    <a:pt x="7226" y="8235"/>
                  </a:lnTo>
                  <a:cubicBezTo>
                    <a:pt x="7234" y="8212"/>
                    <a:pt x="7243" y="8187"/>
                    <a:pt x="7243" y="8171"/>
                  </a:cubicBezTo>
                  <a:close/>
                  <a:moveTo>
                    <a:pt x="7226" y="8235"/>
                  </a:moveTo>
                  <a:cubicBezTo>
                    <a:pt x="7221" y="8250"/>
                    <a:pt x="7217" y="8264"/>
                    <a:pt x="7217" y="8275"/>
                  </a:cubicBezTo>
                  <a:lnTo>
                    <a:pt x="7217" y="8275"/>
                  </a:lnTo>
                  <a:cubicBezTo>
                    <a:pt x="7220" y="8262"/>
                    <a:pt x="7223" y="8249"/>
                    <a:pt x="7226" y="8235"/>
                  </a:cubicBezTo>
                  <a:close/>
                  <a:moveTo>
                    <a:pt x="7217" y="8275"/>
                  </a:moveTo>
                  <a:lnTo>
                    <a:pt x="7217" y="8275"/>
                  </a:lnTo>
                  <a:cubicBezTo>
                    <a:pt x="7216" y="8276"/>
                    <a:pt x="7216" y="8276"/>
                    <a:pt x="7216" y="8277"/>
                  </a:cubicBezTo>
                  <a:lnTo>
                    <a:pt x="7216" y="8277"/>
                  </a:lnTo>
                  <a:cubicBezTo>
                    <a:pt x="7216" y="8277"/>
                    <a:pt x="7216" y="8277"/>
                    <a:pt x="7216" y="8277"/>
                  </a:cubicBezTo>
                  <a:cubicBezTo>
                    <a:pt x="7216" y="8277"/>
                    <a:pt x="7216" y="8276"/>
                    <a:pt x="7217" y="8275"/>
                  </a:cubicBezTo>
                  <a:close/>
                  <a:moveTo>
                    <a:pt x="7853" y="0"/>
                  </a:moveTo>
                  <a:lnTo>
                    <a:pt x="7853" y="0"/>
                  </a:lnTo>
                  <a:cubicBezTo>
                    <a:pt x="8410" y="1725"/>
                    <a:pt x="7641" y="3794"/>
                    <a:pt x="6765" y="5359"/>
                  </a:cubicBezTo>
                  <a:cubicBezTo>
                    <a:pt x="6348" y="6102"/>
                    <a:pt x="5707" y="7067"/>
                    <a:pt x="4790" y="7067"/>
                  </a:cubicBezTo>
                  <a:cubicBezTo>
                    <a:pt x="4658" y="7067"/>
                    <a:pt x="4521" y="7047"/>
                    <a:pt x="4378" y="7004"/>
                  </a:cubicBezTo>
                  <a:lnTo>
                    <a:pt x="4378" y="7004"/>
                  </a:lnTo>
                  <a:cubicBezTo>
                    <a:pt x="4431" y="7137"/>
                    <a:pt x="4484" y="7269"/>
                    <a:pt x="4510" y="7375"/>
                  </a:cubicBezTo>
                  <a:cubicBezTo>
                    <a:pt x="3953" y="7508"/>
                    <a:pt x="3131" y="7959"/>
                    <a:pt x="2866" y="8251"/>
                  </a:cubicBezTo>
                  <a:cubicBezTo>
                    <a:pt x="2521" y="7588"/>
                    <a:pt x="2547" y="5996"/>
                    <a:pt x="1486" y="5094"/>
                  </a:cubicBezTo>
                  <a:cubicBezTo>
                    <a:pt x="1006" y="4705"/>
                    <a:pt x="605" y="4494"/>
                    <a:pt x="197" y="4494"/>
                  </a:cubicBezTo>
                  <a:cubicBezTo>
                    <a:pt x="132" y="4494"/>
                    <a:pt x="66" y="4499"/>
                    <a:pt x="0" y="4510"/>
                  </a:cubicBezTo>
                  <a:cubicBezTo>
                    <a:pt x="1141" y="5651"/>
                    <a:pt x="1804" y="7720"/>
                    <a:pt x="1433" y="8967"/>
                  </a:cubicBezTo>
                  <a:cubicBezTo>
                    <a:pt x="1247" y="9551"/>
                    <a:pt x="849" y="10002"/>
                    <a:pt x="345" y="10267"/>
                  </a:cubicBezTo>
                  <a:cubicBezTo>
                    <a:pt x="584" y="10453"/>
                    <a:pt x="849" y="10639"/>
                    <a:pt x="1115" y="10824"/>
                  </a:cubicBezTo>
                  <a:cubicBezTo>
                    <a:pt x="1114" y="10825"/>
                    <a:pt x="1114" y="10825"/>
                    <a:pt x="1114" y="10825"/>
                  </a:cubicBezTo>
                  <a:cubicBezTo>
                    <a:pt x="1122" y="10825"/>
                    <a:pt x="2598" y="8573"/>
                    <a:pt x="3802" y="8573"/>
                  </a:cubicBezTo>
                  <a:cubicBezTo>
                    <a:pt x="3871" y="8573"/>
                    <a:pt x="3939" y="8580"/>
                    <a:pt x="4006" y="8596"/>
                  </a:cubicBezTo>
                  <a:cubicBezTo>
                    <a:pt x="5306" y="8888"/>
                    <a:pt x="5651" y="10426"/>
                    <a:pt x="5545" y="11726"/>
                  </a:cubicBezTo>
                  <a:cubicBezTo>
                    <a:pt x="5333" y="13928"/>
                    <a:pt x="4219" y="15706"/>
                    <a:pt x="2070" y="16448"/>
                  </a:cubicBezTo>
                  <a:cubicBezTo>
                    <a:pt x="1751" y="16555"/>
                    <a:pt x="1486" y="16581"/>
                    <a:pt x="1274" y="16581"/>
                  </a:cubicBezTo>
                  <a:cubicBezTo>
                    <a:pt x="1672" y="17191"/>
                    <a:pt x="2255" y="17695"/>
                    <a:pt x="3078" y="17987"/>
                  </a:cubicBezTo>
                  <a:cubicBezTo>
                    <a:pt x="3557" y="18161"/>
                    <a:pt x="4045" y="18242"/>
                    <a:pt x="4524" y="18242"/>
                  </a:cubicBezTo>
                  <a:cubicBezTo>
                    <a:pt x="6243" y="18242"/>
                    <a:pt x="7855" y="17192"/>
                    <a:pt x="8623" y="15573"/>
                  </a:cubicBezTo>
                  <a:cubicBezTo>
                    <a:pt x="9312" y="14114"/>
                    <a:pt x="9286" y="12575"/>
                    <a:pt x="8755" y="11169"/>
                  </a:cubicBezTo>
                  <a:cubicBezTo>
                    <a:pt x="10002" y="10904"/>
                    <a:pt x="11196" y="10214"/>
                    <a:pt x="12045" y="9259"/>
                  </a:cubicBezTo>
                  <a:cubicBezTo>
                    <a:pt x="12655" y="8596"/>
                    <a:pt x="13000" y="7720"/>
                    <a:pt x="12867" y="6818"/>
                  </a:cubicBezTo>
                  <a:lnTo>
                    <a:pt x="12867" y="6818"/>
                  </a:lnTo>
                  <a:cubicBezTo>
                    <a:pt x="12363" y="8065"/>
                    <a:pt x="11063" y="9073"/>
                    <a:pt x="9869" y="9604"/>
                  </a:cubicBezTo>
                  <a:cubicBezTo>
                    <a:pt x="9459" y="9786"/>
                    <a:pt x="8909" y="9995"/>
                    <a:pt x="8404" y="9995"/>
                  </a:cubicBezTo>
                  <a:cubicBezTo>
                    <a:pt x="8028" y="9995"/>
                    <a:pt x="7678" y="9879"/>
                    <a:pt x="7429" y="9551"/>
                  </a:cubicBezTo>
                  <a:cubicBezTo>
                    <a:pt x="7134" y="9207"/>
                    <a:pt x="7112" y="8726"/>
                    <a:pt x="7216" y="8277"/>
                  </a:cubicBezTo>
                  <a:lnTo>
                    <a:pt x="7216" y="8277"/>
                  </a:lnTo>
                  <a:cubicBezTo>
                    <a:pt x="7004" y="8091"/>
                    <a:pt x="6553" y="7826"/>
                    <a:pt x="6314" y="7720"/>
                  </a:cubicBezTo>
                  <a:cubicBezTo>
                    <a:pt x="6765" y="6845"/>
                    <a:pt x="8357" y="4590"/>
                    <a:pt x="8729" y="3582"/>
                  </a:cubicBezTo>
                  <a:cubicBezTo>
                    <a:pt x="9233" y="2149"/>
                    <a:pt x="9180" y="663"/>
                    <a:pt x="7853" y="0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94;p47">
              <a:extLst>
                <a:ext uri="{FF2B5EF4-FFF2-40B4-BE49-F238E27FC236}">
                  <a16:creationId xmlns:a16="http://schemas.microsoft.com/office/drawing/2014/main" id="{C61A9E09-8E6C-4F28-921B-6AA8195FD1C3}"/>
                </a:ext>
              </a:extLst>
            </p:cNvPr>
            <p:cNvSpPr/>
            <p:nvPr/>
          </p:nvSpPr>
          <p:spPr>
            <a:xfrm>
              <a:off x="5455825" y="2739075"/>
              <a:ext cx="149250" cy="269750"/>
            </a:xfrm>
            <a:custGeom>
              <a:avLst/>
              <a:gdLst/>
              <a:ahLst/>
              <a:cxnLst/>
              <a:rect l="l" t="t" r="r" b="b"/>
              <a:pathLst>
                <a:path w="5970" h="10790" extrusionOk="0">
                  <a:moveTo>
                    <a:pt x="902" y="1"/>
                  </a:moveTo>
                  <a:cubicBezTo>
                    <a:pt x="716" y="81"/>
                    <a:pt x="504" y="160"/>
                    <a:pt x="318" y="266"/>
                  </a:cubicBezTo>
                  <a:cubicBezTo>
                    <a:pt x="663" y="983"/>
                    <a:pt x="1910" y="1195"/>
                    <a:pt x="2494" y="1566"/>
                  </a:cubicBezTo>
                  <a:cubicBezTo>
                    <a:pt x="3051" y="1911"/>
                    <a:pt x="3369" y="2283"/>
                    <a:pt x="3608" y="2893"/>
                  </a:cubicBezTo>
                  <a:cubicBezTo>
                    <a:pt x="4271" y="4458"/>
                    <a:pt x="3900" y="6448"/>
                    <a:pt x="3316" y="7960"/>
                  </a:cubicBezTo>
                  <a:cubicBezTo>
                    <a:pt x="2733" y="9472"/>
                    <a:pt x="1406" y="10427"/>
                    <a:pt x="0" y="10613"/>
                  </a:cubicBezTo>
                  <a:cubicBezTo>
                    <a:pt x="400" y="10733"/>
                    <a:pt x="803" y="10790"/>
                    <a:pt x="1199" y="10790"/>
                  </a:cubicBezTo>
                  <a:cubicBezTo>
                    <a:pt x="2908" y="10790"/>
                    <a:pt x="4504" y="9734"/>
                    <a:pt x="5280" y="8119"/>
                  </a:cubicBezTo>
                  <a:cubicBezTo>
                    <a:pt x="5969" y="6686"/>
                    <a:pt x="5916" y="5121"/>
                    <a:pt x="5412" y="3715"/>
                  </a:cubicBezTo>
                  <a:lnTo>
                    <a:pt x="5386" y="3715"/>
                  </a:lnTo>
                  <a:cubicBezTo>
                    <a:pt x="5386" y="3715"/>
                    <a:pt x="5439" y="3715"/>
                    <a:pt x="5439" y="3689"/>
                  </a:cubicBezTo>
                  <a:cubicBezTo>
                    <a:pt x="5280" y="3662"/>
                    <a:pt x="5094" y="3609"/>
                    <a:pt x="4935" y="3529"/>
                  </a:cubicBezTo>
                  <a:cubicBezTo>
                    <a:pt x="3953" y="3078"/>
                    <a:pt x="3502" y="2097"/>
                    <a:pt x="3820" y="1142"/>
                  </a:cubicBezTo>
                  <a:cubicBezTo>
                    <a:pt x="3820" y="1009"/>
                    <a:pt x="3847" y="876"/>
                    <a:pt x="3900" y="744"/>
                  </a:cubicBezTo>
                  <a:lnTo>
                    <a:pt x="3900" y="744"/>
                  </a:lnTo>
                  <a:cubicBezTo>
                    <a:pt x="3873" y="770"/>
                    <a:pt x="3873" y="797"/>
                    <a:pt x="3847" y="823"/>
                  </a:cubicBezTo>
                  <a:cubicBezTo>
                    <a:pt x="3688" y="691"/>
                    <a:pt x="3396" y="479"/>
                    <a:pt x="3157" y="346"/>
                  </a:cubicBezTo>
                  <a:cubicBezTo>
                    <a:pt x="2918" y="532"/>
                    <a:pt x="2653" y="664"/>
                    <a:pt x="2361" y="691"/>
                  </a:cubicBezTo>
                  <a:cubicBezTo>
                    <a:pt x="2337" y="692"/>
                    <a:pt x="2313" y="693"/>
                    <a:pt x="2288" y="693"/>
                  </a:cubicBezTo>
                  <a:cubicBezTo>
                    <a:pt x="1778" y="693"/>
                    <a:pt x="1231" y="431"/>
                    <a:pt x="902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95;p47">
              <a:extLst>
                <a:ext uri="{FF2B5EF4-FFF2-40B4-BE49-F238E27FC236}">
                  <a16:creationId xmlns:a16="http://schemas.microsoft.com/office/drawing/2014/main" id="{32BD8754-7EF8-49D2-AD3B-B3F69AA79C5D}"/>
                </a:ext>
              </a:extLst>
            </p:cNvPr>
            <p:cNvSpPr/>
            <p:nvPr/>
          </p:nvSpPr>
          <p:spPr>
            <a:xfrm>
              <a:off x="5585300" y="2679550"/>
              <a:ext cx="75475" cy="76400"/>
            </a:xfrm>
            <a:custGeom>
              <a:avLst/>
              <a:gdLst/>
              <a:ahLst/>
              <a:cxnLst/>
              <a:rect l="l" t="t" r="r" b="b"/>
              <a:pathLst>
                <a:path w="3019" h="3056" extrusionOk="0">
                  <a:moveTo>
                    <a:pt x="2201" y="1"/>
                  </a:moveTo>
                  <a:cubicBezTo>
                    <a:pt x="1555" y="1"/>
                    <a:pt x="483" y="905"/>
                    <a:pt x="180" y="2117"/>
                  </a:cubicBezTo>
                  <a:cubicBezTo>
                    <a:pt x="0" y="2803"/>
                    <a:pt x="59" y="3055"/>
                    <a:pt x="259" y="3055"/>
                  </a:cubicBezTo>
                  <a:cubicBezTo>
                    <a:pt x="530" y="3055"/>
                    <a:pt x="1063" y="2590"/>
                    <a:pt x="1613" y="2117"/>
                  </a:cubicBezTo>
                  <a:cubicBezTo>
                    <a:pt x="2541" y="1294"/>
                    <a:pt x="3019" y="1188"/>
                    <a:pt x="2647" y="286"/>
                  </a:cubicBezTo>
                  <a:cubicBezTo>
                    <a:pt x="2565" y="90"/>
                    <a:pt x="2404" y="1"/>
                    <a:pt x="2201" y="1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96;p47">
              <a:extLst>
                <a:ext uri="{FF2B5EF4-FFF2-40B4-BE49-F238E27FC236}">
                  <a16:creationId xmlns:a16="http://schemas.microsoft.com/office/drawing/2014/main" id="{AFA7EB2B-1E3B-4399-AA4B-B18050CA44A0}"/>
                </a:ext>
              </a:extLst>
            </p:cNvPr>
            <p:cNvSpPr/>
            <p:nvPr/>
          </p:nvSpPr>
          <p:spPr>
            <a:xfrm>
              <a:off x="5469075" y="2561875"/>
              <a:ext cx="72500" cy="104125"/>
            </a:xfrm>
            <a:custGeom>
              <a:avLst/>
              <a:gdLst/>
              <a:ahLst/>
              <a:cxnLst/>
              <a:rect l="l" t="t" r="r" b="b"/>
              <a:pathLst>
                <a:path w="2900" h="4165" extrusionOk="0">
                  <a:moveTo>
                    <a:pt x="2163" y="1"/>
                  </a:moveTo>
                  <a:cubicBezTo>
                    <a:pt x="2099" y="1"/>
                    <a:pt x="2024" y="11"/>
                    <a:pt x="1937" y="32"/>
                  </a:cubicBezTo>
                  <a:cubicBezTo>
                    <a:pt x="797" y="324"/>
                    <a:pt x="1" y="1226"/>
                    <a:pt x="346" y="2924"/>
                  </a:cubicBezTo>
                  <a:cubicBezTo>
                    <a:pt x="502" y="3759"/>
                    <a:pt x="672" y="4164"/>
                    <a:pt x="873" y="4164"/>
                  </a:cubicBezTo>
                  <a:cubicBezTo>
                    <a:pt x="1081" y="4164"/>
                    <a:pt x="1323" y="3733"/>
                    <a:pt x="1619" y="2897"/>
                  </a:cubicBezTo>
                  <a:cubicBezTo>
                    <a:pt x="2181" y="1359"/>
                    <a:pt x="2899" y="1"/>
                    <a:pt x="2163" y="1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97;p47">
              <a:extLst>
                <a:ext uri="{FF2B5EF4-FFF2-40B4-BE49-F238E27FC236}">
                  <a16:creationId xmlns:a16="http://schemas.microsoft.com/office/drawing/2014/main" id="{6461101F-0779-4BF4-B8FD-D05BBB03D166}"/>
                </a:ext>
              </a:extLst>
            </p:cNvPr>
            <p:cNvSpPr/>
            <p:nvPr/>
          </p:nvSpPr>
          <p:spPr>
            <a:xfrm>
              <a:off x="5346375" y="2688825"/>
              <a:ext cx="37300" cy="70775"/>
            </a:xfrm>
            <a:custGeom>
              <a:avLst/>
              <a:gdLst/>
              <a:ahLst/>
              <a:cxnLst/>
              <a:rect l="l" t="t" r="r" b="b"/>
              <a:pathLst>
                <a:path w="1492" h="2831" extrusionOk="0">
                  <a:moveTo>
                    <a:pt x="669" y="0"/>
                  </a:moveTo>
                  <a:cubicBezTo>
                    <a:pt x="609" y="0"/>
                    <a:pt x="545" y="23"/>
                    <a:pt x="478" y="74"/>
                  </a:cubicBezTo>
                  <a:cubicBezTo>
                    <a:pt x="160" y="313"/>
                    <a:pt x="1" y="685"/>
                    <a:pt x="266" y="1746"/>
                  </a:cubicBezTo>
                  <a:cubicBezTo>
                    <a:pt x="427" y="2391"/>
                    <a:pt x="864" y="2831"/>
                    <a:pt x="1163" y="2831"/>
                  </a:cubicBezTo>
                  <a:cubicBezTo>
                    <a:pt x="1356" y="2831"/>
                    <a:pt x="1491" y="2649"/>
                    <a:pt x="1460" y="2223"/>
                  </a:cubicBezTo>
                  <a:cubicBezTo>
                    <a:pt x="1390" y="1266"/>
                    <a:pt x="1114" y="0"/>
                    <a:pt x="669" y="0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98;p47">
              <a:extLst>
                <a:ext uri="{FF2B5EF4-FFF2-40B4-BE49-F238E27FC236}">
                  <a16:creationId xmlns:a16="http://schemas.microsoft.com/office/drawing/2014/main" id="{D181124C-491B-454E-BAF4-C0568FC17BF9}"/>
                </a:ext>
              </a:extLst>
            </p:cNvPr>
            <p:cNvSpPr/>
            <p:nvPr/>
          </p:nvSpPr>
          <p:spPr>
            <a:xfrm>
              <a:off x="5408075" y="2795675"/>
              <a:ext cx="80900" cy="124275"/>
            </a:xfrm>
            <a:custGeom>
              <a:avLst/>
              <a:gdLst/>
              <a:ahLst/>
              <a:cxnLst/>
              <a:rect l="l" t="t" r="r" b="b"/>
              <a:pathLst>
                <a:path w="3236" h="4971" extrusionOk="0">
                  <a:moveTo>
                    <a:pt x="1887" y="0"/>
                  </a:moveTo>
                  <a:cubicBezTo>
                    <a:pt x="1782" y="0"/>
                    <a:pt x="1673" y="16"/>
                    <a:pt x="1565" y="45"/>
                  </a:cubicBezTo>
                  <a:cubicBezTo>
                    <a:pt x="398" y="363"/>
                    <a:pt x="0" y="2008"/>
                    <a:pt x="133" y="3865"/>
                  </a:cubicBezTo>
                  <a:cubicBezTo>
                    <a:pt x="196" y="4620"/>
                    <a:pt x="311" y="4970"/>
                    <a:pt x="512" y="4970"/>
                  </a:cubicBezTo>
                  <a:cubicBezTo>
                    <a:pt x="811" y="4970"/>
                    <a:pt x="1301" y="4187"/>
                    <a:pt x="2096" y="2804"/>
                  </a:cubicBezTo>
                  <a:cubicBezTo>
                    <a:pt x="3236" y="780"/>
                    <a:pt x="2641" y="0"/>
                    <a:pt x="1887" y="0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99;p47">
              <a:extLst>
                <a:ext uri="{FF2B5EF4-FFF2-40B4-BE49-F238E27FC236}">
                  <a16:creationId xmlns:a16="http://schemas.microsoft.com/office/drawing/2014/main" id="{DD5AA854-2917-4C60-990A-31E3CE9556F6}"/>
                </a:ext>
              </a:extLst>
            </p:cNvPr>
            <p:cNvSpPr/>
            <p:nvPr/>
          </p:nvSpPr>
          <p:spPr>
            <a:xfrm>
              <a:off x="5465775" y="2553375"/>
              <a:ext cx="66350" cy="74325"/>
            </a:xfrm>
            <a:custGeom>
              <a:avLst/>
              <a:gdLst/>
              <a:ahLst/>
              <a:cxnLst/>
              <a:rect l="l" t="t" r="r" b="b"/>
              <a:pathLst>
                <a:path w="2654" h="2973" extrusionOk="0">
                  <a:moveTo>
                    <a:pt x="982" y="1"/>
                  </a:moveTo>
                  <a:cubicBezTo>
                    <a:pt x="982" y="1"/>
                    <a:pt x="398" y="346"/>
                    <a:pt x="0" y="1699"/>
                  </a:cubicBezTo>
                  <a:cubicBezTo>
                    <a:pt x="584" y="1884"/>
                    <a:pt x="849" y="2972"/>
                    <a:pt x="1565" y="2972"/>
                  </a:cubicBezTo>
                  <a:cubicBezTo>
                    <a:pt x="2308" y="2972"/>
                    <a:pt x="2653" y="2441"/>
                    <a:pt x="2600" y="1486"/>
                  </a:cubicBezTo>
                  <a:cubicBezTo>
                    <a:pt x="2573" y="929"/>
                    <a:pt x="1831" y="823"/>
                    <a:pt x="1671" y="690"/>
                  </a:cubicBezTo>
                  <a:cubicBezTo>
                    <a:pt x="1194" y="399"/>
                    <a:pt x="982" y="1"/>
                    <a:pt x="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00;p47">
              <a:extLst>
                <a:ext uri="{FF2B5EF4-FFF2-40B4-BE49-F238E27FC236}">
                  <a16:creationId xmlns:a16="http://schemas.microsoft.com/office/drawing/2014/main" id="{F8205E4A-FCCD-43AC-B74E-2F395EC8424C}"/>
                </a:ext>
              </a:extLst>
            </p:cNvPr>
            <p:cNvSpPr/>
            <p:nvPr/>
          </p:nvSpPr>
          <p:spPr>
            <a:xfrm>
              <a:off x="5422000" y="2521775"/>
              <a:ext cx="104150" cy="93075"/>
            </a:xfrm>
            <a:custGeom>
              <a:avLst/>
              <a:gdLst/>
              <a:ahLst/>
              <a:cxnLst/>
              <a:rect l="l" t="t" r="r" b="b"/>
              <a:pathLst>
                <a:path w="4166" h="3723" extrusionOk="0">
                  <a:moveTo>
                    <a:pt x="729" y="1"/>
                  </a:moveTo>
                  <a:cubicBezTo>
                    <a:pt x="468" y="1"/>
                    <a:pt x="216" y="236"/>
                    <a:pt x="133" y="787"/>
                  </a:cubicBezTo>
                  <a:cubicBezTo>
                    <a:pt x="0" y="1689"/>
                    <a:pt x="1565" y="1928"/>
                    <a:pt x="1565" y="1928"/>
                  </a:cubicBezTo>
                  <a:cubicBezTo>
                    <a:pt x="1565" y="1928"/>
                    <a:pt x="663" y="2034"/>
                    <a:pt x="372" y="2750"/>
                  </a:cubicBezTo>
                  <a:cubicBezTo>
                    <a:pt x="80" y="3493"/>
                    <a:pt x="716" y="3520"/>
                    <a:pt x="1327" y="3626"/>
                  </a:cubicBezTo>
                  <a:cubicBezTo>
                    <a:pt x="1358" y="3632"/>
                    <a:pt x="1388" y="3635"/>
                    <a:pt x="1417" y="3635"/>
                  </a:cubicBezTo>
                  <a:cubicBezTo>
                    <a:pt x="1763" y="3635"/>
                    <a:pt x="1843" y="3204"/>
                    <a:pt x="1990" y="2910"/>
                  </a:cubicBezTo>
                  <a:cubicBezTo>
                    <a:pt x="2122" y="2565"/>
                    <a:pt x="2176" y="2246"/>
                    <a:pt x="2176" y="2246"/>
                  </a:cubicBezTo>
                  <a:cubicBezTo>
                    <a:pt x="2176" y="2246"/>
                    <a:pt x="2467" y="3414"/>
                    <a:pt x="2865" y="3626"/>
                  </a:cubicBezTo>
                  <a:cubicBezTo>
                    <a:pt x="2957" y="3690"/>
                    <a:pt x="3057" y="3722"/>
                    <a:pt x="3157" y="3722"/>
                  </a:cubicBezTo>
                  <a:cubicBezTo>
                    <a:pt x="3346" y="3722"/>
                    <a:pt x="3530" y="3604"/>
                    <a:pt x="3635" y="3361"/>
                  </a:cubicBezTo>
                  <a:cubicBezTo>
                    <a:pt x="3688" y="3201"/>
                    <a:pt x="4006" y="2963"/>
                    <a:pt x="3900" y="2750"/>
                  </a:cubicBezTo>
                  <a:cubicBezTo>
                    <a:pt x="3635" y="2114"/>
                    <a:pt x="2627" y="1901"/>
                    <a:pt x="2627" y="1901"/>
                  </a:cubicBezTo>
                  <a:cubicBezTo>
                    <a:pt x="2627" y="1901"/>
                    <a:pt x="3396" y="1716"/>
                    <a:pt x="3820" y="1477"/>
                  </a:cubicBezTo>
                  <a:cubicBezTo>
                    <a:pt x="4059" y="1318"/>
                    <a:pt x="4165" y="1026"/>
                    <a:pt x="3847" y="681"/>
                  </a:cubicBezTo>
                  <a:cubicBezTo>
                    <a:pt x="3595" y="409"/>
                    <a:pt x="3741" y="37"/>
                    <a:pt x="3434" y="37"/>
                  </a:cubicBezTo>
                  <a:cubicBezTo>
                    <a:pt x="3352" y="37"/>
                    <a:pt x="3239" y="63"/>
                    <a:pt x="3078" y="124"/>
                  </a:cubicBezTo>
                  <a:cubicBezTo>
                    <a:pt x="2308" y="389"/>
                    <a:pt x="1937" y="1397"/>
                    <a:pt x="1937" y="1397"/>
                  </a:cubicBezTo>
                  <a:cubicBezTo>
                    <a:pt x="1937" y="1397"/>
                    <a:pt x="1671" y="814"/>
                    <a:pt x="1167" y="230"/>
                  </a:cubicBezTo>
                  <a:cubicBezTo>
                    <a:pt x="1040" y="82"/>
                    <a:pt x="882" y="1"/>
                    <a:pt x="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01;p47">
              <a:extLst>
                <a:ext uri="{FF2B5EF4-FFF2-40B4-BE49-F238E27FC236}">
                  <a16:creationId xmlns:a16="http://schemas.microsoft.com/office/drawing/2014/main" id="{A1EED149-FA3E-456C-95A0-5FA477029967}"/>
                </a:ext>
              </a:extLst>
            </p:cNvPr>
            <p:cNvSpPr/>
            <p:nvPr/>
          </p:nvSpPr>
          <p:spPr>
            <a:xfrm>
              <a:off x="5327800" y="2694450"/>
              <a:ext cx="78300" cy="70100"/>
            </a:xfrm>
            <a:custGeom>
              <a:avLst/>
              <a:gdLst/>
              <a:ahLst/>
              <a:cxnLst/>
              <a:rect l="l" t="t" r="r" b="b"/>
              <a:pathLst>
                <a:path w="3132" h="2804" extrusionOk="0">
                  <a:moveTo>
                    <a:pt x="1280" y="0"/>
                  </a:moveTo>
                  <a:cubicBezTo>
                    <a:pt x="1161" y="0"/>
                    <a:pt x="1019" y="87"/>
                    <a:pt x="770" y="327"/>
                  </a:cubicBezTo>
                  <a:cubicBezTo>
                    <a:pt x="107" y="990"/>
                    <a:pt x="1" y="990"/>
                    <a:pt x="691" y="2131"/>
                  </a:cubicBezTo>
                  <a:cubicBezTo>
                    <a:pt x="978" y="2605"/>
                    <a:pt x="1364" y="2803"/>
                    <a:pt x="1729" y="2803"/>
                  </a:cubicBezTo>
                  <a:cubicBezTo>
                    <a:pt x="2140" y="2803"/>
                    <a:pt x="2524" y="2551"/>
                    <a:pt x="2707" y="2157"/>
                  </a:cubicBezTo>
                  <a:cubicBezTo>
                    <a:pt x="3131" y="1255"/>
                    <a:pt x="2760" y="698"/>
                    <a:pt x="2150" y="460"/>
                  </a:cubicBezTo>
                  <a:cubicBezTo>
                    <a:pt x="1624" y="273"/>
                    <a:pt x="1489" y="0"/>
                    <a:pt x="1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02;p47">
              <a:extLst>
                <a:ext uri="{FF2B5EF4-FFF2-40B4-BE49-F238E27FC236}">
                  <a16:creationId xmlns:a16="http://schemas.microsoft.com/office/drawing/2014/main" id="{DE202EA4-3712-4336-844F-2651A7F930F1}"/>
                </a:ext>
              </a:extLst>
            </p:cNvPr>
            <p:cNvSpPr/>
            <p:nvPr/>
          </p:nvSpPr>
          <p:spPr>
            <a:xfrm>
              <a:off x="5281375" y="2658175"/>
              <a:ext cx="120075" cy="110400"/>
            </a:xfrm>
            <a:custGeom>
              <a:avLst/>
              <a:gdLst/>
              <a:ahLst/>
              <a:cxnLst/>
              <a:rect l="l" t="t" r="r" b="b"/>
              <a:pathLst>
                <a:path w="4803" h="4416" extrusionOk="0">
                  <a:moveTo>
                    <a:pt x="3098" y="0"/>
                  </a:moveTo>
                  <a:cubicBezTo>
                    <a:pt x="2892" y="0"/>
                    <a:pt x="2718" y="152"/>
                    <a:pt x="2627" y="398"/>
                  </a:cubicBezTo>
                  <a:cubicBezTo>
                    <a:pt x="2362" y="1141"/>
                    <a:pt x="2335" y="1778"/>
                    <a:pt x="2335" y="1778"/>
                  </a:cubicBezTo>
                  <a:cubicBezTo>
                    <a:pt x="2335" y="1778"/>
                    <a:pt x="1642" y="981"/>
                    <a:pt x="836" y="981"/>
                  </a:cubicBezTo>
                  <a:cubicBezTo>
                    <a:pt x="823" y="981"/>
                    <a:pt x="810" y="982"/>
                    <a:pt x="797" y="982"/>
                  </a:cubicBezTo>
                  <a:cubicBezTo>
                    <a:pt x="1" y="1008"/>
                    <a:pt x="452" y="1353"/>
                    <a:pt x="266" y="1778"/>
                  </a:cubicBezTo>
                  <a:cubicBezTo>
                    <a:pt x="107" y="2229"/>
                    <a:pt x="293" y="2468"/>
                    <a:pt x="585" y="2521"/>
                  </a:cubicBezTo>
                  <a:cubicBezTo>
                    <a:pt x="753" y="2547"/>
                    <a:pt x="950" y="2556"/>
                    <a:pt x="1139" y="2556"/>
                  </a:cubicBezTo>
                  <a:cubicBezTo>
                    <a:pt x="1516" y="2556"/>
                    <a:pt x="1858" y="2521"/>
                    <a:pt x="1858" y="2521"/>
                  </a:cubicBezTo>
                  <a:lnTo>
                    <a:pt x="1858" y="2521"/>
                  </a:lnTo>
                  <a:cubicBezTo>
                    <a:pt x="1858" y="2521"/>
                    <a:pt x="982" y="3051"/>
                    <a:pt x="956" y="3741"/>
                  </a:cubicBezTo>
                  <a:cubicBezTo>
                    <a:pt x="956" y="3980"/>
                    <a:pt x="1327" y="4086"/>
                    <a:pt x="1433" y="4219"/>
                  </a:cubicBezTo>
                  <a:cubicBezTo>
                    <a:pt x="1569" y="4354"/>
                    <a:pt x="1716" y="4415"/>
                    <a:pt x="1853" y="4415"/>
                  </a:cubicBezTo>
                  <a:cubicBezTo>
                    <a:pt x="2011" y="4415"/>
                    <a:pt x="2156" y="4334"/>
                    <a:pt x="2256" y="4192"/>
                  </a:cubicBezTo>
                  <a:cubicBezTo>
                    <a:pt x="2548" y="3847"/>
                    <a:pt x="2389" y="2654"/>
                    <a:pt x="2389" y="2653"/>
                  </a:cubicBezTo>
                  <a:lnTo>
                    <a:pt x="2389" y="2653"/>
                  </a:lnTo>
                  <a:cubicBezTo>
                    <a:pt x="2389" y="2653"/>
                    <a:pt x="2574" y="2945"/>
                    <a:pt x="2813" y="3184"/>
                  </a:cubicBezTo>
                  <a:cubicBezTo>
                    <a:pt x="3024" y="3416"/>
                    <a:pt x="3218" y="3698"/>
                    <a:pt x="3475" y="3698"/>
                  </a:cubicBezTo>
                  <a:cubicBezTo>
                    <a:pt x="3541" y="3698"/>
                    <a:pt x="3612" y="3679"/>
                    <a:pt x="3688" y="3635"/>
                  </a:cubicBezTo>
                  <a:cubicBezTo>
                    <a:pt x="4219" y="3317"/>
                    <a:pt x="4803" y="3078"/>
                    <a:pt x="4246" y="2468"/>
                  </a:cubicBezTo>
                  <a:cubicBezTo>
                    <a:pt x="3960" y="2168"/>
                    <a:pt x="3574" y="2098"/>
                    <a:pt x="3279" y="2098"/>
                  </a:cubicBezTo>
                  <a:cubicBezTo>
                    <a:pt x="3026" y="2098"/>
                    <a:pt x="2840" y="2149"/>
                    <a:pt x="2840" y="2149"/>
                  </a:cubicBezTo>
                  <a:cubicBezTo>
                    <a:pt x="2840" y="2149"/>
                    <a:pt x="4219" y="1353"/>
                    <a:pt x="3795" y="557"/>
                  </a:cubicBezTo>
                  <a:cubicBezTo>
                    <a:pt x="3564" y="165"/>
                    <a:pt x="3313" y="0"/>
                    <a:pt x="3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03;p47">
              <a:extLst>
                <a:ext uri="{FF2B5EF4-FFF2-40B4-BE49-F238E27FC236}">
                  <a16:creationId xmlns:a16="http://schemas.microsoft.com/office/drawing/2014/main" id="{F89C49B8-7C19-4E84-9DF7-A8546CF468AF}"/>
                </a:ext>
              </a:extLst>
            </p:cNvPr>
            <p:cNvSpPr/>
            <p:nvPr/>
          </p:nvSpPr>
          <p:spPr>
            <a:xfrm>
              <a:off x="5327800" y="2707575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435" y="0"/>
                  </a:moveTo>
                  <a:cubicBezTo>
                    <a:pt x="382" y="0"/>
                    <a:pt x="325" y="35"/>
                    <a:pt x="240" y="120"/>
                  </a:cubicBezTo>
                  <a:cubicBezTo>
                    <a:pt x="1" y="359"/>
                    <a:pt x="160" y="386"/>
                    <a:pt x="293" y="518"/>
                  </a:cubicBezTo>
                  <a:cubicBezTo>
                    <a:pt x="368" y="581"/>
                    <a:pt x="455" y="608"/>
                    <a:pt x="529" y="608"/>
                  </a:cubicBezTo>
                  <a:cubicBezTo>
                    <a:pt x="611" y="608"/>
                    <a:pt x="677" y="574"/>
                    <a:pt x="691" y="518"/>
                  </a:cubicBezTo>
                  <a:cubicBezTo>
                    <a:pt x="797" y="279"/>
                    <a:pt x="744" y="173"/>
                    <a:pt x="638" y="120"/>
                  </a:cubicBezTo>
                  <a:cubicBezTo>
                    <a:pt x="552" y="48"/>
                    <a:pt x="497" y="0"/>
                    <a:pt x="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4;p47">
              <a:extLst>
                <a:ext uri="{FF2B5EF4-FFF2-40B4-BE49-F238E27FC236}">
                  <a16:creationId xmlns:a16="http://schemas.microsoft.com/office/drawing/2014/main" id="{D88E3C01-7901-474A-8C6A-9FE465809B87}"/>
                </a:ext>
              </a:extLst>
            </p:cNvPr>
            <p:cNvSpPr/>
            <p:nvPr/>
          </p:nvSpPr>
          <p:spPr>
            <a:xfrm>
              <a:off x="5623625" y="2701075"/>
              <a:ext cx="78950" cy="70100"/>
            </a:xfrm>
            <a:custGeom>
              <a:avLst/>
              <a:gdLst/>
              <a:ahLst/>
              <a:cxnLst/>
              <a:rect l="l" t="t" r="r" b="b"/>
              <a:pathLst>
                <a:path w="3158" h="2804" extrusionOk="0">
                  <a:moveTo>
                    <a:pt x="1864" y="0"/>
                  </a:moveTo>
                  <a:cubicBezTo>
                    <a:pt x="1654" y="0"/>
                    <a:pt x="1507" y="273"/>
                    <a:pt x="982" y="460"/>
                  </a:cubicBezTo>
                  <a:cubicBezTo>
                    <a:pt x="372" y="699"/>
                    <a:pt x="0" y="1256"/>
                    <a:pt x="425" y="2158"/>
                  </a:cubicBezTo>
                  <a:cubicBezTo>
                    <a:pt x="607" y="2551"/>
                    <a:pt x="991" y="2803"/>
                    <a:pt x="1403" y="2803"/>
                  </a:cubicBezTo>
                  <a:cubicBezTo>
                    <a:pt x="1768" y="2803"/>
                    <a:pt x="2154" y="2605"/>
                    <a:pt x="2441" y="2131"/>
                  </a:cubicBezTo>
                  <a:cubicBezTo>
                    <a:pt x="3157" y="990"/>
                    <a:pt x="3024" y="990"/>
                    <a:pt x="2361" y="327"/>
                  </a:cubicBezTo>
                  <a:cubicBezTo>
                    <a:pt x="2122" y="88"/>
                    <a:pt x="1983" y="0"/>
                    <a:pt x="1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5;p47">
              <a:extLst>
                <a:ext uri="{FF2B5EF4-FFF2-40B4-BE49-F238E27FC236}">
                  <a16:creationId xmlns:a16="http://schemas.microsoft.com/office/drawing/2014/main" id="{28065BDB-731A-4FC1-8A64-88AAD4090E11}"/>
                </a:ext>
              </a:extLst>
            </p:cNvPr>
            <p:cNvSpPr/>
            <p:nvPr/>
          </p:nvSpPr>
          <p:spPr>
            <a:xfrm>
              <a:off x="5628250" y="2664800"/>
              <a:ext cx="120750" cy="110400"/>
            </a:xfrm>
            <a:custGeom>
              <a:avLst/>
              <a:gdLst/>
              <a:ahLst/>
              <a:cxnLst/>
              <a:rect l="l" t="t" r="r" b="b"/>
              <a:pathLst>
                <a:path w="4830" h="4416" extrusionOk="0">
                  <a:moveTo>
                    <a:pt x="1705" y="0"/>
                  </a:moveTo>
                  <a:cubicBezTo>
                    <a:pt x="1490" y="0"/>
                    <a:pt x="1239" y="165"/>
                    <a:pt x="1009" y="558"/>
                  </a:cubicBezTo>
                  <a:cubicBezTo>
                    <a:pt x="584" y="1327"/>
                    <a:pt x="1964" y="2123"/>
                    <a:pt x="1964" y="2123"/>
                  </a:cubicBezTo>
                  <a:cubicBezTo>
                    <a:pt x="1964" y="2123"/>
                    <a:pt x="1787" y="2075"/>
                    <a:pt x="1543" y="2075"/>
                  </a:cubicBezTo>
                  <a:cubicBezTo>
                    <a:pt x="1246" y="2075"/>
                    <a:pt x="850" y="2147"/>
                    <a:pt x="558" y="2468"/>
                  </a:cubicBezTo>
                  <a:cubicBezTo>
                    <a:pt x="1" y="3078"/>
                    <a:pt x="584" y="3317"/>
                    <a:pt x="1115" y="3635"/>
                  </a:cubicBezTo>
                  <a:cubicBezTo>
                    <a:pt x="1188" y="3677"/>
                    <a:pt x="1258" y="3695"/>
                    <a:pt x="1324" y="3695"/>
                  </a:cubicBezTo>
                  <a:cubicBezTo>
                    <a:pt x="1590" y="3695"/>
                    <a:pt x="1799" y="3397"/>
                    <a:pt x="1991" y="3184"/>
                  </a:cubicBezTo>
                  <a:cubicBezTo>
                    <a:pt x="2229" y="2919"/>
                    <a:pt x="2415" y="2654"/>
                    <a:pt x="2415" y="2654"/>
                  </a:cubicBezTo>
                  <a:lnTo>
                    <a:pt x="2415" y="2654"/>
                  </a:lnTo>
                  <a:cubicBezTo>
                    <a:pt x="2415" y="2654"/>
                    <a:pt x="2256" y="3847"/>
                    <a:pt x="2548" y="4192"/>
                  </a:cubicBezTo>
                  <a:cubicBezTo>
                    <a:pt x="2661" y="4334"/>
                    <a:pt x="2805" y="4416"/>
                    <a:pt x="2959" y="4416"/>
                  </a:cubicBezTo>
                  <a:cubicBezTo>
                    <a:pt x="3093" y="4416"/>
                    <a:pt x="3235" y="4354"/>
                    <a:pt x="3370" y="4219"/>
                  </a:cubicBezTo>
                  <a:cubicBezTo>
                    <a:pt x="3476" y="4086"/>
                    <a:pt x="3848" y="3980"/>
                    <a:pt x="3848" y="3741"/>
                  </a:cubicBezTo>
                  <a:cubicBezTo>
                    <a:pt x="3821" y="3025"/>
                    <a:pt x="2972" y="2495"/>
                    <a:pt x="2972" y="2494"/>
                  </a:cubicBezTo>
                  <a:lnTo>
                    <a:pt x="2972" y="2494"/>
                  </a:lnTo>
                  <a:cubicBezTo>
                    <a:pt x="2972" y="2494"/>
                    <a:pt x="3379" y="2551"/>
                    <a:pt x="3785" y="2551"/>
                  </a:cubicBezTo>
                  <a:cubicBezTo>
                    <a:pt x="3937" y="2551"/>
                    <a:pt x="4089" y="2543"/>
                    <a:pt x="4219" y="2521"/>
                  </a:cubicBezTo>
                  <a:cubicBezTo>
                    <a:pt x="4511" y="2468"/>
                    <a:pt x="4697" y="2229"/>
                    <a:pt x="4537" y="1778"/>
                  </a:cubicBezTo>
                  <a:cubicBezTo>
                    <a:pt x="4352" y="1327"/>
                    <a:pt x="4829" y="1009"/>
                    <a:pt x="4007" y="982"/>
                  </a:cubicBezTo>
                  <a:cubicBezTo>
                    <a:pt x="3994" y="982"/>
                    <a:pt x="3981" y="982"/>
                    <a:pt x="3968" y="982"/>
                  </a:cubicBezTo>
                  <a:cubicBezTo>
                    <a:pt x="3163" y="982"/>
                    <a:pt x="2495" y="1778"/>
                    <a:pt x="2495" y="1778"/>
                  </a:cubicBezTo>
                  <a:lnTo>
                    <a:pt x="2468" y="1752"/>
                  </a:lnTo>
                  <a:cubicBezTo>
                    <a:pt x="2468" y="1752"/>
                    <a:pt x="2442" y="1141"/>
                    <a:pt x="2176" y="399"/>
                  </a:cubicBezTo>
                  <a:cubicBezTo>
                    <a:pt x="2085" y="152"/>
                    <a:pt x="1912" y="0"/>
                    <a:pt x="1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6;p47">
              <a:extLst>
                <a:ext uri="{FF2B5EF4-FFF2-40B4-BE49-F238E27FC236}">
                  <a16:creationId xmlns:a16="http://schemas.microsoft.com/office/drawing/2014/main" id="{EAC8C2C4-43F5-4FFA-B2A4-6131282C282F}"/>
                </a:ext>
              </a:extLst>
            </p:cNvPr>
            <p:cNvSpPr/>
            <p:nvPr/>
          </p:nvSpPr>
          <p:spPr>
            <a:xfrm>
              <a:off x="5681975" y="2714025"/>
              <a:ext cx="19925" cy="15400"/>
            </a:xfrm>
            <a:custGeom>
              <a:avLst/>
              <a:gdLst/>
              <a:ahLst/>
              <a:cxnLst/>
              <a:rect l="l" t="t" r="r" b="b"/>
              <a:pathLst>
                <a:path w="797" h="616" extrusionOk="0">
                  <a:moveTo>
                    <a:pt x="388" y="1"/>
                  </a:moveTo>
                  <a:cubicBezTo>
                    <a:pt x="329" y="1"/>
                    <a:pt x="274" y="43"/>
                    <a:pt x="186" y="101"/>
                  </a:cubicBezTo>
                  <a:cubicBezTo>
                    <a:pt x="80" y="181"/>
                    <a:pt x="1" y="287"/>
                    <a:pt x="107" y="525"/>
                  </a:cubicBezTo>
                  <a:cubicBezTo>
                    <a:pt x="135" y="581"/>
                    <a:pt x="200" y="615"/>
                    <a:pt x="278" y="615"/>
                  </a:cubicBezTo>
                  <a:cubicBezTo>
                    <a:pt x="348" y="615"/>
                    <a:pt x="430" y="588"/>
                    <a:pt x="505" y="525"/>
                  </a:cubicBezTo>
                  <a:cubicBezTo>
                    <a:pt x="637" y="393"/>
                    <a:pt x="797" y="366"/>
                    <a:pt x="558" y="128"/>
                  </a:cubicBezTo>
                  <a:lnTo>
                    <a:pt x="558" y="101"/>
                  </a:lnTo>
                  <a:cubicBezTo>
                    <a:pt x="486" y="29"/>
                    <a:pt x="436" y="1"/>
                    <a:pt x="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7;p47">
              <a:extLst>
                <a:ext uri="{FF2B5EF4-FFF2-40B4-BE49-F238E27FC236}">
                  <a16:creationId xmlns:a16="http://schemas.microsoft.com/office/drawing/2014/main" id="{CCFFC080-AF34-48D8-8153-18627ED953AE}"/>
                </a:ext>
              </a:extLst>
            </p:cNvPr>
            <p:cNvSpPr/>
            <p:nvPr/>
          </p:nvSpPr>
          <p:spPr>
            <a:xfrm>
              <a:off x="5487650" y="2787500"/>
              <a:ext cx="15275" cy="11975"/>
            </a:xfrm>
            <a:custGeom>
              <a:avLst/>
              <a:gdLst/>
              <a:ahLst/>
              <a:cxnLst/>
              <a:rect l="l" t="t" r="r" b="b"/>
              <a:pathLst>
                <a:path w="611" h="479" extrusionOk="0">
                  <a:moveTo>
                    <a:pt x="319" y="1"/>
                  </a:moveTo>
                  <a:cubicBezTo>
                    <a:pt x="1" y="1"/>
                    <a:pt x="1" y="478"/>
                    <a:pt x="319" y="478"/>
                  </a:cubicBezTo>
                  <a:cubicBezTo>
                    <a:pt x="611" y="478"/>
                    <a:pt x="611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8;p47">
              <a:extLst>
                <a:ext uri="{FF2B5EF4-FFF2-40B4-BE49-F238E27FC236}">
                  <a16:creationId xmlns:a16="http://schemas.microsoft.com/office/drawing/2014/main" id="{2DC63222-DF04-4587-B6B7-F88C76762C7F}"/>
                </a:ext>
              </a:extLst>
            </p:cNvPr>
            <p:cNvSpPr/>
            <p:nvPr/>
          </p:nvSpPr>
          <p:spPr>
            <a:xfrm>
              <a:off x="5556625" y="2631650"/>
              <a:ext cx="15275" cy="11950"/>
            </a:xfrm>
            <a:custGeom>
              <a:avLst/>
              <a:gdLst/>
              <a:ahLst/>
              <a:cxnLst/>
              <a:rect l="l" t="t" r="r" b="b"/>
              <a:pathLst>
                <a:path w="611" h="478" extrusionOk="0">
                  <a:moveTo>
                    <a:pt x="319" y="0"/>
                  </a:moveTo>
                  <a:cubicBezTo>
                    <a:pt x="1" y="0"/>
                    <a:pt x="1" y="478"/>
                    <a:pt x="319" y="478"/>
                  </a:cubicBezTo>
                  <a:cubicBezTo>
                    <a:pt x="611" y="478"/>
                    <a:pt x="611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09;p47">
              <a:extLst>
                <a:ext uri="{FF2B5EF4-FFF2-40B4-BE49-F238E27FC236}">
                  <a16:creationId xmlns:a16="http://schemas.microsoft.com/office/drawing/2014/main" id="{7202AA96-D047-4CB4-B125-0E7F0B50B3E7}"/>
                </a:ext>
              </a:extLst>
            </p:cNvPr>
            <p:cNvSpPr/>
            <p:nvPr/>
          </p:nvSpPr>
          <p:spPr>
            <a:xfrm>
              <a:off x="5504900" y="2965250"/>
              <a:ext cx="15950" cy="11975"/>
            </a:xfrm>
            <a:custGeom>
              <a:avLst/>
              <a:gdLst/>
              <a:ahLst/>
              <a:cxnLst/>
              <a:rect l="l" t="t" r="r" b="b"/>
              <a:pathLst>
                <a:path w="638" h="479" extrusionOk="0">
                  <a:moveTo>
                    <a:pt x="319" y="1"/>
                  </a:moveTo>
                  <a:cubicBezTo>
                    <a:pt x="27" y="1"/>
                    <a:pt x="0" y="478"/>
                    <a:pt x="319" y="478"/>
                  </a:cubicBezTo>
                  <a:cubicBezTo>
                    <a:pt x="637" y="478"/>
                    <a:pt x="637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10;p47">
              <a:extLst>
                <a:ext uri="{FF2B5EF4-FFF2-40B4-BE49-F238E27FC236}">
                  <a16:creationId xmlns:a16="http://schemas.microsoft.com/office/drawing/2014/main" id="{809A3D7F-9E2C-45A4-BD9C-CEC65D730F3B}"/>
                </a:ext>
              </a:extLst>
            </p:cNvPr>
            <p:cNvSpPr/>
            <p:nvPr/>
          </p:nvSpPr>
          <p:spPr>
            <a:xfrm>
              <a:off x="5447850" y="3179475"/>
              <a:ext cx="15275" cy="11975"/>
            </a:xfrm>
            <a:custGeom>
              <a:avLst/>
              <a:gdLst/>
              <a:ahLst/>
              <a:cxnLst/>
              <a:rect l="l" t="t" r="r" b="b"/>
              <a:pathLst>
                <a:path w="611" h="479" extrusionOk="0">
                  <a:moveTo>
                    <a:pt x="293" y="1"/>
                  </a:moveTo>
                  <a:cubicBezTo>
                    <a:pt x="1" y="1"/>
                    <a:pt x="1" y="478"/>
                    <a:pt x="293" y="478"/>
                  </a:cubicBezTo>
                  <a:cubicBezTo>
                    <a:pt x="611" y="478"/>
                    <a:pt x="611" y="1"/>
                    <a:pt x="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11;p47">
              <a:extLst>
                <a:ext uri="{FF2B5EF4-FFF2-40B4-BE49-F238E27FC236}">
                  <a16:creationId xmlns:a16="http://schemas.microsoft.com/office/drawing/2014/main" id="{B1509F88-1BB4-400D-934A-B9D5C5AB39B3}"/>
                </a:ext>
              </a:extLst>
            </p:cNvPr>
            <p:cNvSpPr/>
            <p:nvPr/>
          </p:nvSpPr>
          <p:spPr>
            <a:xfrm>
              <a:off x="5417350" y="3241825"/>
              <a:ext cx="15950" cy="11950"/>
            </a:xfrm>
            <a:custGeom>
              <a:avLst/>
              <a:gdLst/>
              <a:ahLst/>
              <a:cxnLst/>
              <a:rect l="l" t="t" r="r" b="b"/>
              <a:pathLst>
                <a:path w="638" h="478" extrusionOk="0">
                  <a:moveTo>
                    <a:pt x="319" y="0"/>
                  </a:moveTo>
                  <a:cubicBezTo>
                    <a:pt x="0" y="0"/>
                    <a:pt x="0" y="478"/>
                    <a:pt x="319" y="478"/>
                  </a:cubicBezTo>
                  <a:cubicBezTo>
                    <a:pt x="637" y="478"/>
                    <a:pt x="637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12;p47">
              <a:extLst>
                <a:ext uri="{FF2B5EF4-FFF2-40B4-BE49-F238E27FC236}">
                  <a16:creationId xmlns:a16="http://schemas.microsoft.com/office/drawing/2014/main" id="{329E7AE6-80FE-4B63-B2FE-C160A0D9B953}"/>
                </a:ext>
              </a:extLst>
            </p:cNvPr>
            <p:cNvSpPr/>
            <p:nvPr/>
          </p:nvSpPr>
          <p:spPr>
            <a:xfrm>
              <a:off x="5320525" y="3363850"/>
              <a:ext cx="15275" cy="11975"/>
            </a:xfrm>
            <a:custGeom>
              <a:avLst/>
              <a:gdLst/>
              <a:ahLst/>
              <a:cxnLst/>
              <a:rect l="l" t="t" r="r" b="b"/>
              <a:pathLst>
                <a:path w="611" h="479" extrusionOk="0">
                  <a:moveTo>
                    <a:pt x="318" y="1"/>
                  </a:moveTo>
                  <a:cubicBezTo>
                    <a:pt x="0" y="1"/>
                    <a:pt x="0" y="478"/>
                    <a:pt x="318" y="478"/>
                  </a:cubicBezTo>
                  <a:cubicBezTo>
                    <a:pt x="610" y="478"/>
                    <a:pt x="610" y="1"/>
                    <a:pt x="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13;p47">
              <a:extLst>
                <a:ext uri="{FF2B5EF4-FFF2-40B4-BE49-F238E27FC236}">
                  <a16:creationId xmlns:a16="http://schemas.microsoft.com/office/drawing/2014/main" id="{A3CF55EA-D677-4C30-9BCD-A644A87CAADD}"/>
                </a:ext>
              </a:extLst>
            </p:cNvPr>
            <p:cNvSpPr/>
            <p:nvPr/>
          </p:nvSpPr>
          <p:spPr>
            <a:xfrm>
              <a:off x="5567250" y="2867750"/>
              <a:ext cx="15925" cy="11975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8" y="1"/>
                  </a:moveTo>
                  <a:cubicBezTo>
                    <a:pt x="27" y="1"/>
                    <a:pt x="0" y="478"/>
                    <a:pt x="318" y="478"/>
                  </a:cubicBezTo>
                  <a:cubicBezTo>
                    <a:pt x="637" y="478"/>
                    <a:pt x="637" y="1"/>
                    <a:pt x="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14;p47">
              <a:extLst>
                <a:ext uri="{FF2B5EF4-FFF2-40B4-BE49-F238E27FC236}">
                  <a16:creationId xmlns:a16="http://schemas.microsoft.com/office/drawing/2014/main" id="{D38138D9-62A7-435F-8A67-97A9F519FF5F}"/>
                </a:ext>
              </a:extLst>
            </p:cNvPr>
            <p:cNvSpPr/>
            <p:nvPr/>
          </p:nvSpPr>
          <p:spPr>
            <a:xfrm>
              <a:off x="5504900" y="3121775"/>
              <a:ext cx="15950" cy="11975"/>
            </a:xfrm>
            <a:custGeom>
              <a:avLst/>
              <a:gdLst/>
              <a:ahLst/>
              <a:cxnLst/>
              <a:rect l="l" t="t" r="r" b="b"/>
              <a:pathLst>
                <a:path w="638" h="479" extrusionOk="0">
                  <a:moveTo>
                    <a:pt x="319" y="1"/>
                  </a:moveTo>
                  <a:cubicBezTo>
                    <a:pt x="27" y="1"/>
                    <a:pt x="0" y="478"/>
                    <a:pt x="319" y="478"/>
                  </a:cubicBezTo>
                  <a:cubicBezTo>
                    <a:pt x="637" y="478"/>
                    <a:pt x="637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15;p47">
              <a:extLst>
                <a:ext uri="{FF2B5EF4-FFF2-40B4-BE49-F238E27FC236}">
                  <a16:creationId xmlns:a16="http://schemas.microsoft.com/office/drawing/2014/main" id="{59AA3285-F16F-4056-B106-A8F7705D5209}"/>
                </a:ext>
              </a:extLst>
            </p:cNvPr>
            <p:cNvSpPr/>
            <p:nvPr/>
          </p:nvSpPr>
          <p:spPr>
            <a:xfrm>
              <a:off x="5517500" y="2749700"/>
              <a:ext cx="15275" cy="12625"/>
            </a:xfrm>
            <a:custGeom>
              <a:avLst/>
              <a:gdLst/>
              <a:ahLst/>
              <a:cxnLst/>
              <a:rect l="l" t="t" r="r" b="b"/>
              <a:pathLst>
                <a:path w="611" h="505" extrusionOk="0">
                  <a:moveTo>
                    <a:pt x="319" y="0"/>
                  </a:moveTo>
                  <a:cubicBezTo>
                    <a:pt x="0" y="0"/>
                    <a:pt x="0" y="505"/>
                    <a:pt x="319" y="505"/>
                  </a:cubicBezTo>
                  <a:cubicBezTo>
                    <a:pt x="611" y="505"/>
                    <a:pt x="611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6;p47">
              <a:extLst>
                <a:ext uri="{FF2B5EF4-FFF2-40B4-BE49-F238E27FC236}">
                  <a16:creationId xmlns:a16="http://schemas.microsoft.com/office/drawing/2014/main" id="{E263C57F-B050-451D-A6E8-6A7ACA4E8243}"/>
                </a:ext>
              </a:extLst>
            </p:cNvPr>
            <p:cNvSpPr/>
            <p:nvPr/>
          </p:nvSpPr>
          <p:spPr>
            <a:xfrm>
              <a:off x="5628925" y="2787500"/>
              <a:ext cx="15275" cy="11975"/>
            </a:xfrm>
            <a:custGeom>
              <a:avLst/>
              <a:gdLst/>
              <a:ahLst/>
              <a:cxnLst/>
              <a:rect l="l" t="t" r="r" b="b"/>
              <a:pathLst>
                <a:path w="611" h="479" extrusionOk="0">
                  <a:moveTo>
                    <a:pt x="319" y="1"/>
                  </a:moveTo>
                  <a:cubicBezTo>
                    <a:pt x="0" y="1"/>
                    <a:pt x="0" y="478"/>
                    <a:pt x="319" y="478"/>
                  </a:cubicBezTo>
                  <a:cubicBezTo>
                    <a:pt x="611" y="478"/>
                    <a:pt x="611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7;p47">
              <a:extLst>
                <a:ext uri="{FF2B5EF4-FFF2-40B4-BE49-F238E27FC236}">
                  <a16:creationId xmlns:a16="http://schemas.microsoft.com/office/drawing/2014/main" id="{862BEA00-9586-4CB8-B672-C629EBC8E742}"/>
                </a:ext>
              </a:extLst>
            </p:cNvPr>
            <p:cNvSpPr/>
            <p:nvPr/>
          </p:nvSpPr>
          <p:spPr>
            <a:xfrm>
              <a:off x="5579175" y="2797450"/>
              <a:ext cx="15950" cy="11975"/>
            </a:xfrm>
            <a:custGeom>
              <a:avLst/>
              <a:gdLst/>
              <a:ahLst/>
              <a:cxnLst/>
              <a:rect l="l" t="t" r="r" b="b"/>
              <a:pathLst>
                <a:path w="638" h="479" extrusionOk="0">
                  <a:moveTo>
                    <a:pt x="319" y="1"/>
                  </a:moveTo>
                  <a:cubicBezTo>
                    <a:pt x="1" y="1"/>
                    <a:pt x="1" y="478"/>
                    <a:pt x="319" y="478"/>
                  </a:cubicBezTo>
                  <a:cubicBezTo>
                    <a:pt x="637" y="478"/>
                    <a:pt x="637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8;p47">
              <a:extLst>
                <a:ext uri="{FF2B5EF4-FFF2-40B4-BE49-F238E27FC236}">
                  <a16:creationId xmlns:a16="http://schemas.microsoft.com/office/drawing/2014/main" id="{DC6DE2A9-E0C1-43BA-8F75-8A87D9FBE645}"/>
                </a:ext>
              </a:extLst>
            </p:cNvPr>
            <p:cNvSpPr/>
            <p:nvPr/>
          </p:nvSpPr>
          <p:spPr>
            <a:xfrm>
              <a:off x="5495600" y="2688675"/>
              <a:ext cx="15950" cy="11975"/>
            </a:xfrm>
            <a:custGeom>
              <a:avLst/>
              <a:gdLst/>
              <a:ahLst/>
              <a:cxnLst/>
              <a:rect l="l" t="t" r="r" b="b"/>
              <a:pathLst>
                <a:path w="638" h="479" extrusionOk="0">
                  <a:moveTo>
                    <a:pt x="319" y="1"/>
                  </a:moveTo>
                  <a:cubicBezTo>
                    <a:pt x="1" y="1"/>
                    <a:pt x="1" y="478"/>
                    <a:pt x="319" y="478"/>
                  </a:cubicBezTo>
                  <a:cubicBezTo>
                    <a:pt x="638" y="478"/>
                    <a:pt x="638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9;p47">
              <a:extLst>
                <a:ext uri="{FF2B5EF4-FFF2-40B4-BE49-F238E27FC236}">
                  <a16:creationId xmlns:a16="http://schemas.microsoft.com/office/drawing/2014/main" id="{1A74DEBC-B51D-492C-B448-7AE21B84E48B}"/>
                </a:ext>
              </a:extLst>
            </p:cNvPr>
            <p:cNvSpPr/>
            <p:nvPr/>
          </p:nvSpPr>
          <p:spPr>
            <a:xfrm>
              <a:off x="5556625" y="2926125"/>
              <a:ext cx="15275" cy="11950"/>
            </a:xfrm>
            <a:custGeom>
              <a:avLst/>
              <a:gdLst/>
              <a:ahLst/>
              <a:cxnLst/>
              <a:rect l="l" t="t" r="r" b="b"/>
              <a:pathLst>
                <a:path w="611" h="478" extrusionOk="0">
                  <a:moveTo>
                    <a:pt x="319" y="0"/>
                  </a:moveTo>
                  <a:cubicBezTo>
                    <a:pt x="1" y="0"/>
                    <a:pt x="1" y="478"/>
                    <a:pt x="319" y="478"/>
                  </a:cubicBezTo>
                  <a:cubicBezTo>
                    <a:pt x="611" y="478"/>
                    <a:pt x="611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20;p47">
              <a:extLst>
                <a:ext uri="{FF2B5EF4-FFF2-40B4-BE49-F238E27FC236}">
                  <a16:creationId xmlns:a16="http://schemas.microsoft.com/office/drawing/2014/main" id="{A19EA49A-56EA-4D48-9176-CD0CF1B6E7E7}"/>
                </a:ext>
              </a:extLst>
            </p:cNvPr>
            <p:cNvSpPr/>
            <p:nvPr/>
          </p:nvSpPr>
          <p:spPr>
            <a:xfrm>
              <a:off x="5460450" y="3097225"/>
              <a:ext cx="15300" cy="11975"/>
            </a:xfrm>
            <a:custGeom>
              <a:avLst/>
              <a:gdLst/>
              <a:ahLst/>
              <a:cxnLst/>
              <a:rect l="l" t="t" r="r" b="b"/>
              <a:pathLst>
                <a:path w="612" h="479" extrusionOk="0">
                  <a:moveTo>
                    <a:pt x="293" y="1"/>
                  </a:moveTo>
                  <a:cubicBezTo>
                    <a:pt x="1" y="1"/>
                    <a:pt x="1" y="478"/>
                    <a:pt x="293" y="478"/>
                  </a:cubicBezTo>
                  <a:cubicBezTo>
                    <a:pt x="611" y="478"/>
                    <a:pt x="611" y="1"/>
                    <a:pt x="2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21;p47">
              <a:extLst>
                <a:ext uri="{FF2B5EF4-FFF2-40B4-BE49-F238E27FC236}">
                  <a16:creationId xmlns:a16="http://schemas.microsoft.com/office/drawing/2014/main" id="{F9C4DF9F-8807-4E8E-BFC5-6346CAC3E148}"/>
                </a:ext>
              </a:extLst>
            </p:cNvPr>
            <p:cNvSpPr/>
            <p:nvPr/>
          </p:nvSpPr>
          <p:spPr>
            <a:xfrm>
              <a:off x="5314550" y="3235850"/>
              <a:ext cx="15950" cy="11975"/>
            </a:xfrm>
            <a:custGeom>
              <a:avLst/>
              <a:gdLst/>
              <a:ahLst/>
              <a:cxnLst/>
              <a:rect l="l" t="t" r="r" b="b"/>
              <a:pathLst>
                <a:path w="638" h="479" extrusionOk="0">
                  <a:moveTo>
                    <a:pt x="319" y="1"/>
                  </a:moveTo>
                  <a:cubicBezTo>
                    <a:pt x="0" y="1"/>
                    <a:pt x="0" y="478"/>
                    <a:pt x="319" y="478"/>
                  </a:cubicBezTo>
                  <a:cubicBezTo>
                    <a:pt x="637" y="478"/>
                    <a:pt x="637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22;p47">
              <a:extLst>
                <a:ext uri="{FF2B5EF4-FFF2-40B4-BE49-F238E27FC236}">
                  <a16:creationId xmlns:a16="http://schemas.microsoft.com/office/drawing/2014/main" id="{675CE927-3E79-4EEE-987D-F937063FCC77}"/>
                </a:ext>
              </a:extLst>
            </p:cNvPr>
            <p:cNvSpPr/>
            <p:nvPr/>
          </p:nvSpPr>
          <p:spPr>
            <a:xfrm>
              <a:off x="5400775" y="2766275"/>
              <a:ext cx="15925" cy="11975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9" y="1"/>
                  </a:moveTo>
                  <a:cubicBezTo>
                    <a:pt x="27" y="1"/>
                    <a:pt x="0" y="478"/>
                    <a:pt x="319" y="478"/>
                  </a:cubicBezTo>
                  <a:cubicBezTo>
                    <a:pt x="637" y="478"/>
                    <a:pt x="637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23;p47">
              <a:extLst>
                <a:ext uri="{FF2B5EF4-FFF2-40B4-BE49-F238E27FC236}">
                  <a16:creationId xmlns:a16="http://schemas.microsoft.com/office/drawing/2014/main" id="{047441EC-B54E-4069-B2F6-AB1BF11E1249}"/>
                </a:ext>
              </a:extLst>
            </p:cNvPr>
            <p:cNvSpPr/>
            <p:nvPr/>
          </p:nvSpPr>
          <p:spPr>
            <a:xfrm>
              <a:off x="5493625" y="2926125"/>
              <a:ext cx="15275" cy="11950"/>
            </a:xfrm>
            <a:custGeom>
              <a:avLst/>
              <a:gdLst/>
              <a:ahLst/>
              <a:cxnLst/>
              <a:rect l="l" t="t" r="r" b="b"/>
              <a:pathLst>
                <a:path w="611" h="478" extrusionOk="0">
                  <a:moveTo>
                    <a:pt x="292" y="0"/>
                  </a:moveTo>
                  <a:cubicBezTo>
                    <a:pt x="0" y="0"/>
                    <a:pt x="0" y="478"/>
                    <a:pt x="292" y="478"/>
                  </a:cubicBezTo>
                  <a:cubicBezTo>
                    <a:pt x="611" y="478"/>
                    <a:pt x="611" y="0"/>
                    <a:pt x="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24;p47">
              <a:extLst>
                <a:ext uri="{FF2B5EF4-FFF2-40B4-BE49-F238E27FC236}">
                  <a16:creationId xmlns:a16="http://schemas.microsoft.com/office/drawing/2014/main" id="{BC02EF29-5481-4E90-9C16-790D81D83D01}"/>
                </a:ext>
              </a:extLst>
            </p:cNvPr>
            <p:cNvSpPr/>
            <p:nvPr/>
          </p:nvSpPr>
          <p:spPr>
            <a:xfrm>
              <a:off x="5406725" y="3055450"/>
              <a:ext cx="15950" cy="12625"/>
            </a:xfrm>
            <a:custGeom>
              <a:avLst/>
              <a:gdLst/>
              <a:ahLst/>
              <a:cxnLst/>
              <a:rect l="l" t="t" r="r" b="b"/>
              <a:pathLst>
                <a:path w="638" h="505" extrusionOk="0">
                  <a:moveTo>
                    <a:pt x="319" y="1"/>
                  </a:moveTo>
                  <a:cubicBezTo>
                    <a:pt x="1" y="1"/>
                    <a:pt x="1" y="505"/>
                    <a:pt x="319" y="505"/>
                  </a:cubicBezTo>
                  <a:cubicBezTo>
                    <a:pt x="638" y="505"/>
                    <a:pt x="638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25;p47">
              <a:extLst>
                <a:ext uri="{FF2B5EF4-FFF2-40B4-BE49-F238E27FC236}">
                  <a16:creationId xmlns:a16="http://schemas.microsoft.com/office/drawing/2014/main" id="{E0412771-ED22-4F05-BF13-684E6A0DBC75}"/>
                </a:ext>
              </a:extLst>
            </p:cNvPr>
            <p:cNvSpPr/>
            <p:nvPr/>
          </p:nvSpPr>
          <p:spPr>
            <a:xfrm>
              <a:off x="5342400" y="3191425"/>
              <a:ext cx="15275" cy="11950"/>
            </a:xfrm>
            <a:custGeom>
              <a:avLst/>
              <a:gdLst/>
              <a:ahLst/>
              <a:cxnLst/>
              <a:rect l="l" t="t" r="r" b="b"/>
              <a:pathLst>
                <a:path w="611" h="478" extrusionOk="0">
                  <a:moveTo>
                    <a:pt x="292" y="0"/>
                  </a:moveTo>
                  <a:cubicBezTo>
                    <a:pt x="1" y="0"/>
                    <a:pt x="1" y="478"/>
                    <a:pt x="292" y="478"/>
                  </a:cubicBezTo>
                  <a:cubicBezTo>
                    <a:pt x="611" y="478"/>
                    <a:pt x="611" y="0"/>
                    <a:pt x="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26;p47">
              <a:extLst>
                <a:ext uri="{FF2B5EF4-FFF2-40B4-BE49-F238E27FC236}">
                  <a16:creationId xmlns:a16="http://schemas.microsoft.com/office/drawing/2014/main" id="{3AA6000B-CD8D-4F45-98A2-694BF27C4E07}"/>
                </a:ext>
              </a:extLst>
            </p:cNvPr>
            <p:cNvSpPr/>
            <p:nvPr/>
          </p:nvSpPr>
          <p:spPr>
            <a:xfrm>
              <a:off x="5460450" y="2971225"/>
              <a:ext cx="15300" cy="11950"/>
            </a:xfrm>
            <a:custGeom>
              <a:avLst/>
              <a:gdLst/>
              <a:ahLst/>
              <a:cxnLst/>
              <a:rect l="l" t="t" r="r" b="b"/>
              <a:pathLst>
                <a:path w="612" h="478" extrusionOk="0">
                  <a:moveTo>
                    <a:pt x="293" y="0"/>
                  </a:moveTo>
                  <a:cubicBezTo>
                    <a:pt x="1" y="0"/>
                    <a:pt x="1" y="478"/>
                    <a:pt x="293" y="478"/>
                  </a:cubicBezTo>
                  <a:cubicBezTo>
                    <a:pt x="611" y="478"/>
                    <a:pt x="61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27;p47">
              <a:extLst>
                <a:ext uri="{FF2B5EF4-FFF2-40B4-BE49-F238E27FC236}">
                  <a16:creationId xmlns:a16="http://schemas.microsoft.com/office/drawing/2014/main" id="{9B1EA2A1-50A8-433F-841E-881E969164BF}"/>
                </a:ext>
              </a:extLst>
            </p:cNvPr>
            <p:cNvSpPr/>
            <p:nvPr/>
          </p:nvSpPr>
          <p:spPr>
            <a:xfrm>
              <a:off x="5403425" y="3145000"/>
              <a:ext cx="15275" cy="11950"/>
            </a:xfrm>
            <a:custGeom>
              <a:avLst/>
              <a:gdLst/>
              <a:ahLst/>
              <a:cxnLst/>
              <a:rect l="l" t="t" r="r" b="b"/>
              <a:pathLst>
                <a:path w="611" h="478" extrusionOk="0">
                  <a:moveTo>
                    <a:pt x="292" y="0"/>
                  </a:moveTo>
                  <a:cubicBezTo>
                    <a:pt x="0" y="0"/>
                    <a:pt x="0" y="478"/>
                    <a:pt x="292" y="478"/>
                  </a:cubicBezTo>
                  <a:cubicBezTo>
                    <a:pt x="610" y="478"/>
                    <a:pt x="610" y="0"/>
                    <a:pt x="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28;p47">
              <a:extLst>
                <a:ext uri="{FF2B5EF4-FFF2-40B4-BE49-F238E27FC236}">
                  <a16:creationId xmlns:a16="http://schemas.microsoft.com/office/drawing/2014/main" id="{14ED2FA0-9B8B-4349-B897-774F30AF9BCA}"/>
                </a:ext>
              </a:extLst>
            </p:cNvPr>
            <p:cNvSpPr/>
            <p:nvPr/>
          </p:nvSpPr>
          <p:spPr>
            <a:xfrm>
              <a:off x="5423325" y="3369825"/>
              <a:ext cx="15275" cy="11975"/>
            </a:xfrm>
            <a:custGeom>
              <a:avLst/>
              <a:gdLst/>
              <a:ahLst/>
              <a:cxnLst/>
              <a:rect l="l" t="t" r="r" b="b"/>
              <a:pathLst>
                <a:path w="611" h="479" extrusionOk="0">
                  <a:moveTo>
                    <a:pt x="319" y="1"/>
                  </a:moveTo>
                  <a:cubicBezTo>
                    <a:pt x="0" y="1"/>
                    <a:pt x="0" y="478"/>
                    <a:pt x="319" y="478"/>
                  </a:cubicBezTo>
                  <a:cubicBezTo>
                    <a:pt x="610" y="478"/>
                    <a:pt x="610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29;p47">
              <a:extLst>
                <a:ext uri="{FF2B5EF4-FFF2-40B4-BE49-F238E27FC236}">
                  <a16:creationId xmlns:a16="http://schemas.microsoft.com/office/drawing/2014/main" id="{0EFB91D4-1424-4D67-B4AF-677DED962F38}"/>
                </a:ext>
              </a:extLst>
            </p:cNvPr>
            <p:cNvSpPr/>
            <p:nvPr/>
          </p:nvSpPr>
          <p:spPr>
            <a:xfrm>
              <a:off x="5465775" y="3332675"/>
              <a:ext cx="15925" cy="11975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8" y="1"/>
                  </a:moveTo>
                  <a:cubicBezTo>
                    <a:pt x="0" y="1"/>
                    <a:pt x="0" y="478"/>
                    <a:pt x="318" y="478"/>
                  </a:cubicBezTo>
                  <a:cubicBezTo>
                    <a:pt x="637" y="478"/>
                    <a:pt x="637" y="1"/>
                    <a:pt x="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30;p47">
              <a:extLst>
                <a:ext uri="{FF2B5EF4-FFF2-40B4-BE49-F238E27FC236}">
                  <a16:creationId xmlns:a16="http://schemas.microsoft.com/office/drawing/2014/main" id="{4B2249B8-5472-4B65-AADF-2BC033DE1C0B}"/>
                </a:ext>
              </a:extLst>
            </p:cNvPr>
            <p:cNvSpPr/>
            <p:nvPr/>
          </p:nvSpPr>
          <p:spPr>
            <a:xfrm>
              <a:off x="5279400" y="3312125"/>
              <a:ext cx="15275" cy="11975"/>
            </a:xfrm>
            <a:custGeom>
              <a:avLst/>
              <a:gdLst/>
              <a:ahLst/>
              <a:cxnLst/>
              <a:rect l="l" t="t" r="r" b="b"/>
              <a:pathLst>
                <a:path w="611" h="479" extrusionOk="0">
                  <a:moveTo>
                    <a:pt x="319" y="1"/>
                  </a:moveTo>
                  <a:cubicBezTo>
                    <a:pt x="0" y="1"/>
                    <a:pt x="0" y="478"/>
                    <a:pt x="319" y="478"/>
                  </a:cubicBezTo>
                  <a:cubicBezTo>
                    <a:pt x="610" y="478"/>
                    <a:pt x="610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31;p47">
              <a:extLst>
                <a:ext uri="{FF2B5EF4-FFF2-40B4-BE49-F238E27FC236}">
                  <a16:creationId xmlns:a16="http://schemas.microsoft.com/office/drawing/2014/main" id="{BD61EA8E-D801-457D-A4B3-4F5805CACD47}"/>
                </a:ext>
              </a:extLst>
            </p:cNvPr>
            <p:cNvSpPr/>
            <p:nvPr/>
          </p:nvSpPr>
          <p:spPr>
            <a:xfrm>
              <a:off x="5447850" y="3023625"/>
              <a:ext cx="15275" cy="11950"/>
            </a:xfrm>
            <a:custGeom>
              <a:avLst/>
              <a:gdLst/>
              <a:ahLst/>
              <a:cxnLst/>
              <a:rect l="l" t="t" r="r" b="b"/>
              <a:pathLst>
                <a:path w="611" h="478" extrusionOk="0">
                  <a:moveTo>
                    <a:pt x="293" y="0"/>
                  </a:moveTo>
                  <a:cubicBezTo>
                    <a:pt x="1" y="0"/>
                    <a:pt x="1" y="478"/>
                    <a:pt x="293" y="478"/>
                  </a:cubicBezTo>
                  <a:cubicBezTo>
                    <a:pt x="611" y="478"/>
                    <a:pt x="611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32;p47">
              <a:extLst>
                <a:ext uri="{FF2B5EF4-FFF2-40B4-BE49-F238E27FC236}">
                  <a16:creationId xmlns:a16="http://schemas.microsoft.com/office/drawing/2014/main" id="{C8E95549-B83E-4485-9EC8-9E34568CD865}"/>
                </a:ext>
              </a:extLst>
            </p:cNvPr>
            <p:cNvSpPr/>
            <p:nvPr/>
          </p:nvSpPr>
          <p:spPr>
            <a:xfrm>
              <a:off x="5400775" y="2873725"/>
              <a:ext cx="15925" cy="12625"/>
            </a:xfrm>
            <a:custGeom>
              <a:avLst/>
              <a:gdLst/>
              <a:ahLst/>
              <a:cxnLst/>
              <a:rect l="l" t="t" r="r" b="b"/>
              <a:pathLst>
                <a:path w="637" h="505" extrusionOk="0">
                  <a:moveTo>
                    <a:pt x="319" y="0"/>
                  </a:moveTo>
                  <a:cubicBezTo>
                    <a:pt x="27" y="0"/>
                    <a:pt x="0" y="505"/>
                    <a:pt x="319" y="505"/>
                  </a:cubicBezTo>
                  <a:cubicBezTo>
                    <a:pt x="637" y="505"/>
                    <a:pt x="637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33;p47">
              <a:extLst>
                <a:ext uri="{FF2B5EF4-FFF2-40B4-BE49-F238E27FC236}">
                  <a16:creationId xmlns:a16="http://schemas.microsoft.com/office/drawing/2014/main" id="{92098F8B-682A-4577-A4B2-024AA5F60B22}"/>
                </a:ext>
              </a:extLst>
            </p:cNvPr>
            <p:cNvSpPr/>
            <p:nvPr/>
          </p:nvSpPr>
          <p:spPr>
            <a:xfrm>
              <a:off x="5356325" y="2772250"/>
              <a:ext cx="15950" cy="11950"/>
            </a:xfrm>
            <a:custGeom>
              <a:avLst/>
              <a:gdLst/>
              <a:ahLst/>
              <a:cxnLst/>
              <a:rect l="l" t="t" r="r" b="b"/>
              <a:pathLst>
                <a:path w="638" h="478" extrusionOk="0">
                  <a:moveTo>
                    <a:pt x="319" y="0"/>
                  </a:moveTo>
                  <a:cubicBezTo>
                    <a:pt x="1" y="0"/>
                    <a:pt x="1" y="478"/>
                    <a:pt x="319" y="478"/>
                  </a:cubicBezTo>
                  <a:cubicBezTo>
                    <a:pt x="637" y="478"/>
                    <a:pt x="637" y="0"/>
                    <a:pt x="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34;p47">
              <a:extLst>
                <a:ext uri="{FF2B5EF4-FFF2-40B4-BE49-F238E27FC236}">
                  <a16:creationId xmlns:a16="http://schemas.microsoft.com/office/drawing/2014/main" id="{B17F5C68-8721-4CBB-8A34-F9B4F276255C}"/>
                </a:ext>
              </a:extLst>
            </p:cNvPr>
            <p:cNvSpPr/>
            <p:nvPr/>
          </p:nvSpPr>
          <p:spPr>
            <a:xfrm>
              <a:off x="4978950" y="2784125"/>
              <a:ext cx="373425" cy="440125"/>
            </a:xfrm>
            <a:custGeom>
              <a:avLst/>
              <a:gdLst/>
              <a:ahLst/>
              <a:cxnLst/>
              <a:rect l="l" t="t" r="r" b="b"/>
              <a:pathLst>
                <a:path w="14937" h="17605" extrusionOk="0">
                  <a:moveTo>
                    <a:pt x="5437" y="1"/>
                  </a:moveTo>
                  <a:cubicBezTo>
                    <a:pt x="4843" y="1"/>
                    <a:pt x="4221" y="178"/>
                    <a:pt x="3635" y="507"/>
                  </a:cubicBezTo>
                  <a:cubicBezTo>
                    <a:pt x="1884" y="1489"/>
                    <a:pt x="2255" y="3160"/>
                    <a:pt x="3290" y="4566"/>
                  </a:cubicBezTo>
                  <a:cubicBezTo>
                    <a:pt x="3927" y="5442"/>
                    <a:pt x="6102" y="7139"/>
                    <a:pt x="6765" y="7829"/>
                  </a:cubicBezTo>
                  <a:cubicBezTo>
                    <a:pt x="6553" y="8015"/>
                    <a:pt x="6235" y="8413"/>
                    <a:pt x="6076" y="8625"/>
                  </a:cubicBezTo>
                  <a:cubicBezTo>
                    <a:pt x="5333" y="7590"/>
                    <a:pt x="4510" y="6927"/>
                    <a:pt x="2998" y="6423"/>
                  </a:cubicBezTo>
                  <a:cubicBezTo>
                    <a:pt x="2650" y="6307"/>
                    <a:pt x="2286" y="6225"/>
                    <a:pt x="1939" y="6225"/>
                  </a:cubicBezTo>
                  <a:cubicBezTo>
                    <a:pt x="1176" y="6225"/>
                    <a:pt x="494" y="6623"/>
                    <a:pt x="239" y="7935"/>
                  </a:cubicBezTo>
                  <a:cubicBezTo>
                    <a:pt x="0" y="9262"/>
                    <a:pt x="690" y="10350"/>
                    <a:pt x="1725" y="10960"/>
                  </a:cubicBezTo>
                  <a:cubicBezTo>
                    <a:pt x="2658" y="11529"/>
                    <a:pt x="3766" y="11863"/>
                    <a:pt x="4883" y="11863"/>
                  </a:cubicBezTo>
                  <a:cubicBezTo>
                    <a:pt x="5069" y="11863"/>
                    <a:pt x="5254" y="11854"/>
                    <a:pt x="5439" y="11835"/>
                  </a:cubicBezTo>
                  <a:lnTo>
                    <a:pt x="5439" y="11835"/>
                  </a:lnTo>
                  <a:cubicBezTo>
                    <a:pt x="5333" y="13347"/>
                    <a:pt x="5731" y="14833"/>
                    <a:pt x="6792" y="16027"/>
                  </a:cubicBezTo>
                  <a:cubicBezTo>
                    <a:pt x="7707" y="17036"/>
                    <a:pt x="8996" y="17605"/>
                    <a:pt x="10287" y="17605"/>
                  </a:cubicBezTo>
                  <a:cubicBezTo>
                    <a:pt x="11168" y="17605"/>
                    <a:pt x="12050" y="17340"/>
                    <a:pt x="12814" y="16770"/>
                  </a:cubicBezTo>
                  <a:cubicBezTo>
                    <a:pt x="14937" y="15178"/>
                    <a:pt x="14539" y="12313"/>
                    <a:pt x="13318" y="10296"/>
                  </a:cubicBezTo>
                  <a:cubicBezTo>
                    <a:pt x="13133" y="9978"/>
                    <a:pt x="12894" y="9633"/>
                    <a:pt x="12655" y="9315"/>
                  </a:cubicBezTo>
                  <a:cubicBezTo>
                    <a:pt x="13345" y="8439"/>
                    <a:pt x="14220" y="7352"/>
                    <a:pt x="14326" y="6317"/>
                  </a:cubicBezTo>
                  <a:cubicBezTo>
                    <a:pt x="14432" y="5176"/>
                    <a:pt x="14061" y="3956"/>
                    <a:pt x="13053" y="3346"/>
                  </a:cubicBezTo>
                  <a:cubicBezTo>
                    <a:pt x="12641" y="3091"/>
                    <a:pt x="12298" y="2970"/>
                    <a:pt x="11994" y="2970"/>
                  </a:cubicBezTo>
                  <a:cubicBezTo>
                    <a:pt x="11476" y="2970"/>
                    <a:pt x="11073" y="3321"/>
                    <a:pt x="10639" y="3956"/>
                  </a:cubicBezTo>
                  <a:cubicBezTo>
                    <a:pt x="9869" y="5123"/>
                    <a:pt x="10373" y="6635"/>
                    <a:pt x="10214" y="7378"/>
                  </a:cubicBezTo>
                  <a:cubicBezTo>
                    <a:pt x="9892" y="7180"/>
                    <a:pt x="9104" y="7004"/>
                    <a:pt x="8505" y="7004"/>
                  </a:cubicBezTo>
                  <a:cubicBezTo>
                    <a:pt x="8463" y="7004"/>
                    <a:pt x="8423" y="7005"/>
                    <a:pt x="8384" y="7007"/>
                  </a:cubicBezTo>
                  <a:cubicBezTo>
                    <a:pt x="8490" y="5733"/>
                    <a:pt x="8437" y="2576"/>
                    <a:pt x="7800" y="1436"/>
                  </a:cubicBezTo>
                  <a:cubicBezTo>
                    <a:pt x="7248" y="444"/>
                    <a:pt x="6377" y="1"/>
                    <a:pt x="5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35;p47">
              <a:extLst>
                <a:ext uri="{FF2B5EF4-FFF2-40B4-BE49-F238E27FC236}">
                  <a16:creationId xmlns:a16="http://schemas.microsoft.com/office/drawing/2014/main" id="{B26E729F-F107-463B-B64B-3EA3F362A4A8}"/>
                </a:ext>
              </a:extLst>
            </p:cNvPr>
            <p:cNvSpPr/>
            <p:nvPr/>
          </p:nvSpPr>
          <p:spPr>
            <a:xfrm>
              <a:off x="4984250" y="2806725"/>
              <a:ext cx="348225" cy="417400"/>
            </a:xfrm>
            <a:custGeom>
              <a:avLst/>
              <a:gdLst/>
              <a:ahLst/>
              <a:cxnLst/>
              <a:rect l="l" t="t" r="r" b="b"/>
              <a:pathLst>
                <a:path w="13929" h="16696" extrusionOk="0">
                  <a:moveTo>
                    <a:pt x="5811" y="7642"/>
                  </a:moveTo>
                  <a:cubicBezTo>
                    <a:pt x="5811" y="7664"/>
                    <a:pt x="5829" y="7686"/>
                    <a:pt x="5851" y="7708"/>
                  </a:cubicBezTo>
                  <a:lnTo>
                    <a:pt x="5851" y="7708"/>
                  </a:lnTo>
                  <a:cubicBezTo>
                    <a:pt x="5838" y="7686"/>
                    <a:pt x="5824" y="7663"/>
                    <a:pt x="5811" y="7642"/>
                  </a:cubicBezTo>
                  <a:close/>
                  <a:moveTo>
                    <a:pt x="2866" y="1"/>
                  </a:moveTo>
                  <a:lnTo>
                    <a:pt x="2866" y="1"/>
                  </a:lnTo>
                  <a:cubicBezTo>
                    <a:pt x="1778" y="983"/>
                    <a:pt x="2176" y="2415"/>
                    <a:pt x="3078" y="3662"/>
                  </a:cubicBezTo>
                  <a:cubicBezTo>
                    <a:pt x="3715" y="4538"/>
                    <a:pt x="5890" y="6235"/>
                    <a:pt x="6553" y="6925"/>
                  </a:cubicBezTo>
                  <a:cubicBezTo>
                    <a:pt x="6341" y="7111"/>
                    <a:pt x="5996" y="7509"/>
                    <a:pt x="5864" y="7721"/>
                  </a:cubicBezTo>
                  <a:cubicBezTo>
                    <a:pt x="5859" y="7717"/>
                    <a:pt x="5855" y="7712"/>
                    <a:pt x="5851" y="7708"/>
                  </a:cubicBezTo>
                  <a:lnTo>
                    <a:pt x="5851" y="7708"/>
                  </a:lnTo>
                  <a:cubicBezTo>
                    <a:pt x="6089" y="8118"/>
                    <a:pt x="6199" y="8593"/>
                    <a:pt x="6023" y="9021"/>
                  </a:cubicBezTo>
                  <a:cubicBezTo>
                    <a:pt x="5778" y="9662"/>
                    <a:pt x="5090" y="9821"/>
                    <a:pt x="4437" y="9821"/>
                  </a:cubicBezTo>
                  <a:cubicBezTo>
                    <a:pt x="4171" y="9821"/>
                    <a:pt x="3911" y="9795"/>
                    <a:pt x="3688" y="9764"/>
                  </a:cubicBezTo>
                  <a:cubicBezTo>
                    <a:pt x="2388" y="9605"/>
                    <a:pt x="850" y="8995"/>
                    <a:pt x="1" y="7960"/>
                  </a:cubicBezTo>
                  <a:lnTo>
                    <a:pt x="1" y="7960"/>
                  </a:lnTo>
                  <a:cubicBezTo>
                    <a:pt x="133" y="8862"/>
                    <a:pt x="717" y="9578"/>
                    <a:pt x="1513" y="10056"/>
                  </a:cubicBezTo>
                  <a:cubicBezTo>
                    <a:pt x="2446" y="10625"/>
                    <a:pt x="3554" y="10959"/>
                    <a:pt x="4655" y="10959"/>
                  </a:cubicBezTo>
                  <a:cubicBezTo>
                    <a:pt x="4837" y="10959"/>
                    <a:pt x="5019" y="10950"/>
                    <a:pt x="5200" y="10931"/>
                  </a:cubicBezTo>
                  <a:lnTo>
                    <a:pt x="5200" y="10931"/>
                  </a:lnTo>
                  <a:cubicBezTo>
                    <a:pt x="5094" y="12417"/>
                    <a:pt x="5519" y="13929"/>
                    <a:pt x="6580" y="15123"/>
                  </a:cubicBezTo>
                  <a:cubicBezTo>
                    <a:pt x="7490" y="16127"/>
                    <a:pt x="8762" y="16695"/>
                    <a:pt x="10045" y="16695"/>
                  </a:cubicBezTo>
                  <a:cubicBezTo>
                    <a:pt x="10931" y="16695"/>
                    <a:pt x="11822" y="16424"/>
                    <a:pt x="12602" y="15839"/>
                  </a:cubicBezTo>
                  <a:cubicBezTo>
                    <a:pt x="13292" y="15335"/>
                    <a:pt x="13690" y="14698"/>
                    <a:pt x="13929" y="13982"/>
                  </a:cubicBezTo>
                  <a:lnTo>
                    <a:pt x="13929" y="13982"/>
                  </a:lnTo>
                  <a:cubicBezTo>
                    <a:pt x="13690" y="14062"/>
                    <a:pt x="13425" y="14088"/>
                    <a:pt x="13133" y="14088"/>
                  </a:cubicBezTo>
                  <a:cubicBezTo>
                    <a:pt x="10851" y="14009"/>
                    <a:pt x="9259" y="12603"/>
                    <a:pt x="8437" y="10560"/>
                  </a:cubicBezTo>
                  <a:cubicBezTo>
                    <a:pt x="7959" y="9339"/>
                    <a:pt x="7853" y="7774"/>
                    <a:pt x="9021" y="7111"/>
                  </a:cubicBezTo>
                  <a:cubicBezTo>
                    <a:pt x="9175" y="7023"/>
                    <a:pt x="9352" y="6985"/>
                    <a:pt x="9543" y="6985"/>
                  </a:cubicBezTo>
                  <a:cubicBezTo>
                    <a:pt x="10717" y="6985"/>
                    <a:pt x="12413" y="8412"/>
                    <a:pt x="12443" y="8412"/>
                  </a:cubicBezTo>
                  <a:cubicBezTo>
                    <a:pt x="12443" y="8412"/>
                    <a:pt x="12443" y="8412"/>
                    <a:pt x="12443" y="8411"/>
                  </a:cubicBezTo>
                  <a:cubicBezTo>
                    <a:pt x="12629" y="8199"/>
                    <a:pt x="12814" y="7933"/>
                    <a:pt x="13027" y="7668"/>
                  </a:cubicBezTo>
                  <a:cubicBezTo>
                    <a:pt x="12443" y="7562"/>
                    <a:pt x="11939" y="7244"/>
                    <a:pt x="11594" y="6739"/>
                  </a:cubicBezTo>
                  <a:cubicBezTo>
                    <a:pt x="10878" y="5652"/>
                    <a:pt x="10931" y="3476"/>
                    <a:pt x="11700" y="2070"/>
                  </a:cubicBezTo>
                  <a:lnTo>
                    <a:pt x="11700" y="2070"/>
                  </a:lnTo>
                  <a:cubicBezTo>
                    <a:pt x="11223" y="2123"/>
                    <a:pt x="10825" y="2442"/>
                    <a:pt x="10427" y="3052"/>
                  </a:cubicBezTo>
                  <a:cubicBezTo>
                    <a:pt x="9657" y="4219"/>
                    <a:pt x="10161" y="5731"/>
                    <a:pt x="10002" y="6474"/>
                  </a:cubicBezTo>
                  <a:cubicBezTo>
                    <a:pt x="9680" y="6276"/>
                    <a:pt x="8892" y="6100"/>
                    <a:pt x="8293" y="6100"/>
                  </a:cubicBezTo>
                  <a:cubicBezTo>
                    <a:pt x="8251" y="6100"/>
                    <a:pt x="8211" y="6101"/>
                    <a:pt x="8172" y="6103"/>
                  </a:cubicBezTo>
                  <a:cubicBezTo>
                    <a:pt x="8198" y="5997"/>
                    <a:pt x="8198" y="5864"/>
                    <a:pt x="8198" y="5705"/>
                  </a:cubicBezTo>
                  <a:lnTo>
                    <a:pt x="8198" y="5705"/>
                  </a:lnTo>
                  <a:cubicBezTo>
                    <a:pt x="7952" y="5871"/>
                    <a:pt x="7701" y="5941"/>
                    <a:pt x="7452" y="5941"/>
                  </a:cubicBezTo>
                  <a:cubicBezTo>
                    <a:pt x="6706" y="5941"/>
                    <a:pt x="5976" y="5320"/>
                    <a:pt x="5439" y="4803"/>
                  </a:cubicBezTo>
                  <a:cubicBezTo>
                    <a:pt x="4166" y="3556"/>
                    <a:pt x="2839" y="1778"/>
                    <a:pt x="2866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36;p47">
              <a:extLst>
                <a:ext uri="{FF2B5EF4-FFF2-40B4-BE49-F238E27FC236}">
                  <a16:creationId xmlns:a16="http://schemas.microsoft.com/office/drawing/2014/main" id="{2278E005-7036-465E-AF16-252477E7702B}"/>
                </a:ext>
              </a:extLst>
            </p:cNvPr>
            <p:cNvSpPr/>
            <p:nvPr/>
          </p:nvSpPr>
          <p:spPr>
            <a:xfrm>
              <a:off x="5111600" y="2959275"/>
              <a:ext cx="181750" cy="264575"/>
            </a:xfrm>
            <a:custGeom>
              <a:avLst/>
              <a:gdLst/>
              <a:ahLst/>
              <a:cxnLst/>
              <a:rect l="l" t="t" r="r" b="b"/>
              <a:pathLst>
                <a:path w="7270" h="10583" extrusionOk="0">
                  <a:moveTo>
                    <a:pt x="3370" y="1"/>
                  </a:moveTo>
                  <a:cubicBezTo>
                    <a:pt x="3157" y="505"/>
                    <a:pt x="2680" y="956"/>
                    <a:pt x="2176" y="1062"/>
                  </a:cubicBezTo>
                  <a:cubicBezTo>
                    <a:pt x="2083" y="1079"/>
                    <a:pt x="1991" y="1088"/>
                    <a:pt x="1899" y="1088"/>
                  </a:cubicBezTo>
                  <a:cubicBezTo>
                    <a:pt x="1702" y="1088"/>
                    <a:pt x="1508" y="1047"/>
                    <a:pt x="1327" y="956"/>
                  </a:cubicBezTo>
                  <a:cubicBezTo>
                    <a:pt x="1115" y="1168"/>
                    <a:pt x="902" y="1433"/>
                    <a:pt x="770" y="1619"/>
                  </a:cubicBezTo>
                  <a:cubicBezTo>
                    <a:pt x="743" y="1593"/>
                    <a:pt x="743" y="1566"/>
                    <a:pt x="717" y="1540"/>
                  </a:cubicBezTo>
                  <a:lnTo>
                    <a:pt x="717" y="1540"/>
                  </a:lnTo>
                  <a:cubicBezTo>
                    <a:pt x="796" y="1672"/>
                    <a:pt x="849" y="1778"/>
                    <a:pt x="902" y="1911"/>
                  </a:cubicBezTo>
                  <a:cubicBezTo>
                    <a:pt x="1486" y="2733"/>
                    <a:pt x="1327" y="3795"/>
                    <a:pt x="504" y="4537"/>
                  </a:cubicBezTo>
                  <a:cubicBezTo>
                    <a:pt x="372" y="4643"/>
                    <a:pt x="239" y="4750"/>
                    <a:pt x="80" y="4829"/>
                  </a:cubicBezTo>
                  <a:lnTo>
                    <a:pt x="106" y="4829"/>
                  </a:lnTo>
                  <a:cubicBezTo>
                    <a:pt x="0" y="6315"/>
                    <a:pt x="425" y="7827"/>
                    <a:pt x="1486" y="9021"/>
                  </a:cubicBezTo>
                  <a:cubicBezTo>
                    <a:pt x="2402" y="10019"/>
                    <a:pt x="3681" y="10583"/>
                    <a:pt x="4962" y="10583"/>
                  </a:cubicBezTo>
                  <a:cubicBezTo>
                    <a:pt x="5759" y="10583"/>
                    <a:pt x="6557" y="10364"/>
                    <a:pt x="7269" y="9896"/>
                  </a:cubicBezTo>
                  <a:lnTo>
                    <a:pt x="7269" y="9896"/>
                  </a:lnTo>
                  <a:cubicBezTo>
                    <a:pt x="7069" y="9927"/>
                    <a:pt x="6865" y="9942"/>
                    <a:pt x="6661" y="9942"/>
                  </a:cubicBezTo>
                  <a:cubicBezTo>
                    <a:pt x="5435" y="9942"/>
                    <a:pt x="4184" y="9396"/>
                    <a:pt x="3343" y="8305"/>
                  </a:cubicBezTo>
                  <a:cubicBezTo>
                    <a:pt x="2335" y="7005"/>
                    <a:pt x="1406" y="5227"/>
                    <a:pt x="1592" y="3529"/>
                  </a:cubicBezTo>
                  <a:cubicBezTo>
                    <a:pt x="1645" y="2866"/>
                    <a:pt x="1857" y="2415"/>
                    <a:pt x="2282" y="1937"/>
                  </a:cubicBezTo>
                  <a:cubicBezTo>
                    <a:pt x="2733" y="1433"/>
                    <a:pt x="3874" y="850"/>
                    <a:pt x="4006" y="80"/>
                  </a:cubicBezTo>
                  <a:cubicBezTo>
                    <a:pt x="3794" y="27"/>
                    <a:pt x="3555" y="1"/>
                    <a:pt x="3370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37;p47">
              <a:extLst>
                <a:ext uri="{FF2B5EF4-FFF2-40B4-BE49-F238E27FC236}">
                  <a16:creationId xmlns:a16="http://schemas.microsoft.com/office/drawing/2014/main" id="{97AAE662-927E-407C-87D9-002C8B3E2342}"/>
                </a:ext>
              </a:extLst>
            </p:cNvPr>
            <p:cNvSpPr/>
            <p:nvPr/>
          </p:nvSpPr>
          <p:spPr>
            <a:xfrm>
              <a:off x="5012100" y="2947300"/>
              <a:ext cx="85975" cy="60600"/>
            </a:xfrm>
            <a:custGeom>
              <a:avLst/>
              <a:gdLst/>
              <a:ahLst/>
              <a:cxnLst/>
              <a:rect l="l" t="t" r="r" b="b"/>
              <a:pathLst>
                <a:path w="3439" h="2424" extrusionOk="0">
                  <a:moveTo>
                    <a:pt x="713" y="0"/>
                  </a:moveTo>
                  <a:cubicBezTo>
                    <a:pt x="379" y="0"/>
                    <a:pt x="142" y="136"/>
                    <a:pt x="107" y="427"/>
                  </a:cubicBezTo>
                  <a:cubicBezTo>
                    <a:pt x="1" y="1435"/>
                    <a:pt x="505" y="1382"/>
                    <a:pt x="1646" y="1886"/>
                  </a:cubicBezTo>
                  <a:cubicBezTo>
                    <a:pt x="2231" y="2158"/>
                    <a:pt x="2803" y="2424"/>
                    <a:pt x="3106" y="2424"/>
                  </a:cubicBezTo>
                  <a:cubicBezTo>
                    <a:pt x="3393" y="2424"/>
                    <a:pt x="3438" y="2185"/>
                    <a:pt x="3025" y="1488"/>
                  </a:cubicBezTo>
                  <a:cubicBezTo>
                    <a:pt x="2441" y="549"/>
                    <a:pt x="1382" y="0"/>
                    <a:pt x="713" y="0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38;p47">
              <a:extLst>
                <a:ext uri="{FF2B5EF4-FFF2-40B4-BE49-F238E27FC236}">
                  <a16:creationId xmlns:a16="http://schemas.microsoft.com/office/drawing/2014/main" id="{743F5595-B3E2-4891-934E-E9EC6838F26C}"/>
                </a:ext>
              </a:extLst>
            </p:cNvPr>
            <p:cNvSpPr/>
            <p:nvPr/>
          </p:nvSpPr>
          <p:spPr>
            <a:xfrm>
              <a:off x="5079750" y="2800700"/>
              <a:ext cx="89375" cy="92125"/>
            </a:xfrm>
            <a:custGeom>
              <a:avLst/>
              <a:gdLst/>
              <a:ahLst/>
              <a:cxnLst/>
              <a:rect l="l" t="t" r="r" b="b"/>
              <a:pathLst>
                <a:path w="3575" h="3685" extrusionOk="0">
                  <a:moveTo>
                    <a:pt x="1243" y="0"/>
                  </a:moveTo>
                  <a:cubicBezTo>
                    <a:pt x="1201" y="0"/>
                    <a:pt x="1158" y="1"/>
                    <a:pt x="1115" y="3"/>
                  </a:cubicBezTo>
                  <a:cubicBezTo>
                    <a:pt x="1" y="56"/>
                    <a:pt x="1195" y="1250"/>
                    <a:pt x="2229" y="2656"/>
                  </a:cubicBezTo>
                  <a:cubicBezTo>
                    <a:pt x="2731" y="3333"/>
                    <a:pt x="3078" y="3684"/>
                    <a:pt x="3286" y="3684"/>
                  </a:cubicBezTo>
                  <a:cubicBezTo>
                    <a:pt x="3517" y="3684"/>
                    <a:pt x="3574" y="3247"/>
                    <a:pt x="3476" y="2338"/>
                  </a:cubicBezTo>
                  <a:cubicBezTo>
                    <a:pt x="3323" y="677"/>
                    <a:pt x="2357" y="0"/>
                    <a:pt x="1243" y="0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39;p47">
              <a:extLst>
                <a:ext uri="{FF2B5EF4-FFF2-40B4-BE49-F238E27FC236}">
                  <a16:creationId xmlns:a16="http://schemas.microsoft.com/office/drawing/2014/main" id="{424D5D81-CBAA-41A2-BF4E-706CA267BA00}"/>
                </a:ext>
              </a:extLst>
            </p:cNvPr>
            <p:cNvSpPr/>
            <p:nvPr/>
          </p:nvSpPr>
          <p:spPr>
            <a:xfrm>
              <a:off x="5281025" y="2877750"/>
              <a:ext cx="33750" cy="71675"/>
            </a:xfrm>
            <a:custGeom>
              <a:avLst/>
              <a:gdLst/>
              <a:ahLst/>
              <a:cxnLst/>
              <a:rect l="l" t="t" r="r" b="b"/>
              <a:pathLst>
                <a:path w="1350" h="2867" extrusionOk="0">
                  <a:moveTo>
                    <a:pt x="521" y="0"/>
                  </a:moveTo>
                  <a:cubicBezTo>
                    <a:pt x="1" y="0"/>
                    <a:pt x="85" y="1374"/>
                    <a:pt x="307" y="2360"/>
                  </a:cubicBezTo>
                  <a:cubicBezTo>
                    <a:pt x="396" y="2717"/>
                    <a:pt x="545" y="2867"/>
                    <a:pt x="702" y="2867"/>
                  </a:cubicBezTo>
                  <a:cubicBezTo>
                    <a:pt x="1012" y="2867"/>
                    <a:pt x="1350" y="2285"/>
                    <a:pt x="1315" y="1564"/>
                  </a:cubicBezTo>
                  <a:cubicBezTo>
                    <a:pt x="1262" y="476"/>
                    <a:pt x="1023" y="158"/>
                    <a:pt x="652" y="25"/>
                  </a:cubicBezTo>
                  <a:cubicBezTo>
                    <a:pt x="604" y="8"/>
                    <a:pt x="561" y="0"/>
                    <a:pt x="521" y="0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40;p47">
              <a:extLst>
                <a:ext uri="{FF2B5EF4-FFF2-40B4-BE49-F238E27FC236}">
                  <a16:creationId xmlns:a16="http://schemas.microsoft.com/office/drawing/2014/main" id="{D5448B67-1E52-45B5-8A85-88FE29AF9DDC}"/>
                </a:ext>
              </a:extLst>
            </p:cNvPr>
            <p:cNvSpPr/>
            <p:nvPr/>
          </p:nvSpPr>
          <p:spPr>
            <a:xfrm>
              <a:off x="5201125" y="3005050"/>
              <a:ext cx="106525" cy="110925"/>
            </a:xfrm>
            <a:custGeom>
              <a:avLst/>
              <a:gdLst/>
              <a:ahLst/>
              <a:cxnLst/>
              <a:rect l="l" t="t" r="r" b="b"/>
              <a:pathLst>
                <a:path w="4261" h="4437" extrusionOk="0">
                  <a:moveTo>
                    <a:pt x="1619" y="0"/>
                  </a:moveTo>
                  <a:cubicBezTo>
                    <a:pt x="744" y="27"/>
                    <a:pt x="1" y="982"/>
                    <a:pt x="1937" y="2812"/>
                  </a:cubicBezTo>
                  <a:cubicBezTo>
                    <a:pt x="3013" y="3843"/>
                    <a:pt x="3684" y="4436"/>
                    <a:pt x="3995" y="4436"/>
                  </a:cubicBezTo>
                  <a:cubicBezTo>
                    <a:pt x="4237" y="4436"/>
                    <a:pt x="4260" y="4078"/>
                    <a:pt x="4086" y="3290"/>
                  </a:cubicBezTo>
                  <a:cubicBezTo>
                    <a:pt x="3688" y="1459"/>
                    <a:pt x="2839" y="0"/>
                    <a:pt x="1619" y="0"/>
                  </a:cubicBezTo>
                  <a:close/>
                </a:path>
              </a:pathLst>
            </a:custGeom>
            <a:solidFill>
              <a:srgbClr val="FFFFFF">
                <a:alpha val="27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41;p47">
              <a:extLst>
                <a:ext uri="{FF2B5EF4-FFF2-40B4-BE49-F238E27FC236}">
                  <a16:creationId xmlns:a16="http://schemas.microsoft.com/office/drawing/2014/main" id="{CBA3E42F-DE99-4180-9B29-6987C0A09883}"/>
                </a:ext>
              </a:extLst>
            </p:cNvPr>
            <p:cNvSpPr/>
            <p:nvPr/>
          </p:nvSpPr>
          <p:spPr>
            <a:xfrm>
              <a:off x="5099650" y="2784175"/>
              <a:ext cx="67025" cy="76750"/>
            </a:xfrm>
            <a:custGeom>
              <a:avLst/>
              <a:gdLst/>
              <a:ahLst/>
              <a:cxnLst/>
              <a:rect l="l" t="t" r="r" b="b"/>
              <a:pathLst>
                <a:path w="2681" h="3070" extrusionOk="0">
                  <a:moveTo>
                    <a:pt x="1274" y="1"/>
                  </a:moveTo>
                  <a:cubicBezTo>
                    <a:pt x="1274" y="1"/>
                    <a:pt x="1168" y="452"/>
                    <a:pt x="823" y="876"/>
                  </a:cubicBezTo>
                  <a:cubicBezTo>
                    <a:pt x="664" y="1036"/>
                    <a:pt x="1" y="1354"/>
                    <a:pt x="133" y="1885"/>
                  </a:cubicBezTo>
                  <a:cubicBezTo>
                    <a:pt x="334" y="2664"/>
                    <a:pt x="703" y="3070"/>
                    <a:pt x="1240" y="3070"/>
                  </a:cubicBezTo>
                  <a:cubicBezTo>
                    <a:pt x="1343" y="3070"/>
                    <a:pt x="1451" y="3055"/>
                    <a:pt x="1566" y="3025"/>
                  </a:cubicBezTo>
                  <a:cubicBezTo>
                    <a:pt x="2256" y="2813"/>
                    <a:pt x="2176" y="1699"/>
                    <a:pt x="2680" y="1354"/>
                  </a:cubicBezTo>
                  <a:cubicBezTo>
                    <a:pt x="1937" y="160"/>
                    <a:pt x="127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42;p47">
              <a:extLst>
                <a:ext uri="{FF2B5EF4-FFF2-40B4-BE49-F238E27FC236}">
                  <a16:creationId xmlns:a16="http://schemas.microsoft.com/office/drawing/2014/main" id="{34108BF1-5EB8-4023-BBF3-B1CA691B0BB4}"/>
                </a:ext>
              </a:extLst>
            </p:cNvPr>
            <p:cNvSpPr/>
            <p:nvPr/>
          </p:nvSpPr>
          <p:spPr>
            <a:xfrm>
              <a:off x="5095675" y="2739375"/>
              <a:ext cx="115425" cy="107175"/>
            </a:xfrm>
            <a:custGeom>
              <a:avLst/>
              <a:gdLst/>
              <a:ahLst/>
              <a:cxnLst/>
              <a:rect l="l" t="t" r="r" b="b"/>
              <a:pathLst>
                <a:path w="4617" h="4287" extrusionOk="0">
                  <a:moveTo>
                    <a:pt x="3111" y="0"/>
                  </a:moveTo>
                  <a:cubicBezTo>
                    <a:pt x="2915" y="0"/>
                    <a:pt x="2739" y="137"/>
                    <a:pt x="2627" y="360"/>
                  </a:cubicBezTo>
                  <a:cubicBezTo>
                    <a:pt x="2309" y="1077"/>
                    <a:pt x="2229" y="1713"/>
                    <a:pt x="2229" y="1713"/>
                  </a:cubicBezTo>
                  <a:lnTo>
                    <a:pt x="2229" y="1687"/>
                  </a:lnTo>
                  <a:cubicBezTo>
                    <a:pt x="2229" y="1687"/>
                    <a:pt x="1592" y="838"/>
                    <a:pt x="770" y="785"/>
                  </a:cubicBezTo>
                  <a:cubicBezTo>
                    <a:pt x="743" y="784"/>
                    <a:pt x="717" y="784"/>
                    <a:pt x="693" y="784"/>
                  </a:cubicBezTo>
                  <a:cubicBezTo>
                    <a:pt x="2" y="784"/>
                    <a:pt x="391" y="1144"/>
                    <a:pt x="186" y="1554"/>
                  </a:cubicBezTo>
                  <a:cubicBezTo>
                    <a:pt x="1" y="1979"/>
                    <a:pt x="160" y="2244"/>
                    <a:pt x="452" y="2297"/>
                  </a:cubicBezTo>
                  <a:cubicBezTo>
                    <a:pt x="793" y="2392"/>
                    <a:pt x="1283" y="2405"/>
                    <a:pt x="1535" y="2405"/>
                  </a:cubicBezTo>
                  <a:cubicBezTo>
                    <a:pt x="1636" y="2405"/>
                    <a:pt x="1698" y="2403"/>
                    <a:pt x="1698" y="2403"/>
                  </a:cubicBezTo>
                  <a:lnTo>
                    <a:pt x="1698" y="2403"/>
                  </a:lnTo>
                  <a:cubicBezTo>
                    <a:pt x="1698" y="2403"/>
                    <a:pt x="823" y="2854"/>
                    <a:pt x="717" y="3544"/>
                  </a:cubicBezTo>
                  <a:cubicBezTo>
                    <a:pt x="690" y="3809"/>
                    <a:pt x="1062" y="3942"/>
                    <a:pt x="1168" y="4075"/>
                  </a:cubicBezTo>
                  <a:cubicBezTo>
                    <a:pt x="1287" y="4220"/>
                    <a:pt x="1433" y="4287"/>
                    <a:pt x="1579" y="4287"/>
                  </a:cubicBezTo>
                  <a:cubicBezTo>
                    <a:pt x="1725" y="4287"/>
                    <a:pt x="1871" y="4220"/>
                    <a:pt x="1990" y="4101"/>
                  </a:cubicBezTo>
                  <a:cubicBezTo>
                    <a:pt x="2282" y="3783"/>
                    <a:pt x="2229" y="2589"/>
                    <a:pt x="2229" y="2589"/>
                  </a:cubicBezTo>
                  <a:lnTo>
                    <a:pt x="2229" y="2589"/>
                  </a:lnTo>
                  <a:cubicBezTo>
                    <a:pt x="2229" y="2589"/>
                    <a:pt x="2388" y="2881"/>
                    <a:pt x="2627" y="3146"/>
                  </a:cubicBezTo>
                  <a:cubicBezTo>
                    <a:pt x="2802" y="3386"/>
                    <a:pt x="2994" y="3698"/>
                    <a:pt x="3263" y="3698"/>
                  </a:cubicBezTo>
                  <a:cubicBezTo>
                    <a:pt x="3322" y="3698"/>
                    <a:pt x="3383" y="3683"/>
                    <a:pt x="3449" y="3650"/>
                  </a:cubicBezTo>
                  <a:cubicBezTo>
                    <a:pt x="4007" y="3385"/>
                    <a:pt x="4617" y="3173"/>
                    <a:pt x="4113" y="2562"/>
                  </a:cubicBezTo>
                  <a:cubicBezTo>
                    <a:pt x="3794" y="2160"/>
                    <a:pt x="3328" y="2086"/>
                    <a:pt x="3027" y="2086"/>
                  </a:cubicBezTo>
                  <a:cubicBezTo>
                    <a:pt x="2852" y="2086"/>
                    <a:pt x="2733" y="2111"/>
                    <a:pt x="2733" y="2111"/>
                  </a:cubicBezTo>
                  <a:cubicBezTo>
                    <a:pt x="2733" y="2111"/>
                    <a:pt x="4166" y="1422"/>
                    <a:pt x="3794" y="599"/>
                  </a:cubicBezTo>
                  <a:cubicBezTo>
                    <a:pt x="3583" y="176"/>
                    <a:pt x="3334" y="0"/>
                    <a:pt x="3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43;p47">
              <a:extLst>
                <a:ext uri="{FF2B5EF4-FFF2-40B4-BE49-F238E27FC236}">
                  <a16:creationId xmlns:a16="http://schemas.microsoft.com/office/drawing/2014/main" id="{A10DE54D-9497-44F6-A21D-E5C6ABFE48A7}"/>
                </a:ext>
              </a:extLst>
            </p:cNvPr>
            <p:cNvSpPr/>
            <p:nvPr/>
          </p:nvSpPr>
          <p:spPr>
            <a:xfrm>
              <a:off x="5138800" y="2787050"/>
              <a:ext cx="19900" cy="15225"/>
            </a:xfrm>
            <a:custGeom>
              <a:avLst/>
              <a:gdLst/>
              <a:ahLst/>
              <a:cxnLst/>
              <a:rect l="l" t="t" r="r" b="b"/>
              <a:pathLst>
                <a:path w="796" h="609" extrusionOk="0">
                  <a:moveTo>
                    <a:pt x="449" y="0"/>
                  </a:moveTo>
                  <a:cubicBezTo>
                    <a:pt x="401" y="0"/>
                    <a:pt x="346" y="29"/>
                    <a:pt x="265" y="98"/>
                  </a:cubicBezTo>
                  <a:cubicBezTo>
                    <a:pt x="0" y="310"/>
                    <a:pt x="159" y="364"/>
                    <a:pt x="265" y="496"/>
                  </a:cubicBezTo>
                  <a:cubicBezTo>
                    <a:pt x="345" y="576"/>
                    <a:pt x="438" y="609"/>
                    <a:pt x="517" y="609"/>
                  </a:cubicBezTo>
                  <a:cubicBezTo>
                    <a:pt x="597" y="609"/>
                    <a:pt x="663" y="576"/>
                    <a:pt x="690" y="523"/>
                  </a:cubicBezTo>
                  <a:cubicBezTo>
                    <a:pt x="796" y="310"/>
                    <a:pt x="743" y="204"/>
                    <a:pt x="637" y="125"/>
                  </a:cubicBezTo>
                  <a:cubicBezTo>
                    <a:pt x="562" y="50"/>
                    <a:pt x="512" y="0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44;p47">
              <a:extLst>
                <a:ext uri="{FF2B5EF4-FFF2-40B4-BE49-F238E27FC236}">
                  <a16:creationId xmlns:a16="http://schemas.microsoft.com/office/drawing/2014/main" id="{B49687A7-3F12-436F-B945-E0C3B215BEE0}"/>
                </a:ext>
              </a:extLst>
            </p:cNvPr>
            <p:cNvSpPr/>
            <p:nvPr/>
          </p:nvSpPr>
          <p:spPr>
            <a:xfrm>
              <a:off x="5016750" y="2815350"/>
              <a:ext cx="76950" cy="65400"/>
            </a:xfrm>
            <a:custGeom>
              <a:avLst/>
              <a:gdLst/>
              <a:ahLst/>
              <a:cxnLst/>
              <a:rect l="l" t="t" r="r" b="b"/>
              <a:pathLst>
                <a:path w="3078" h="2616" extrusionOk="0">
                  <a:moveTo>
                    <a:pt x="1010" y="1"/>
                  </a:moveTo>
                  <a:cubicBezTo>
                    <a:pt x="870" y="1"/>
                    <a:pt x="754" y="109"/>
                    <a:pt x="558" y="478"/>
                  </a:cubicBezTo>
                  <a:cubicBezTo>
                    <a:pt x="107" y="1301"/>
                    <a:pt x="1" y="1327"/>
                    <a:pt x="982" y="2229"/>
                  </a:cubicBezTo>
                  <a:cubicBezTo>
                    <a:pt x="1282" y="2502"/>
                    <a:pt x="1591" y="2616"/>
                    <a:pt x="1872" y="2616"/>
                  </a:cubicBezTo>
                  <a:cubicBezTo>
                    <a:pt x="2412" y="2616"/>
                    <a:pt x="2849" y="2196"/>
                    <a:pt x="2919" y="1672"/>
                  </a:cubicBezTo>
                  <a:cubicBezTo>
                    <a:pt x="3078" y="691"/>
                    <a:pt x="2574" y="266"/>
                    <a:pt x="1911" y="213"/>
                  </a:cubicBezTo>
                  <a:cubicBezTo>
                    <a:pt x="1416" y="183"/>
                    <a:pt x="1193" y="1"/>
                    <a:pt x="1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45;p47">
              <a:extLst>
                <a:ext uri="{FF2B5EF4-FFF2-40B4-BE49-F238E27FC236}">
                  <a16:creationId xmlns:a16="http://schemas.microsoft.com/office/drawing/2014/main" id="{1A24BDBF-5F38-42C2-BDF6-FF391366501A}"/>
                </a:ext>
              </a:extLst>
            </p:cNvPr>
            <p:cNvSpPr/>
            <p:nvPr/>
          </p:nvSpPr>
          <p:spPr>
            <a:xfrm>
              <a:off x="4961700" y="2780725"/>
              <a:ext cx="130025" cy="115350"/>
            </a:xfrm>
            <a:custGeom>
              <a:avLst/>
              <a:gdLst/>
              <a:ahLst/>
              <a:cxnLst/>
              <a:rect l="l" t="t" r="r" b="b"/>
              <a:pathLst>
                <a:path w="5201" h="4614" extrusionOk="0">
                  <a:moveTo>
                    <a:pt x="2825" y="0"/>
                  </a:moveTo>
                  <a:cubicBezTo>
                    <a:pt x="2552" y="0"/>
                    <a:pt x="2377" y="222"/>
                    <a:pt x="2362" y="537"/>
                  </a:cubicBezTo>
                  <a:cubicBezTo>
                    <a:pt x="2309" y="1306"/>
                    <a:pt x="2468" y="1943"/>
                    <a:pt x="2468" y="1943"/>
                  </a:cubicBezTo>
                  <a:cubicBezTo>
                    <a:pt x="2468" y="1943"/>
                    <a:pt x="1851" y="1555"/>
                    <a:pt x="1207" y="1555"/>
                  </a:cubicBezTo>
                  <a:cubicBezTo>
                    <a:pt x="1060" y="1555"/>
                    <a:pt x="912" y="1576"/>
                    <a:pt x="770" y="1625"/>
                  </a:cubicBezTo>
                  <a:cubicBezTo>
                    <a:pt x="1" y="1863"/>
                    <a:pt x="531" y="2049"/>
                    <a:pt x="505" y="2527"/>
                  </a:cubicBezTo>
                  <a:cubicBezTo>
                    <a:pt x="455" y="2971"/>
                    <a:pt x="681" y="3140"/>
                    <a:pt x="948" y="3140"/>
                  </a:cubicBezTo>
                  <a:cubicBezTo>
                    <a:pt x="968" y="3140"/>
                    <a:pt x="988" y="3139"/>
                    <a:pt x="1009" y="3137"/>
                  </a:cubicBezTo>
                  <a:cubicBezTo>
                    <a:pt x="1486" y="3084"/>
                    <a:pt x="2202" y="2765"/>
                    <a:pt x="2203" y="2765"/>
                  </a:cubicBezTo>
                  <a:lnTo>
                    <a:pt x="2203" y="2765"/>
                  </a:lnTo>
                  <a:cubicBezTo>
                    <a:pt x="2202" y="2766"/>
                    <a:pt x="1539" y="3535"/>
                    <a:pt x="1698" y="4198"/>
                  </a:cubicBezTo>
                  <a:cubicBezTo>
                    <a:pt x="1778" y="4463"/>
                    <a:pt x="2176" y="4437"/>
                    <a:pt x="2309" y="4516"/>
                  </a:cubicBezTo>
                  <a:cubicBezTo>
                    <a:pt x="2418" y="4584"/>
                    <a:pt x="2526" y="4614"/>
                    <a:pt x="2624" y="4614"/>
                  </a:cubicBezTo>
                  <a:cubicBezTo>
                    <a:pt x="2835" y="4614"/>
                    <a:pt x="3006" y="4477"/>
                    <a:pt x="3078" y="4278"/>
                  </a:cubicBezTo>
                  <a:cubicBezTo>
                    <a:pt x="3264" y="3853"/>
                    <a:pt x="2760" y="2766"/>
                    <a:pt x="2760" y="2765"/>
                  </a:cubicBezTo>
                  <a:lnTo>
                    <a:pt x="2760" y="2765"/>
                  </a:lnTo>
                  <a:cubicBezTo>
                    <a:pt x="2760" y="2765"/>
                    <a:pt x="3025" y="2978"/>
                    <a:pt x="3343" y="3163"/>
                  </a:cubicBezTo>
                  <a:cubicBezTo>
                    <a:pt x="3559" y="3289"/>
                    <a:pt x="3788" y="3464"/>
                    <a:pt x="4003" y="3464"/>
                  </a:cubicBezTo>
                  <a:cubicBezTo>
                    <a:pt x="4105" y="3464"/>
                    <a:pt x="4205" y="3425"/>
                    <a:pt x="4298" y="3323"/>
                  </a:cubicBezTo>
                  <a:cubicBezTo>
                    <a:pt x="4723" y="2872"/>
                    <a:pt x="5200" y="2474"/>
                    <a:pt x="4511" y="2049"/>
                  </a:cubicBezTo>
                  <a:cubicBezTo>
                    <a:pt x="4308" y="1932"/>
                    <a:pt x="4098" y="1891"/>
                    <a:pt x="3903" y="1891"/>
                  </a:cubicBezTo>
                  <a:cubicBezTo>
                    <a:pt x="3435" y="1891"/>
                    <a:pt x="3052" y="2129"/>
                    <a:pt x="3052" y="2129"/>
                  </a:cubicBezTo>
                  <a:cubicBezTo>
                    <a:pt x="3052" y="2129"/>
                    <a:pt x="4166" y="988"/>
                    <a:pt x="3503" y="351"/>
                  </a:cubicBezTo>
                  <a:cubicBezTo>
                    <a:pt x="3244" y="104"/>
                    <a:pt x="3012" y="0"/>
                    <a:pt x="28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46;p47">
              <a:extLst>
                <a:ext uri="{FF2B5EF4-FFF2-40B4-BE49-F238E27FC236}">
                  <a16:creationId xmlns:a16="http://schemas.microsoft.com/office/drawing/2014/main" id="{E8A3D484-4F07-4AE1-A915-08BE7FFAF1D6}"/>
                </a:ext>
              </a:extLst>
            </p:cNvPr>
            <p:cNvSpPr/>
            <p:nvPr/>
          </p:nvSpPr>
          <p:spPr>
            <a:xfrm>
              <a:off x="5016100" y="2834125"/>
              <a:ext cx="18575" cy="14550"/>
            </a:xfrm>
            <a:custGeom>
              <a:avLst/>
              <a:gdLst/>
              <a:ahLst/>
              <a:cxnLst/>
              <a:rect l="l" t="t" r="r" b="b"/>
              <a:pathLst>
                <a:path w="743" h="582" extrusionOk="0">
                  <a:moveTo>
                    <a:pt x="341" y="1"/>
                  </a:moveTo>
                  <a:cubicBezTo>
                    <a:pt x="272" y="1"/>
                    <a:pt x="220" y="41"/>
                    <a:pt x="159" y="178"/>
                  </a:cubicBezTo>
                  <a:cubicBezTo>
                    <a:pt x="0" y="470"/>
                    <a:pt x="159" y="470"/>
                    <a:pt x="318" y="550"/>
                  </a:cubicBezTo>
                  <a:cubicBezTo>
                    <a:pt x="370" y="572"/>
                    <a:pt x="421" y="582"/>
                    <a:pt x="468" y="582"/>
                  </a:cubicBezTo>
                  <a:cubicBezTo>
                    <a:pt x="594" y="582"/>
                    <a:pt x="697" y="513"/>
                    <a:pt x="716" y="417"/>
                  </a:cubicBezTo>
                  <a:cubicBezTo>
                    <a:pt x="743" y="178"/>
                    <a:pt x="637" y="99"/>
                    <a:pt x="531" y="46"/>
                  </a:cubicBezTo>
                  <a:cubicBezTo>
                    <a:pt x="451" y="23"/>
                    <a:pt x="392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47;p47">
              <a:extLst>
                <a:ext uri="{FF2B5EF4-FFF2-40B4-BE49-F238E27FC236}">
                  <a16:creationId xmlns:a16="http://schemas.microsoft.com/office/drawing/2014/main" id="{C7BDCFBF-2C85-4231-95A6-128EB11F91BB}"/>
                </a:ext>
              </a:extLst>
            </p:cNvPr>
            <p:cNvSpPr/>
            <p:nvPr/>
          </p:nvSpPr>
          <p:spPr>
            <a:xfrm>
              <a:off x="5186475" y="3009975"/>
              <a:ext cx="16600" cy="11900"/>
            </a:xfrm>
            <a:custGeom>
              <a:avLst/>
              <a:gdLst/>
              <a:ahLst/>
              <a:cxnLst/>
              <a:rect l="l" t="t" r="r" b="b"/>
              <a:pathLst>
                <a:path w="664" h="476" extrusionOk="0">
                  <a:moveTo>
                    <a:pt x="350" y="0"/>
                  </a:moveTo>
                  <a:cubicBezTo>
                    <a:pt x="325" y="0"/>
                    <a:pt x="297" y="5"/>
                    <a:pt x="268" y="16"/>
                  </a:cubicBezTo>
                  <a:cubicBezTo>
                    <a:pt x="0" y="89"/>
                    <a:pt x="91" y="476"/>
                    <a:pt x="334" y="476"/>
                  </a:cubicBezTo>
                  <a:cubicBezTo>
                    <a:pt x="355" y="476"/>
                    <a:pt x="378" y="473"/>
                    <a:pt x="401" y="467"/>
                  </a:cubicBezTo>
                  <a:cubicBezTo>
                    <a:pt x="664" y="395"/>
                    <a:pt x="582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48;p47">
              <a:extLst>
                <a:ext uri="{FF2B5EF4-FFF2-40B4-BE49-F238E27FC236}">
                  <a16:creationId xmlns:a16="http://schemas.microsoft.com/office/drawing/2014/main" id="{ED6C53BA-88A4-469B-A297-55B29231F894}"/>
                </a:ext>
              </a:extLst>
            </p:cNvPr>
            <p:cNvSpPr/>
            <p:nvPr/>
          </p:nvSpPr>
          <p:spPr>
            <a:xfrm>
              <a:off x="5076375" y="2880625"/>
              <a:ext cx="16625" cy="11925"/>
            </a:xfrm>
            <a:custGeom>
              <a:avLst/>
              <a:gdLst/>
              <a:ahLst/>
              <a:cxnLst/>
              <a:rect l="l" t="t" r="r" b="b"/>
              <a:pathLst>
                <a:path w="665" h="477" extrusionOk="0">
                  <a:moveTo>
                    <a:pt x="350" y="1"/>
                  </a:moveTo>
                  <a:cubicBezTo>
                    <a:pt x="325" y="1"/>
                    <a:pt x="297" y="6"/>
                    <a:pt x="269" y="16"/>
                  </a:cubicBezTo>
                  <a:cubicBezTo>
                    <a:pt x="0" y="89"/>
                    <a:pt x="91" y="477"/>
                    <a:pt x="334" y="477"/>
                  </a:cubicBezTo>
                  <a:cubicBezTo>
                    <a:pt x="355" y="477"/>
                    <a:pt x="378" y="474"/>
                    <a:pt x="401" y="467"/>
                  </a:cubicBezTo>
                  <a:cubicBezTo>
                    <a:pt x="664" y="396"/>
                    <a:pt x="582" y="1"/>
                    <a:pt x="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49;p47">
              <a:extLst>
                <a:ext uri="{FF2B5EF4-FFF2-40B4-BE49-F238E27FC236}">
                  <a16:creationId xmlns:a16="http://schemas.microsoft.com/office/drawing/2014/main" id="{0D439080-1901-4E6B-8311-5A7F3759C889}"/>
                </a:ext>
              </a:extLst>
            </p:cNvPr>
            <p:cNvSpPr/>
            <p:nvPr/>
          </p:nvSpPr>
          <p:spPr>
            <a:xfrm>
              <a:off x="5220300" y="3185225"/>
              <a:ext cx="17350" cy="12425"/>
            </a:xfrm>
            <a:custGeom>
              <a:avLst/>
              <a:gdLst/>
              <a:ahLst/>
              <a:cxnLst/>
              <a:rect l="l" t="t" r="r" b="b"/>
              <a:pathLst>
                <a:path w="694" h="497" extrusionOk="0">
                  <a:moveTo>
                    <a:pt x="336" y="0"/>
                  </a:moveTo>
                  <a:cubicBezTo>
                    <a:pt x="314" y="0"/>
                    <a:pt x="292" y="3"/>
                    <a:pt x="268" y="9"/>
                  </a:cubicBezTo>
                  <a:cubicBezTo>
                    <a:pt x="0" y="107"/>
                    <a:pt x="91" y="496"/>
                    <a:pt x="334" y="496"/>
                  </a:cubicBezTo>
                  <a:cubicBezTo>
                    <a:pt x="355" y="496"/>
                    <a:pt x="378" y="493"/>
                    <a:pt x="401" y="487"/>
                  </a:cubicBezTo>
                  <a:cubicBezTo>
                    <a:pt x="694" y="389"/>
                    <a:pt x="58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0;p47">
              <a:extLst>
                <a:ext uri="{FF2B5EF4-FFF2-40B4-BE49-F238E27FC236}">
                  <a16:creationId xmlns:a16="http://schemas.microsoft.com/office/drawing/2014/main" id="{FA9CA6AF-95AE-4F30-9DF5-AD00336C1034}"/>
                </a:ext>
              </a:extLst>
            </p:cNvPr>
            <p:cNvSpPr/>
            <p:nvPr/>
          </p:nvSpPr>
          <p:spPr>
            <a:xfrm>
              <a:off x="5341200" y="3326475"/>
              <a:ext cx="17225" cy="11925"/>
            </a:xfrm>
            <a:custGeom>
              <a:avLst/>
              <a:gdLst/>
              <a:ahLst/>
              <a:cxnLst/>
              <a:rect l="l" t="t" r="r" b="b"/>
              <a:pathLst>
                <a:path w="689" h="477" extrusionOk="0">
                  <a:moveTo>
                    <a:pt x="355" y="1"/>
                  </a:moveTo>
                  <a:cubicBezTo>
                    <a:pt x="333" y="1"/>
                    <a:pt x="311" y="4"/>
                    <a:pt x="287" y="10"/>
                  </a:cubicBezTo>
                  <a:cubicBezTo>
                    <a:pt x="1" y="82"/>
                    <a:pt x="101" y="476"/>
                    <a:pt x="337" y="476"/>
                  </a:cubicBezTo>
                  <a:cubicBezTo>
                    <a:pt x="363" y="476"/>
                    <a:pt x="391" y="472"/>
                    <a:pt x="420" y="461"/>
                  </a:cubicBezTo>
                  <a:cubicBezTo>
                    <a:pt x="688" y="388"/>
                    <a:pt x="598" y="1"/>
                    <a:pt x="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1;p47">
              <a:extLst>
                <a:ext uri="{FF2B5EF4-FFF2-40B4-BE49-F238E27FC236}">
                  <a16:creationId xmlns:a16="http://schemas.microsoft.com/office/drawing/2014/main" id="{62037A2C-F3B9-43DA-ABAF-D94C7839E8D7}"/>
                </a:ext>
              </a:extLst>
            </p:cNvPr>
            <p:cNvSpPr/>
            <p:nvPr/>
          </p:nvSpPr>
          <p:spPr>
            <a:xfrm>
              <a:off x="5132750" y="3110125"/>
              <a:ext cx="17275" cy="11900"/>
            </a:xfrm>
            <a:custGeom>
              <a:avLst/>
              <a:gdLst/>
              <a:ahLst/>
              <a:cxnLst/>
              <a:rect l="l" t="t" r="r" b="b"/>
              <a:pathLst>
                <a:path w="691" h="476" extrusionOk="0">
                  <a:moveTo>
                    <a:pt x="358" y="0"/>
                  </a:moveTo>
                  <a:cubicBezTo>
                    <a:pt x="330" y="0"/>
                    <a:pt x="300" y="5"/>
                    <a:pt x="269" y="16"/>
                  </a:cubicBezTo>
                  <a:cubicBezTo>
                    <a:pt x="0" y="89"/>
                    <a:pt x="91" y="476"/>
                    <a:pt x="355" y="476"/>
                  </a:cubicBezTo>
                  <a:cubicBezTo>
                    <a:pt x="378" y="476"/>
                    <a:pt x="402" y="473"/>
                    <a:pt x="428" y="467"/>
                  </a:cubicBezTo>
                  <a:cubicBezTo>
                    <a:pt x="691" y="395"/>
                    <a:pt x="60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2;p47">
              <a:extLst>
                <a:ext uri="{FF2B5EF4-FFF2-40B4-BE49-F238E27FC236}">
                  <a16:creationId xmlns:a16="http://schemas.microsoft.com/office/drawing/2014/main" id="{DB102117-F040-42C9-A81C-AE0AFC2DA9FC}"/>
                </a:ext>
              </a:extLst>
            </p:cNvPr>
            <p:cNvSpPr/>
            <p:nvPr/>
          </p:nvSpPr>
          <p:spPr>
            <a:xfrm>
              <a:off x="5147325" y="2982775"/>
              <a:ext cx="16625" cy="11925"/>
            </a:xfrm>
            <a:custGeom>
              <a:avLst/>
              <a:gdLst/>
              <a:ahLst/>
              <a:cxnLst/>
              <a:rect l="l" t="t" r="r" b="b"/>
              <a:pathLst>
                <a:path w="665" h="477" extrusionOk="0">
                  <a:moveTo>
                    <a:pt x="351" y="1"/>
                  </a:moveTo>
                  <a:cubicBezTo>
                    <a:pt x="326" y="1"/>
                    <a:pt x="298" y="5"/>
                    <a:pt x="269" y="16"/>
                  </a:cubicBezTo>
                  <a:cubicBezTo>
                    <a:pt x="1" y="89"/>
                    <a:pt x="91" y="476"/>
                    <a:pt x="335" y="476"/>
                  </a:cubicBezTo>
                  <a:cubicBezTo>
                    <a:pt x="356" y="476"/>
                    <a:pt x="378" y="473"/>
                    <a:pt x="402" y="467"/>
                  </a:cubicBezTo>
                  <a:cubicBezTo>
                    <a:pt x="665" y="395"/>
                    <a:pt x="583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53;p47">
              <a:extLst>
                <a:ext uri="{FF2B5EF4-FFF2-40B4-BE49-F238E27FC236}">
                  <a16:creationId xmlns:a16="http://schemas.microsoft.com/office/drawing/2014/main" id="{D1B01104-BBE4-4528-B693-466951533A10}"/>
                </a:ext>
              </a:extLst>
            </p:cNvPr>
            <p:cNvSpPr/>
            <p:nvPr/>
          </p:nvSpPr>
          <p:spPr>
            <a:xfrm>
              <a:off x="5051125" y="3049900"/>
              <a:ext cx="16800" cy="12425"/>
            </a:xfrm>
            <a:custGeom>
              <a:avLst/>
              <a:gdLst/>
              <a:ahLst/>
              <a:cxnLst/>
              <a:rect l="l" t="t" r="r" b="b"/>
              <a:pathLst>
                <a:path w="672" h="497" extrusionOk="0">
                  <a:moveTo>
                    <a:pt x="337" y="1"/>
                  </a:moveTo>
                  <a:cubicBezTo>
                    <a:pt x="316" y="1"/>
                    <a:pt x="294" y="4"/>
                    <a:pt x="270" y="10"/>
                  </a:cubicBezTo>
                  <a:cubicBezTo>
                    <a:pt x="1" y="84"/>
                    <a:pt x="93" y="497"/>
                    <a:pt x="339" y="497"/>
                  </a:cubicBezTo>
                  <a:cubicBezTo>
                    <a:pt x="359" y="497"/>
                    <a:pt x="381" y="494"/>
                    <a:pt x="403" y="488"/>
                  </a:cubicBezTo>
                  <a:cubicBezTo>
                    <a:pt x="671" y="390"/>
                    <a:pt x="581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4;p47">
              <a:extLst>
                <a:ext uri="{FF2B5EF4-FFF2-40B4-BE49-F238E27FC236}">
                  <a16:creationId xmlns:a16="http://schemas.microsoft.com/office/drawing/2014/main" id="{2422BC5F-32E3-44C2-8949-7BD7804B8618}"/>
                </a:ext>
              </a:extLst>
            </p:cNvPr>
            <p:cNvSpPr/>
            <p:nvPr/>
          </p:nvSpPr>
          <p:spPr>
            <a:xfrm>
              <a:off x="5101575" y="3045275"/>
              <a:ext cx="17400" cy="12425"/>
            </a:xfrm>
            <a:custGeom>
              <a:avLst/>
              <a:gdLst/>
              <a:ahLst/>
              <a:cxnLst/>
              <a:rect l="l" t="t" r="r" b="b"/>
              <a:pathLst>
                <a:path w="696" h="497" extrusionOk="0">
                  <a:moveTo>
                    <a:pt x="333" y="1"/>
                  </a:moveTo>
                  <a:cubicBezTo>
                    <a:pt x="312" y="1"/>
                    <a:pt x="291" y="4"/>
                    <a:pt x="269" y="10"/>
                  </a:cubicBezTo>
                  <a:cubicBezTo>
                    <a:pt x="0" y="107"/>
                    <a:pt x="91" y="497"/>
                    <a:pt x="334" y="497"/>
                  </a:cubicBezTo>
                  <a:cubicBezTo>
                    <a:pt x="355" y="497"/>
                    <a:pt x="378" y="494"/>
                    <a:pt x="401" y="487"/>
                  </a:cubicBezTo>
                  <a:cubicBezTo>
                    <a:pt x="695" y="414"/>
                    <a:pt x="582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5;p47">
              <a:extLst>
                <a:ext uri="{FF2B5EF4-FFF2-40B4-BE49-F238E27FC236}">
                  <a16:creationId xmlns:a16="http://schemas.microsoft.com/office/drawing/2014/main" id="{8E2D5DEC-A690-4916-9E6B-E9367CB8BB67}"/>
                </a:ext>
              </a:extLst>
            </p:cNvPr>
            <p:cNvSpPr/>
            <p:nvPr/>
          </p:nvSpPr>
          <p:spPr>
            <a:xfrm>
              <a:off x="5150775" y="2917275"/>
              <a:ext cx="16625" cy="11900"/>
            </a:xfrm>
            <a:custGeom>
              <a:avLst/>
              <a:gdLst/>
              <a:ahLst/>
              <a:cxnLst/>
              <a:rect l="l" t="t" r="r" b="b"/>
              <a:pathLst>
                <a:path w="665" h="476" extrusionOk="0">
                  <a:moveTo>
                    <a:pt x="331" y="0"/>
                  </a:moveTo>
                  <a:cubicBezTo>
                    <a:pt x="310" y="0"/>
                    <a:pt x="287" y="3"/>
                    <a:pt x="264" y="9"/>
                  </a:cubicBezTo>
                  <a:cubicBezTo>
                    <a:pt x="1" y="81"/>
                    <a:pt x="83" y="476"/>
                    <a:pt x="315" y="476"/>
                  </a:cubicBezTo>
                  <a:cubicBezTo>
                    <a:pt x="340" y="476"/>
                    <a:pt x="368" y="471"/>
                    <a:pt x="396" y="460"/>
                  </a:cubicBezTo>
                  <a:cubicBezTo>
                    <a:pt x="665" y="387"/>
                    <a:pt x="574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6;p47">
              <a:extLst>
                <a:ext uri="{FF2B5EF4-FFF2-40B4-BE49-F238E27FC236}">
                  <a16:creationId xmlns:a16="http://schemas.microsoft.com/office/drawing/2014/main" id="{45C14663-8ACE-4746-8ABA-F5B25A729D01}"/>
                </a:ext>
              </a:extLst>
            </p:cNvPr>
            <p:cNvSpPr/>
            <p:nvPr/>
          </p:nvSpPr>
          <p:spPr>
            <a:xfrm>
              <a:off x="5160075" y="3162650"/>
              <a:ext cx="17225" cy="11925"/>
            </a:xfrm>
            <a:custGeom>
              <a:avLst/>
              <a:gdLst/>
              <a:ahLst/>
              <a:cxnLst/>
              <a:rect l="l" t="t" r="r" b="b"/>
              <a:pathLst>
                <a:path w="689" h="477" extrusionOk="0">
                  <a:moveTo>
                    <a:pt x="336" y="1"/>
                  </a:moveTo>
                  <a:cubicBezTo>
                    <a:pt x="313" y="1"/>
                    <a:pt x="289" y="4"/>
                    <a:pt x="263" y="10"/>
                  </a:cubicBezTo>
                  <a:cubicBezTo>
                    <a:pt x="0" y="82"/>
                    <a:pt x="82" y="477"/>
                    <a:pt x="314" y="477"/>
                  </a:cubicBezTo>
                  <a:cubicBezTo>
                    <a:pt x="340" y="477"/>
                    <a:pt x="367" y="472"/>
                    <a:pt x="396" y="461"/>
                  </a:cubicBezTo>
                  <a:cubicBezTo>
                    <a:pt x="689" y="388"/>
                    <a:pt x="600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57;p47">
              <a:extLst>
                <a:ext uri="{FF2B5EF4-FFF2-40B4-BE49-F238E27FC236}">
                  <a16:creationId xmlns:a16="http://schemas.microsoft.com/office/drawing/2014/main" id="{E8EBC79A-542E-47A0-A47D-45F06A7558E2}"/>
                </a:ext>
              </a:extLst>
            </p:cNvPr>
            <p:cNvSpPr/>
            <p:nvPr/>
          </p:nvSpPr>
          <p:spPr>
            <a:xfrm>
              <a:off x="5263400" y="2965025"/>
              <a:ext cx="17375" cy="12425"/>
            </a:xfrm>
            <a:custGeom>
              <a:avLst/>
              <a:gdLst/>
              <a:ahLst/>
              <a:cxnLst/>
              <a:rect l="l" t="t" r="r" b="b"/>
              <a:pathLst>
                <a:path w="695" h="497" extrusionOk="0">
                  <a:moveTo>
                    <a:pt x="336" y="0"/>
                  </a:moveTo>
                  <a:cubicBezTo>
                    <a:pt x="315" y="0"/>
                    <a:pt x="292" y="3"/>
                    <a:pt x="269" y="10"/>
                  </a:cubicBezTo>
                  <a:cubicBezTo>
                    <a:pt x="0" y="107"/>
                    <a:pt x="91" y="496"/>
                    <a:pt x="334" y="496"/>
                  </a:cubicBezTo>
                  <a:cubicBezTo>
                    <a:pt x="356" y="496"/>
                    <a:pt x="378" y="493"/>
                    <a:pt x="402" y="487"/>
                  </a:cubicBezTo>
                  <a:cubicBezTo>
                    <a:pt x="694" y="389"/>
                    <a:pt x="58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58;p47">
              <a:extLst>
                <a:ext uri="{FF2B5EF4-FFF2-40B4-BE49-F238E27FC236}">
                  <a16:creationId xmlns:a16="http://schemas.microsoft.com/office/drawing/2014/main" id="{D01B1C06-DE17-4B73-89D4-0D95E1A4F08E}"/>
                </a:ext>
              </a:extLst>
            </p:cNvPr>
            <p:cNvSpPr/>
            <p:nvPr/>
          </p:nvSpPr>
          <p:spPr>
            <a:xfrm>
              <a:off x="5220425" y="3144750"/>
              <a:ext cx="17275" cy="11925"/>
            </a:xfrm>
            <a:custGeom>
              <a:avLst/>
              <a:gdLst/>
              <a:ahLst/>
              <a:cxnLst/>
              <a:rect l="l" t="t" r="r" b="b"/>
              <a:pathLst>
                <a:path w="691" h="477" extrusionOk="0">
                  <a:moveTo>
                    <a:pt x="337" y="1"/>
                  </a:moveTo>
                  <a:cubicBezTo>
                    <a:pt x="313" y="1"/>
                    <a:pt x="289" y="4"/>
                    <a:pt x="263" y="10"/>
                  </a:cubicBezTo>
                  <a:cubicBezTo>
                    <a:pt x="1" y="82"/>
                    <a:pt x="82" y="476"/>
                    <a:pt x="334" y="476"/>
                  </a:cubicBezTo>
                  <a:cubicBezTo>
                    <a:pt x="361" y="476"/>
                    <a:pt x="391" y="472"/>
                    <a:pt x="423" y="461"/>
                  </a:cubicBezTo>
                  <a:cubicBezTo>
                    <a:pt x="691" y="388"/>
                    <a:pt x="600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59;p47">
              <a:extLst>
                <a:ext uri="{FF2B5EF4-FFF2-40B4-BE49-F238E27FC236}">
                  <a16:creationId xmlns:a16="http://schemas.microsoft.com/office/drawing/2014/main" id="{F663D509-D97D-4FA2-A4F0-00FD54B74829}"/>
                </a:ext>
              </a:extLst>
            </p:cNvPr>
            <p:cNvSpPr/>
            <p:nvPr/>
          </p:nvSpPr>
          <p:spPr>
            <a:xfrm>
              <a:off x="5265400" y="3178425"/>
              <a:ext cx="16600" cy="11925"/>
            </a:xfrm>
            <a:custGeom>
              <a:avLst/>
              <a:gdLst/>
              <a:ahLst/>
              <a:cxnLst/>
              <a:rect l="l" t="t" r="r" b="b"/>
              <a:pathLst>
                <a:path w="664" h="477" extrusionOk="0">
                  <a:moveTo>
                    <a:pt x="350" y="1"/>
                  </a:moveTo>
                  <a:cubicBezTo>
                    <a:pt x="325" y="1"/>
                    <a:pt x="297" y="6"/>
                    <a:pt x="268" y="16"/>
                  </a:cubicBezTo>
                  <a:cubicBezTo>
                    <a:pt x="0" y="89"/>
                    <a:pt x="91" y="476"/>
                    <a:pt x="334" y="476"/>
                  </a:cubicBezTo>
                  <a:cubicBezTo>
                    <a:pt x="355" y="476"/>
                    <a:pt x="378" y="473"/>
                    <a:pt x="401" y="467"/>
                  </a:cubicBezTo>
                  <a:cubicBezTo>
                    <a:pt x="664" y="395"/>
                    <a:pt x="582" y="1"/>
                    <a:pt x="3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60;p47">
              <a:extLst>
                <a:ext uri="{FF2B5EF4-FFF2-40B4-BE49-F238E27FC236}">
                  <a16:creationId xmlns:a16="http://schemas.microsoft.com/office/drawing/2014/main" id="{7916EE07-D569-4DBA-AF3E-D8AAB1FA5D86}"/>
                </a:ext>
              </a:extLst>
            </p:cNvPr>
            <p:cNvSpPr/>
            <p:nvPr/>
          </p:nvSpPr>
          <p:spPr>
            <a:xfrm>
              <a:off x="5474375" y="3247575"/>
              <a:ext cx="17375" cy="12425"/>
            </a:xfrm>
            <a:custGeom>
              <a:avLst/>
              <a:gdLst/>
              <a:ahLst/>
              <a:cxnLst/>
              <a:rect l="l" t="t" r="r" b="b"/>
              <a:pathLst>
                <a:path w="695" h="497" extrusionOk="0">
                  <a:moveTo>
                    <a:pt x="357" y="0"/>
                  </a:moveTo>
                  <a:cubicBezTo>
                    <a:pt x="336" y="0"/>
                    <a:pt x="315" y="3"/>
                    <a:pt x="293" y="9"/>
                  </a:cubicBezTo>
                  <a:cubicBezTo>
                    <a:pt x="0" y="107"/>
                    <a:pt x="111" y="496"/>
                    <a:pt x="358" y="496"/>
                  </a:cubicBezTo>
                  <a:cubicBezTo>
                    <a:pt x="379" y="496"/>
                    <a:pt x="402" y="493"/>
                    <a:pt x="425" y="487"/>
                  </a:cubicBezTo>
                  <a:cubicBezTo>
                    <a:pt x="695" y="413"/>
                    <a:pt x="60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61;p47">
              <a:extLst>
                <a:ext uri="{FF2B5EF4-FFF2-40B4-BE49-F238E27FC236}">
                  <a16:creationId xmlns:a16="http://schemas.microsoft.com/office/drawing/2014/main" id="{5F93445D-6AB0-44AA-A1C2-699350CA3E7C}"/>
                </a:ext>
              </a:extLst>
            </p:cNvPr>
            <p:cNvSpPr/>
            <p:nvPr/>
          </p:nvSpPr>
          <p:spPr>
            <a:xfrm>
              <a:off x="5294050" y="3068325"/>
              <a:ext cx="17150" cy="12075"/>
            </a:xfrm>
            <a:custGeom>
              <a:avLst/>
              <a:gdLst/>
              <a:ahLst/>
              <a:cxnLst/>
              <a:rect l="l" t="t" r="r" b="b"/>
              <a:pathLst>
                <a:path w="686" h="483" extrusionOk="0">
                  <a:moveTo>
                    <a:pt x="352" y="1"/>
                  </a:moveTo>
                  <a:cubicBezTo>
                    <a:pt x="325" y="1"/>
                    <a:pt x="295" y="6"/>
                    <a:pt x="263" y="16"/>
                  </a:cubicBezTo>
                  <a:cubicBezTo>
                    <a:pt x="0" y="88"/>
                    <a:pt x="82" y="482"/>
                    <a:pt x="333" y="482"/>
                  </a:cubicBezTo>
                  <a:cubicBezTo>
                    <a:pt x="361" y="482"/>
                    <a:pt x="391" y="478"/>
                    <a:pt x="422" y="467"/>
                  </a:cubicBezTo>
                  <a:cubicBezTo>
                    <a:pt x="685" y="395"/>
                    <a:pt x="604" y="1"/>
                    <a:pt x="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62;p47">
              <a:extLst>
                <a:ext uri="{FF2B5EF4-FFF2-40B4-BE49-F238E27FC236}">
                  <a16:creationId xmlns:a16="http://schemas.microsoft.com/office/drawing/2014/main" id="{21AED745-93E7-4699-BFD8-FBAD91DFC0C9}"/>
                </a:ext>
              </a:extLst>
            </p:cNvPr>
            <p:cNvSpPr/>
            <p:nvPr/>
          </p:nvSpPr>
          <p:spPr>
            <a:xfrm>
              <a:off x="5307850" y="2958225"/>
              <a:ext cx="17200" cy="11925"/>
            </a:xfrm>
            <a:custGeom>
              <a:avLst/>
              <a:gdLst/>
              <a:ahLst/>
              <a:cxnLst/>
              <a:rect l="l" t="t" r="r" b="b"/>
              <a:pathLst>
                <a:path w="688" h="477" extrusionOk="0">
                  <a:moveTo>
                    <a:pt x="357" y="1"/>
                  </a:moveTo>
                  <a:cubicBezTo>
                    <a:pt x="330" y="1"/>
                    <a:pt x="300" y="6"/>
                    <a:pt x="268" y="16"/>
                  </a:cubicBezTo>
                  <a:cubicBezTo>
                    <a:pt x="0" y="89"/>
                    <a:pt x="91" y="477"/>
                    <a:pt x="334" y="477"/>
                  </a:cubicBezTo>
                  <a:cubicBezTo>
                    <a:pt x="355" y="477"/>
                    <a:pt x="377" y="474"/>
                    <a:pt x="401" y="467"/>
                  </a:cubicBezTo>
                  <a:cubicBezTo>
                    <a:pt x="688" y="396"/>
                    <a:pt x="609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Slika 88">
            <a:extLst>
              <a:ext uri="{FF2B5EF4-FFF2-40B4-BE49-F238E27FC236}">
                <a16:creationId xmlns:a16="http://schemas.microsoft.com/office/drawing/2014/main" id="{815B5128-28DD-4AED-BFF0-A504885F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20" y="933048"/>
            <a:ext cx="3110247" cy="311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Slika 90">
            <a:extLst>
              <a:ext uri="{FF2B5EF4-FFF2-40B4-BE49-F238E27FC236}">
                <a16:creationId xmlns:a16="http://schemas.microsoft.com/office/drawing/2014/main" id="{4710F219-8D06-48AC-A9A5-AB7A3C30A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5" b="93818" l="9753" r="89973">
                        <a14:foregroundMark x1="29533" y1="7636" x2="29258" y2="7091"/>
                        <a14:foregroundMark x1="68681" y1="5636" x2="68681" y2="5636"/>
                        <a14:foregroundMark x1="30357" y1="82909" x2="31181" y2="938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3723" y="677606"/>
            <a:ext cx="4640033" cy="35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3D3057D6-DA89-474B-B0B2-16EFB003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401575"/>
            <a:ext cx="3983361" cy="3207000"/>
          </a:xfrm>
        </p:spPr>
        <p:txBody>
          <a:bodyPr/>
          <a:lstStyle/>
          <a:p>
            <a:pPr marL="133350" indent="0">
              <a:buNone/>
            </a:pPr>
            <a:r>
              <a:rPr lang="hr-HR" dirty="0"/>
              <a:t>Polovicom 3. tisućljeća pr. Kr. nastala je u dolini rijeke </a:t>
            </a:r>
            <a:r>
              <a:rPr lang="hr-HR" b="1" dirty="0"/>
              <a:t>Ind </a:t>
            </a:r>
            <a:r>
              <a:rPr lang="hr-HR" dirty="0"/>
              <a:t>prva civilizacija toga dijela svijeta.</a:t>
            </a:r>
          </a:p>
          <a:p>
            <a:pPr marL="133350" indent="0">
              <a:buNone/>
            </a:pPr>
            <a:endParaRPr lang="hr-HR" dirty="0"/>
          </a:p>
          <a:p>
            <a:pPr marL="133350" indent="0">
              <a:buNone/>
            </a:pPr>
            <a:r>
              <a:rPr lang="hr-HR" dirty="0"/>
              <a:t>Najznačajniji gradovi su bili </a:t>
            </a:r>
            <a:r>
              <a:rPr lang="hr-HR" b="1" dirty="0" err="1"/>
              <a:t>Mohejo</a:t>
            </a:r>
            <a:r>
              <a:rPr lang="hr-HR" b="1" dirty="0"/>
              <a:t> Daro </a:t>
            </a:r>
            <a:r>
              <a:rPr lang="hr-HR" dirty="0"/>
              <a:t>i </a:t>
            </a:r>
            <a:r>
              <a:rPr lang="hr-HR" b="1" dirty="0" err="1"/>
              <a:t>Harappa</a:t>
            </a:r>
            <a:r>
              <a:rPr lang="hr-HR" b="1" dirty="0"/>
              <a:t>.</a:t>
            </a:r>
          </a:p>
          <a:p>
            <a:pPr marL="133350" indent="0">
              <a:buNone/>
            </a:pPr>
            <a:endParaRPr lang="hr-HR" b="1" dirty="0"/>
          </a:p>
          <a:p>
            <a:pPr marL="133350" indent="0">
              <a:buNone/>
            </a:pPr>
            <a:r>
              <a:rPr lang="hr-HR" dirty="0"/>
              <a:t>Njihovo društvo je podijeljeno na </a:t>
            </a:r>
            <a:r>
              <a:rPr lang="hr-HR" b="1" dirty="0"/>
              <a:t>četiri skupine</a:t>
            </a:r>
            <a:r>
              <a:rPr lang="hr-HR" dirty="0"/>
              <a:t> zvane </a:t>
            </a:r>
            <a:r>
              <a:rPr lang="hr-HR" b="1" dirty="0"/>
              <a:t>kaste.</a:t>
            </a:r>
          </a:p>
          <a:p>
            <a:pPr marL="133350" indent="0">
              <a:buNone/>
            </a:pPr>
            <a:endParaRPr lang="hr-HR" b="1" dirty="0"/>
          </a:p>
          <a:p>
            <a:pPr marL="133350" indent="0">
              <a:buNone/>
            </a:pPr>
            <a:r>
              <a:rPr lang="hr-HR" dirty="0"/>
              <a:t>Od indijskih kulturnih dostignuća moramo istaknuti </a:t>
            </a:r>
            <a:r>
              <a:rPr lang="hr-HR" b="1" dirty="0"/>
              <a:t>arapske brojke.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206C4CA-3A44-4412-A17D-5A7853C2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14"/>
            <a:ext cx="9144000" cy="1385971"/>
          </a:xfrm>
        </p:spPr>
        <p:txBody>
          <a:bodyPr/>
          <a:lstStyle/>
          <a:p>
            <a:pPr algn="ctr"/>
            <a:r>
              <a:rPr lang="hr-HR" sz="6600" dirty="0"/>
              <a:t>INDIJA</a:t>
            </a:r>
          </a:p>
        </p:txBody>
      </p:sp>
      <p:grpSp>
        <p:nvGrpSpPr>
          <p:cNvPr id="4" name="Google Shape;2188;p52">
            <a:extLst>
              <a:ext uri="{FF2B5EF4-FFF2-40B4-BE49-F238E27FC236}">
                <a16:creationId xmlns:a16="http://schemas.microsoft.com/office/drawing/2014/main" id="{F817E583-79B6-4B45-8AD8-E8A8F60B208C}"/>
              </a:ext>
            </a:extLst>
          </p:cNvPr>
          <p:cNvGrpSpPr/>
          <p:nvPr/>
        </p:nvGrpSpPr>
        <p:grpSpPr>
          <a:xfrm flipH="1">
            <a:off x="4876799" y="1373750"/>
            <a:ext cx="4554277" cy="3998342"/>
            <a:chOff x="5074990" y="1238009"/>
            <a:chExt cx="3247025" cy="2850664"/>
          </a:xfrm>
        </p:grpSpPr>
        <p:sp>
          <p:nvSpPr>
            <p:cNvPr id="5" name="Google Shape;2189;p52">
              <a:extLst>
                <a:ext uri="{FF2B5EF4-FFF2-40B4-BE49-F238E27FC236}">
                  <a16:creationId xmlns:a16="http://schemas.microsoft.com/office/drawing/2014/main" id="{1CCBD2A2-970C-4EE0-81C9-3BB26FF471C7}"/>
                </a:ext>
              </a:extLst>
            </p:cNvPr>
            <p:cNvSpPr/>
            <p:nvPr/>
          </p:nvSpPr>
          <p:spPr>
            <a:xfrm>
              <a:off x="5074990" y="2113976"/>
              <a:ext cx="3247025" cy="1908011"/>
            </a:xfrm>
            <a:custGeom>
              <a:avLst/>
              <a:gdLst/>
              <a:ahLst/>
              <a:cxnLst/>
              <a:rect l="l" t="t" r="r" b="b"/>
              <a:pathLst>
                <a:path w="63301" h="37195" extrusionOk="0">
                  <a:moveTo>
                    <a:pt x="28042" y="0"/>
                  </a:moveTo>
                  <a:lnTo>
                    <a:pt x="1" y="16475"/>
                  </a:lnTo>
                  <a:lnTo>
                    <a:pt x="35258" y="37195"/>
                  </a:lnTo>
                  <a:lnTo>
                    <a:pt x="63300" y="20693"/>
                  </a:lnTo>
                  <a:lnTo>
                    <a:pt x="280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90;p52">
              <a:extLst>
                <a:ext uri="{FF2B5EF4-FFF2-40B4-BE49-F238E27FC236}">
                  <a16:creationId xmlns:a16="http://schemas.microsoft.com/office/drawing/2014/main" id="{94AEED53-724C-4BBE-8995-86C95571B756}"/>
                </a:ext>
              </a:extLst>
            </p:cNvPr>
            <p:cNvSpPr/>
            <p:nvPr/>
          </p:nvSpPr>
          <p:spPr>
            <a:xfrm>
              <a:off x="5074990" y="2959103"/>
              <a:ext cx="1808610" cy="1129571"/>
            </a:xfrm>
            <a:custGeom>
              <a:avLst/>
              <a:gdLst/>
              <a:ahLst/>
              <a:cxnLst/>
              <a:rect l="l" t="t" r="r" b="b"/>
              <a:pathLst>
                <a:path w="35259" h="22020" extrusionOk="0">
                  <a:moveTo>
                    <a:pt x="1" y="0"/>
                  </a:moveTo>
                  <a:lnTo>
                    <a:pt x="1" y="1327"/>
                  </a:lnTo>
                  <a:lnTo>
                    <a:pt x="35258" y="22020"/>
                  </a:lnTo>
                  <a:lnTo>
                    <a:pt x="35258" y="207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91;p52">
              <a:extLst>
                <a:ext uri="{FF2B5EF4-FFF2-40B4-BE49-F238E27FC236}">
                  <a16:creationId xmlns:a16="http://schemas.microsoft.com/office/drawing/2014/main" id="{E2F392D3-7107-4BAC-9CC6-D8669586AE14}"/>
                </a:ext>
              </a:extLst>
            </p:cNvPr>
            <p:cNvSpPr/>
            <p:nvPr/>
          </p:nvSpPr>
          <p:spPr>
            <a:xfrm>
              <a:off x="6883549" y="3175476"/>
              <a:ext cx="1438466" cy="913198"/>
            </a:xfrm>
            <a:custGeom>
              <a:avLst/>
              <a:gdLst/>
              <a:ahLst/>
              <a:cxnLst/>
              <a:rect l="l" t="t" r="r" b="b"/>
              <a:pathLst>
                <a:path w="28043" h="17802" extrusionOk="0">
                  <a:moveTo>
                    <a:pt x="28042" y="0"/>
                  </a:moveTo>
                  <a:lnTo>
                    <a:pt x="0" y="16502"/>
                  </a:lnTo>
                  <a:lnTo>
                    <a:pt x="0" y="17802"/>
                  </a:lnTo>
                  <a:lnTo>
                    <a:pt x="28042" y="1327"/>
                  </a:lnTo>
                  <a:lnTo>
                    <a:pt x="280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92;p52">
              <a:extLst>
                <a:ext uri="{FF2B5EF4-FFF2-40B4-BE49-F238E27FC236}">
                  <a16:creationId xmlns:a16="http://schemas.microsoft.com/office/drawing/2014/main" id="{93F05150-E7AB-47AB-99BB-FD39F2929C05}"/>
                </a:ext>
              </a:extLst>
            </p:cNvPr>
            <p:cNvSpPr/>
            <p:nvPr/>
          </p:nvSpPr>
          <p:spPr>
            <a:xfrm>
              <a:off x="7047029" y="3389815"/>
              <a:ext cx="202820" cy="324098"/>
            </a:xfrm>
            <a:custGeom>
              <a:avLst/>
              <a:gdLst/>
              <a:ahLst/>
              <a:cxnLst/>
              <a:rect l="l" t="t" r="r" b="b"/>
              <a:pathLst>
                <a:path w="3954" h="6318" extrusionOk="0">
                  <a:moveTo>
                    <a:pt x="2521" y="2388"/>
                  </a:moveTo>
                  <a:lnTo>
                    <a:pt x="2521" y="2388"/>
                  </a:lnTo>
                  <a:cubicBezTo>
                    <a:pt x="3131" y="2998"/>
                    <a:pt x="3661" y="3609"/>
                    <a:pt x="3343" y="4590"/>
                  </a:cubicBezTo>
                  <a:cubicBezTo>
                    <a:pt x="3184" y="5068"/>
                    <a:pt x="2839" y="5386"/>
                    <a:pt x="2494" y="5757"/>
                  </a:cubicBezTo>
                  <a:cubicBezTo>
                    <a:pt x="2706" y="5147"/>
                    <a:pt x="2706" y="4484"/>
                    <a:pt x="2653" y="3821"/>
                  </a:cubicBezTo>
                  <a:lnTo>
                    <a:pt x="2627" y="3821"/>
                  </a:lnTo>
                  <a:cubicBezTo>
                    <a:pt x="2574" y="3317"/>
                    <a:pt x="2521" y="2839"/>
                    <a:pt x="2521" y="2388"/>
                  </a:cubicBezTo>
                  <a:close/>
                  <a:moveTo>
                    <a:pt x="1353" y="4457"/>
                  </a:moveTo>
                  <a:lnTo>
                    <a:pt x="1353" y="4457"/>
                  </a:lnTo>
                  <a:cubicBezTo>
                    <a:pt x="1751" y="4882"/>
                    <a:pt x="2096" y="5306"/>
                    <a:pt x="2202" y="6023"/>
                  </a:cubicBezTo>
                  <a:cubicBezTo>
                    <a:pt x="1592" y="5545"/>
                    <a:pt x="1380" y="5147"/>
                    <a:pt x="1353" y="4457"/>
                  </a:cubicBezTo>
                  <a:close/>
                  <a:moveTo>
                    <a:pt x="2217" y="6064"/>
                  </a:moveTo>
                  <a:lnTo>
                    <a:pt x="2217" y="6064"/>
                  </a:lnTo>
                  <a:cubicBezTo>
                    <a:pt x="2220" y="6067"/>
                    <a:pt x="2224" y="6071"/>
                    <a:pt x="2229" y="6076"/>
                  </a:cubicBezTo>
                  <a:cubicBezTo>
                    <a:pt x="2222" y="6076"/>
                    <a:pt x="2219" y="6071"/>
                    <a:pt x="2217" y="6064"/>
                  </a:cubicBezTo>
                  <a:close/>
                  <a:moveTo>
                    <a:pt x="3635" y="1"/>
                  </a:moveTo>
                  <a:lnTo>
                    <a:pt x="3635" y="1"/>
                  </a:lnTo>
                  <a:cubicBezTo>
                    <a:pt x="2972" y="425"/>
                    <a:pt x="2494" y="1035"/>
                    <a:pt x="2335" y="1778"/>
                  </a:cubicBezTo>
                  <a:cubicBezTo>
                    <a:pt x="1884" y="1354"/>
                    <a:pt x="1459" y="929"/>
                    <a:pt x="1406" y="213"/>
                  </a:cubicBezTo>
                  <a:lnTo>
                    <a:pt x="1406" y="213"/>
                  </a:lnTo>
                  <a:cubicBezTo>
                    <a:pt x="1300" y="1035"/>
                    <a:pt x="1751" y="1592"/>
                    <a:pt x="2282" y="2149"/>
                  </a:cubicBezTo>
                  <a:cubicBezTo>
                    <a:pt x="2255" y="2468"/>
                    <a:pt x="2282" y="2813"/>
                    <a:pt x="2308" y="3131"/>
                  </a:cubicBezTo>
                  <a:cubicBezTo>
                    <a:pt x="2388" y="3900"/>
                    <a:pt x="2361" y="4564"/>
                    <a:pt x="2308" y="5253"/>
                  </a:cubicBezTo>
                  <a:cubicBezTo>
                    <a:pt x="2229" y="5015"/>
                    <a:pt x="2070" y="4802"/>
                    <a:pt x="1910" y="4590"/>
                  </a:cubicBezTo>
                  <a:cubicBezTo>
                    <a:pt x="1751" y="4378"/>
                    <a:pt x="1566" y="4192"/>
                    <a:pt x="1353" y="4006"/>
                  </a:cubicBezTo>
                  <a:cubicBezTo>
                    <a:pt x="1380" y="3953"/>
                    <a:pt x="1380" y="3874"/>
                    <a:pt x="1380" y="3794"/>
                  </a:cubicBezTo>
                  <a:cubicBezTo>
                    <a:pt x="1406" y="3449"/>
                    <a:pt x="1459" y="3131"/>
                    <a:pt x="1380" y="2786"/>
                  </a:cubicBezTo>
                  <a:cubicBezTo>
                    <a:pt x="1247" y="2070"/>
                    <a:pt x="876" y="1486"/>
                    <a:pt x="266" y="1035"/>
                  </a:cubicBezTo>
                  <a:lnTo>
                    <a:pt x="266" y="1035"/>
                  </a:lnTo>
                  <a:cubicBezTo>
                    <a:pt x="876" y="1751"/>
                    <a:pt x="1141" y="2415"/>
                    <a:pt x="1168" y="3264"/>
                  </a:cubicBezTo>
                  <a:cubicBezTo>
                    <a:pt x="1194" y="3423"/>
                    <a:pt x="1168" y="3609"/>
                    <a:pt x="1141" y="3794"/>
                  </a:cubicBezTo>
                  <a:lnTo>
                    <a:pt x="1062" y="3715"/>
                  </a:lnTo>
                  <a:cubicBezTo>
                    <a:pt x="557" y="3184"/>
                    <a:pt x="372" y="2972"/>
                    <a:pt x="319" y="1990"/>
                  </a:cubicBezTo>
                  <a:lnTo>
                    <a:pt x="319" y="1990"/>
                  </a:lnTo>
                  <a:cubicBezTo>
                    <a:pt x="0" y="2468"/>
                    <a:pt x="213" y="3051"/>
                    <a:pt x="504" y="3502"/>
                  </a:cubicBezTo>
                  <a:cubicBezTo>
                    <a:pt x="690" y="3768"/>
                    <a:pt x="876" y="3980"/>
                    <a:pt x="1088" y="4192"/>
                  </a:cubicBezTo>
                  <a:cubicBezTo>
                    <a:pt x="1062" y="4431"/>
                    <a:pt x="1035" y="4643"/>
                    <a:pt x="1062" y="4855"/>
                  </a:cubicBezTo>
                  <a:cubicBezTo>
                    <a:pt x="1141" y="5253"/>
                    <a:pt x="1300" y="5651"/>
                    <a:pt x="1619" y="5890"/>
                  </a:cubicBezTo>
                  <a:cubicBezTo>
                    <a:pt x="1963" y="6161"/>
                    <a:pt x="2285" y="6317"/>
                    <a:pt x="2330" y="6317"/>
                  </a:cubicBezTo>
                  <a:cubicBezTo>
                    <a:pt x="2333" y="6317"/>
                    <a:pt x="2335" y="6316"/>
                    <a:pt x="2335" y="6315"/>
                  </a:cubicBezTo>
                  <a:cubicBezTo>
                    <a:pt x="3157" y="5837"/>
                    <a:pt x="3953" y="4776"/>
                    <a:pt x="3794" y="3794"/>
                  </a:cubicBezTo>
                  <a:lnTo>
                    <a:pt x="3794" y="3768"/>
                  </a:lnTo>
                  <a:cubicBezTo>
                    <a:pt x="3688" y="2998"/>
                    <a:pt x="3104" y="2494"/>
                    <a:pt x="2547" y="1990"/>
                  </a:cubicBezTo>
                  <a:cubicBezTo>
                    <a:pt x="2600" y="1274"/>
                    <a:pt x="3104" y="531"/>
                    <a:pt x="3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93;p52">
              <a:extLst>
                <a:ext uri="{FF2B5EF4-FFF2-40B4-BE49-F238E27FC236}">
                  <a16:creationId xmlns:a16="http://schemas.microsoft.com/office/drawing/2014/main" id="{368134C8-71FB-49A0-858A-907BA26EE16E}"/>
                </a:ext>
              </a:extLst>
            </p:cNvPr>
            <p:cNvSpPr/>
            <p:nvPr/>
          </p:nvSpPr>
          <p:spPr>
            <a:xfrm>
              <a:off x="7364509" y="3192606"/>
              <a:ext cx="202769" cy="322713"/>
            </a:xfrm>
            <a:custGeom>
              <a:avLst/>
              <a:gdLst/>
              <a:ahLst/>
              <a:cxnLst/>
              <a:rect l="l" t="t" r="r" b="b"/>
              <a:pathLst>
                <a:path w="3953" h="6291" extrusionOk="0">
                  <a:moveTo>
                    <a:pt x="1433" y="2361"/>
                  </a:moveTo>
                  <a:cubicBezTo>
                    <a:pt x="1433" y="2812"/>
                    <a:pt x="1380" y="3290"/>
                    <a:pt x="1326" y="3794"/>
                  </a:cubicBezTo>
                  <a:lnTo>
                    <a:pt x="1326" y="3820"/>
                  </a:lnTo>
                  <a:cubicBezTo>
                    <a:pt x="1247" y="4457"/>
                    <a:pt x="1247" y="5120"/>
                    <a:pt x="1459" y="5730"/>
                  </a:cubicBezTo>
                  <a:cubicBezTo>
                    <a:pt x="1141" y="5386"/>
                    <a:pt x="769" y="5041"/>
                    <a:pt x="610" y="4563"/>
                  </a:cubicBezTo>
                  <a:cubicBezTo>
                    <a:pt x="292" y="3582"/>
                    <a:pt x="822" y="2971"/>
                    <a:pt x="1433" y="2361"/>
                  </a:cubicBezTo>
                  <a:close/>
                  <a:moveTo>
                    <a:pt x="2600" y="4430"/>
                  </a:moveTo>
                  <a:cubicBezTo>
                    <a:pt x="2600" y="5120"/>
                    <a:pt x="2361" y="5518"/>
                    <a:pt x="1751" y="5996"/>
                  </a:cubicBezTo>
                  <a:cubicBezTo>
                    <a:pt x="1857" y="5279"/>
                    <a:pt x="2202" y="4855"/>
                    <a:pt x="2600" y="4430"/>
                  </a:cubicBezTo>
                  <a:close/>
                  <a:moveTo>
                    <a:pt x="345" y="0"/>
                  </a:moveTo>
                  <a:cubicBezTo>
                    <a:pt x="849" y="504"/>
                    <a:pt x="1353" y="1247"/>
                    <a:pt x="1433" y="1963"/>
                  </a:cubicBezTo>
                  <a:cubicBezTo>
                    <a:pt x="875" y="2467"/>
                    <a:pt x="265" y="2971"/>
                    <a:pt x="159" y="3767"/>
                  </a:cubicBezTo>
                  <a:cubicBezTo>
                    <a:pt x="0" y="4775"/>
                    <a:pt x="796" y="5837"/>
                    <a:pt x="1645" y="6288"/>
                  </a:cubicBezTo>
                  <a:cubicBezTo>
                    <a:pt x="1645" y="6289"/>
                    <a:pt x="1646" y="6290"/>
                    <a:pt x="1650" y="6290"/>
                  </a:cubicBezTo>
                  <a:cubicBezTo>
                    <a:pt x="1691" y="6290"/>
                    <a:pt x="1992" y="6134"/>
                    <a:pt x="2361" y="5863"/>
                  </a:cubicBezTo>
                  <a:cubicBezTo>
                    <a:pt x="2653" y="5624"/>
                    <a:pt x="2812" y="5226"/>
                    <a:pt x="2892" y="4828"/>
                  </a:cubicBezTo>
                  <a:cubicBezTo>
                    <a:pt x="2918" y="4616"/>
                    <a:pt x="2918" y="4404"/>
                    <a:pt x="2892" y="4165"/>
                  </a:cubicBezTo>
                  <a:cubicBezTo>
                    <a:pt x="3077" y="3953"/>
                    <a:pt x="3290" y="3741"/>
                    <a:pt x="3449" y="3475"/>
                  </a:cubicBezTo>
                  <a:cubicBezTo>
                    <a:pt x="3767" y="3024"/>
                    <a:pt x="3953" y="2441"/>
                    <a:pt x="3635" y="1963"/>
                  </a:cubicBezTo>
                  <a:lnTo>
                    <a:pt x="3635" y="1963"/>
                  </a:lnTo>
                  <a:cubicBezTo>
                    <a:pt x="3581" y="2945"/>
                    <a:pt x="3396" y="3157"/>
                    <a:pt x="2892" y="3688"/>
                  </a:cubicBezTo>
                  <a:lnTo>
                    <a:pt x="2812" y="3767"/>
                  </a:lnTo>
                  <a:cubicBezTo>
                    <a:pt x="2786" y="3582"/>
                    <a:pt x="2786" y="3422"/>
                    <a:pt x="2786" y="3237"/>
                  </a:cubicBezTo>
                  <a:cubicBezTo>
                    <a:pt x="2812" y="2388"/>
                    <a:pt x="3077" y="1724"/>
                    <a:pt x="3688" y="1035"/>
                  </a:cubicBezTo>
                  <a:lnTo>
                    <a:pt x="3688" y="1035"/>
                  </a:lnTo>
                  <a:cubicBezTo>
                    <a:pt x="3104" y="1459"/>
                    <a:pt x="2706" y="2043"/>
                    <a:pt x="2573" y="2759"/>
                  </a:cubicBezTo>
                  <a:cubicBezTo>
                    <a:pt x="2520" y="3104"/>
                    <a:pt x="2547" y="3422"/>
                    <a:pt x="2573" y="3767"/>
                  </a:cubicBezTo>
                  <a:cubicBezTo>
                    <a:pt x="2600" y="3847"/>
                    <a:pt x="2600" y="3926"/>
                    <a:pt x="2600" y="4006"/>
                  </a:cubicBezTo>
                  <a:cubicBezTo>
                    <a:pt x="2414" y="4165"/>
                    <a:pt x="2202" y="4351"/>
                    <a:pt x="2043" y="4563"/>
                  </a:cubicBezTo>
                  <a:cubicBezTo>
                    <a:pt x="1884" y="4775"/>
                    <a:pt x="1751" y="4988"/>
                    <a:pt x="1671" y="5226"/>
                  </a:cubicBezTo>
                  <a:cubicBezTo>
                    <a:pt x="1592" y="4537"/>
                    <a:pt x="1565" y="3873"/>
                    <a:pt x="1645" y="3104"/>
                  </a:cubicBezTo>
                  <a:cubicBezTo>
                    <a:pt x="1671" y="2786"/>
                    <a:pt x="1698" y="2441"/>
                    <a:pt x="1698" y="2122"/>
                  </a:cubicBezTo>
                  <a:cubicBezTo>
                    <a:pt x="2228" y="1565"/>
                    <a:pt x="2653" y="1008"/>
                    <a:pt x="2547" y="186"/>
                  </a:cubicBezTo>
                  <a:lnTo>
                    <a:pt x="2547" y="186"/>
                  </a:lnTo>
                  <a:cubicBezTo>
                    <a:pt x="2494" y="902"/>
                    <a:pt x="2069" y="1326"/>
                    <a:pt x="1645" y="1751"/>
                  </a:cubicBezTo>
                  <a:cubicBezTo>
                    <a:pt x="1486" y="1008"/>
                    <a:pt x="1008" y="398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94;p52">
              <a:extLst>
                <a:ext uri="{FF2B5EF4-FFF2-40B4-BE49-F238E27FC236}">
                  <a16:creationId xmlns:a16="http://schemas.microsoft.com/office/drawing/2014/main" id="{917EFD53-6FBC-43DD-A23D-1079F10D5BCC}"/>
                </a:ext>
              </a:extLst>
            </p:cNvPr>
            <p:cNvSpPr/>
            <p:nvPr/>
          </p:nvSpPr>
          <p:spPr>
            <a:xfrm>
              <a:off x="6724180" y="3470704"/>
              <a:ext cx="202820" cy="322764"/>
            </a:xfrm>
            <a:custGeom>
              <a:avLst/>
              <a:gdLst/>
              <a:ahLst/>
              <a:cxnLst/>
              <a:rect l="l" t="t" r="r" b="b"/>
              <a:pathLst>
                <a:path w="3954" h="6292" extrusionOk="0">
                  <a:moveTo>
                    <a:pt x="1433" y="2388"/>
                  </a:moveTo>
                  <a:cubicBezTo>
                    <a:pt x="1433" y="2813"/>
                    <a:pt x="1380" y="3290"/>
                    <a:pt x="1327" y="3821"/>
                  </a:cubicBezTo>
                  <a:cubicBezTo>
                    <a:pt x="1247" y="4458"/>
                    <a:pt x="1247" y="5121"/>
                    <a:pt x="1460" y="5731"/>
                  </a:cubicBezTo>
                  <a:cubicBezTo>
                    <a:pt x="1115" y="5386"/>
                    <a:pt x="770" y="5041"/>
                    <a:pt x="611" y="4564"/>
                  </a:cubicBezTo>
                  <a:cubicBezTo>
                    <a:pt x="292" y="3582"/>
                    <a:pt x="823" y="2972"/>
                    <a:pt x="1433" y="2388"/>
                  </a:cubicBezTo>
                  <a:close/>
                  <a:moveTo>
                    <a:pt x="2599" y="4459"/>
                  </a:moveTo>
                  <a:cubicBezTo>
                    <a:pt x="2568" y="5132"/>
                    <a:pt x="2353" y="5525"/>
                    <a:pt x="1751" y="5996"/>
                  </a:cubicBezTo>
                  <a:cubicBezTo>
                    <a:pt x="1857" y="5281"/>
                    <a:pt x="2202" y="4856"/>
                    <a:pt x="2599" y="4459"/>
                  </a:cubicBezTo>
                  <a:close/>
                  <a:moveTo>
                    <a:pt x="345" y="1"/>
                  </a:moveTo>
                  <a:lnTo>
                    <a:pt x="345" y="1"/>
                  </a:lnTo>
                  <a:cubicBezTo>
                    <a:pt x="849" y="505"/>
                    <a:pt x="1354" y="1248"/>
                    <a:pt x="1407" y="1964"/>
                  </a:cubicBezTo>
                  <a:cubicBezTo>
                    <a:pt x="849" y="2468"/>
                    <a:pt x="266" y="2972"/>
                    <a:pt x="160" y="3768"/>
                  </a:cubicBezTo>
                  <a:cubicBezTo>
                    <a:pt x="0" y="4776"/>
                    <a:pt x="796" y="5837"/>
                    <a:pt x="1619" y="6288"/>
                  </a:cubicBezTo>
                  <a:cubicBezTo>
                    <a:pt x="1619" y="6290"/>
                    <a:pt x="1621" y="6291"/>
                    <a:pt x="1624" y="6291"/>
                  </a:cubicBezTo>
                  <a:cubicBezTo>
                    <a:pt x="1669" y="6291"/>
                    <a:pt x="1990" y="6134"/>
                    <a:pt x="2335" y="5864"/>
                  </a:cubicBezTo>
                  <a:cubicBezTo>
                    <a:pt x="2653" y="5625"/>
                    <a:pt x="2813" y="5227"/>
                    <a:pt x="2892" y="4829"/>
                  </a:cubicBezTo>
                  <a:cubicBezTo>
                    <a:pt x="2919" y="4617"/>
                    <a:pt x="2919" y="4405"/>
                    <a:pt x="2866" y="4166"/>
                  </a:cubicBezTo>
                  <a:cubicBezTo>
                    <a:pt x="3078" y="3954"/>
                    <a:pt x="3290" y="3741"/>
                    <a:pt x="3449" y="3476"/>
                  </a:cubicBezTo>
                  <a:cubicBezTo>
                    <a:pt x="3741" y="3025"/>
                    <a:pt x="3953" y="2441"/>
                    <a:pt x="3635" y="1964"/>
                  </a:cubicBezTo>
                  <a:lnTo>
                    <a:pt x="3635" y="1964"/>
                  </a:lnTo>
                  <a:cubicBezTo>
                    <a:pt x="3582" y="2945"/>
                    <a:pt x="3396" y="3158"/>
                    <a:pt x="2892" y="3688"/>
                  </a:cubicBezTo>
                  <a:lnTo>
                    <a:pt x="2813" y="3768"/>
                  </a:lnTo>
                  <a:cubicBezTo>
                    <a:pt x="2786" y="3582"/>
                    <a:pt x="2760" y="3423"/>
                    <a:pt x="2786" y="3237"/>
                  </a:cubicBezTo>
                  <a:cubicBezTo>
                    <a:pt x="2813" y="2388"/>
                    <a:pt x="3078" y="1725"/>
                    <a:pt x="3688" y="1035"/>
                  </a:cubicBezTo>
                  <a:lnTo>
                    <a:pt x="3688" y="1035"/>
                  </a:lnTo>
                  <a:cubicBezTo>
                    <a:pt x="3078" y="1460"/>
                    <a:pt x="2707" y="2043"/>
                    <a:pt x="2574" y="2760"/>
                  </a:cubicBezTo>
                  <a:cubicBezTo>
                    <a:pt x="2521" y="3105"/>
                    <a:pt x="2547" y="3423"/>
                    <a:pt x="2574" y="3768"/>
                  </a:cubicBezTo>
                  <a:cubicBezTo>
                    <a:pt x="2574" y="3847"/>
                    <a:pt x="2574" y="3927"/>
                    <a:pt x="2600" y="4007"/>
                  </a:cubicBezTo>
                  <a:cubicBezTo>
                    <a:pt x="2415" y="4166"/>
                    <a:pt x="2202" y="4352"/>
                    <a:pt x="2043" y="4564"/>
                  </a:cubicBezTo>
                  <a:cubicBezTo>
                    <a:pt x="1884" y="4776"/>
                    <a:pt x="1751" y="4988"/>
                    <a:pt x="1672" y="5227"/>
                  </a:cubicBezTo>
                  <a:cubicBezTo>
                    <a:pt x="1592" y="4537"/>
                    <a:pt x="1566" y="3874"/>
                    <a:pt x="1645" y="3105"/>
                  </a:cubicBezTo>
                  <a:cubicBezTo>
                    <a:pt x="1672" y="2786"/>
                    <a:pt x="1698" y="2441"/>
                    <a:pt x="1672" y="2123"/>
                  </a:cubicBezTo>
                  <a:cubicBezTo>
                    <a:pt x="2229" y="1566"/>
                    <a:pt x="2653" y="1009"/>
                    <a:pt x="2547" y="186"/>
                  </a:cubicBezTo>
                  <a:lnTo>
                    <a:pt x="2547" y="186"/>
                  </a:lnTo>
                  <a:cubicBezTo>
                    <a:pt x="2494" y="903"/>
                    <a:pt x="2070" y="1327"/>
                    <a:pt x="1619" y="1752"/>
                  </a:cubicBezTo>
                  <a:cubicBezTo>
                    <a:pt x="1460" y="1009"/>
                    <a:pt x="982" y="399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95;p52">
              <a:extLst>
                <a:ext uri="{FF2B5EF4-FFF2-40B4-BE49-F238E27FC236}">
                  <a16:creationId xmlns:a16="http://schemas.microsoft.com/office/drawing/2014/main" id="{34256E4D-284A-44D3-BCF2-FB66EBE91422}"/>
                </a:ext>
              </a:extLst>
            </p:cNvPr>
            <p:cNvSpPr/>
            <p:nvPr/>
          </p:nvSpPr>
          <p:spPr>
            <a:xfrm>
              <a:off x="6398604" y="3270749"/>
              <a:ext cx="205539" cy="327996"/>
            </a:xfrm>
            <a:custGeom>
              <a:avLst/>
              <a:gdLst/>
              <a:ahLst/>
              <a:cxnLst/>
              <a:rect l="l" t="t" r="r" b="b"/>
              <a:pathLst>
                <a:path w="4007" h="6394" extrusionOk="0">
                  <a:moveTo>
                    <a:pt x="1460" y="2414"/>
                  </a:moveTo>
                  <a:cubicBezTo>
                    <a:pt x="1460" y="2865"/>
                    <a:pt x="1407" y="3369"/>
                    <a:pt x="1327" y="3873"/>
                  </a:cubicBezTo>
                  <a:lnTo>
                    <a:pt x="1354" y="3873"/>
                  </a:lnTo>
                  <a:cubicBezTo>
                    <a:pt x="1274" y="4537"/>
                    <a:pt x="1248" y="5200"/>
                    <a:pt x="1486" y="5810"/>
                  </a:cubicBezTo>
                  <a:cubicBezTo>
                    <a:pt x="1142" y="5465"/>
                    <a:pt x="770" y="5120"/>
                    <a:pt x="611" y="4616"/>
                  </a:cubicBezTo>
                  <a:cubicBezTo>
                    <a:pt x="293" y="3635"/>
                    <a:pt x="850" y="3024"/>
                    <a:pt x="1460" y="2414"/>
                  </a:cubicBezTo>
                  <a:close/>
                  <a:moveTo>
                    <a:pt x="2627" y="4510"/>
                  </a:moveTo>
                  <a:cubicBezTo>
                    <a:pt x="2627" y="5200"/>
                    <a:pt x="2388" y="5598"/>
                    <a:pt x="1778" y="6075"/>
                  </a:cubicBezTo>
                  <a:cubicBezTo>
                    <a:pt x="1884" y="5359"/>
                    <a:pt x="2229" y="4935"/>
                    <a:pt x="2627" y="4510"/>
                  </a:cubicBezTo>
                  <a:close/>
                  <a:moveTo>
                    <a:pt x="346" y="0"/>
                  </a:moveTo>
                  <a:cubicBezTo>
                    <a:pt x="850" y="504"/>
                    <a:pt x="1354" y="1274"/>
                    <a:pt x="1433" y="1990"/>
                  </a:cubicBezTo>
                  <a:cubicBezTo>
                    <a:pt x="876" y="2520"/>
                    <a:pt x="266" y="3024"/>
                    <a:pt x="160" y="3820"/>
                  </a:cubicBezTo>
                  <a:cubicBezTo>
                    <a:pt x="1" y="4828"/>
                    <a:pt x="797" y="5916"/>
                    <a:pt x="1646" y="6394"/>
                  </a:cubicBezTo>
                  <a:cubicBezTo>
                    <a:pt x="1646" y="6394"/>
                    <a:pt x="1991" y="6235"/>
                    <a:pt x="2362" y="5943"/>
                  </a:cubicBezTo>
                  <a:cubicBezTo>
                    <a:pt x="2680" y="5704"/>
                    <a:pt x="2839" y="5306"/>
                    <a:pt x="2919" y="4908"/>
                  </a:cubicBezTo>
                  <a:cubicBezTo>
                    <a:pt x="2946" y="4696"/>
                    <a:pt x="2946" y="4457"/>
                    <a:pt x="2919" y="4245"/>
                  </a:cubicBezTo>
                  <a:cubicBezTo>
                    <a:pt x="3105" y="4033"/>
                    <a:pt x="3317" y="3820"/>
                    <a:pt x="3503" y="3529"/>
                  </a:cubicBezTo>
                  <a:cubicBezTo>
                    <a:pt x="3795" y="3078"/>
                    <a:pt x="4007" y="2494"/>
                    <a:pt x="3662" y="2016"/>
                  </a:cubicBezTo>
                  <a:lnTo>
                    <a:pt x="3662" y="2016"/>
                  </a:lnTo>
                  <a:cubicBezTo>
                    <a:pt x="3635" y="2998"/>
                    <a:pt x="3450" y="3210"/>
                    <a:pt x="2946" y="3767"/>
                  </a:cubicBezTo>
                  <a:lnTo>
                    <a:pt x="2866" y="3847"/>
                  </a:lnTo>
                  <a:cubicBezTo>
                    <a:pt x="2839" y="3661"/>
                    <a:pt x="2813" y="3475"/>
                    <a:pt x="2813" y="3290"/>
                  </a:cubicBezTo>
                  <a:cubicBezTo>
                    <a:pt x="2839" y="2441"/>
                    <a:pt x="3131" y="1751"/>
                    <a:pt x="3741" y="1061"/>
                  </a:cubicBezTo>
                  <a:lnTo>
                    <a:pt x="3741" y="1061"/>
                  </a:lnTo>
                  <a:cubicBezTo>
                    <a:pt x="3131" y="1486"/>
                    <a:pt x="2733" y="2069"/>
                    <a:pt x="2601" y="2812"/>
                  </a:cubicBezTo>
                  <a:cubicBezTo>
                    <a:pt x="2548" y="3157"/>
                    <a:pt x="2574" y="3475"/>
                    <a:pt x="2601" y="3820"/>
                  </a:cubicBezTo>
                  <a:cubicBezTo>
                    <a:pt x="2627" y="3900"/>
                    <a:pt x="2627" y="3980"/>
                    <a:pt x="2627" y="4059"/>
                  </a:cubicBezTo>
                  <a:cubicBezTo>
                    <a:pt x="2442" y="4245"/>
                    <a:pt x="2229" y="4431"/>
                    <a:pt x="2070" y="4643"/>
                  </a:cubicBezTo>
                  <a:cubicBezTo>
                    <a:pt x="1911" y="4855"/>
                    <a:pt x="1752" y="5067"/>
                    <a:pt x="1672" y="5306"/>
                  </a:cubicBezTo>
                  <a:cubicBezTo>
                    <a:pt x="1593" y="4590"/>
                    <a:pt x="1566" y="3953"/>
                    <a:pt x="1672" y="3157"/>
                  </a:cubicBezTo>
                  <a:cubicBezTo>
                    <a:pt x="1699" y="2839"/>
                    <a:pt x="1725" y="2494"/>
                    <a:pt x="1699" y="2149"/>
                  </a:cubicBezTo>
                  <a:cubicBezTo>
                    <a:pt x="2256" y="1592"/>
                    <a:pt x="2680" y="1035"/>
                    <a:pt x="2574" y="212"/>
                  </a:cubicBezTo>
                  <a:lnTo>
                    <a:pt x="2574" y="212"/>
                  </a:lnTo>
                  <a:cubicBezTo>
                    <a:pt x="2521" y="929"/>
                    <a:pt x="2097" y="1380"/>
                    <a:pt x="1646" y="1804"/>
                  </a:cubicBezTo>
                  <a:cubicBezTo>
                    <a:pt x="1486" y="1035"/>
                    <a:pt x="1009" y="425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2196;p52">
              <a:extLst>
                <a:ext uri="{FF2B5EF4-FFF2-40B4-BE49-F238E27FC236}">
                  <a16:creationId xmlns:a16="http://schemas.microsoft.com/office/drawing/2014/main" id="{FF3C1E86-3FDF-401C-8FC1-B2C8CC2FFAD8}"/>
                </a:ext>
              </a:extLst>
            </p:cNvPr>
            <p:cNvGrpSpPr/>
            <p:nvPr/>
          </p:nvGrpSpPr>
          <p:grpSpPr>
            <a:xfrm>
              <a:off x="6177706" y="1238009"/>
              <a:ext cx="1561835" cy="1982697"/>
              <a:chOff x="5837080" y="1054828"/>
              <a:chExt cx="1946212" cy="2470650"/>
            </a:xfrm>
          </p:grpSpPr>
          <p:sp>
            <p:nvSpPr>
              <p:cNvPr id="25" name="Google Shape;2197;p52">
                <a:extLst>
                  <a:ext uri="{FF2B5EF4-FFF2-40B4-BE49-F238E27FC236}">
                    <a16:creationId xmlns:a16="http://schemas.microsoft.com/office/drawing/2014/main" id="{E5F61076-FE0D-4844-9F68-FECAE883B2BC}"/>
                  </a:ext>
                </a:extLst>
              </p:cNvPr>
              <p:cNvSpPr/>
              <p:nvPr/>
            </p:nvSpPr>
            <p:spPr>
              <a:xfrm>
                <a:off x="5837080" y="2679172"/>
                <a:ext cx="1750083" cy="846306"/>
              </a:xfrm>
              <a:custGeom>
                <a:avLst/>
                <a:gdLst/>
                <a:ahLst/>
                <a:cxnLst/>
                <a:rect l="l" t="t" r="r" b="b"/>
                <a:pathLst>
                  <a:path w="34118" h="16498" extrusionOk="0">
                    <a:moveTo>
                      <a:pt x="7490" y="1"/>
                    </a:moveTo>
                    <a:cubicBezTo>
                      <a:pt x="5675" y="1"/>
                      <a:pt x="3989" y="518"/>
                      <a:pt x="2441" y="1743"/>
                    </a:cubicBezTo>
                    <a:cubicBezTo>
                      <a:pt x="159" y="3547"/>
                      <a:pt x="0" y="6014"/>
                      <a:pt x="4537" y="8322"/>
                    </a:cubicBezTo>
                    <a:cubicBezTo>
                      <a:pt x="9577" y="10896"/>
                      <a:pt x="15918" y="13018"/>
                      <a:pt x="19499" y="15061"/>
                    </a:cubicBezTo>
                    <a:cubicBezTo>
                      <a:pt x="21183" y="16002"/>
                      <a:pt x="22630" y="16498"/>
                      <a:pt x="24125" y="16498"/>
                    </a:cubicBezTo>
                    <a:cubicBezTo>
                      <a:pt x="25835" y="16498"/>
                      <a:pt x="27608" y="15850"/>
                      <a:pt x="29872" y="14477"/>
                    </a:cubicBezTo>
                    <a:cubicBezTo>
                      <a:pt x="34117" y="11877"/>
                      <a:pt x="32658" y="10206"/>
                      <a:pt x="29103" y="8322"/>
                    </a:cubicBezTo>
                    <a:cubicBezTo>
                      <a:pt x="25522" y="6412"/>
                      <a:pt x="17934" y="3282"/>
                      <a:pt x="13663" y="1504"/>
                    </a:cubicBezTo>
                    <a:cubicBezTo>
                      <a:pt x="11469" y="578"/>
                      <a:pt x="9407" y="1"/>
                      <a:pt x="7490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" name="Google Shape;2198;p52">
                <a:extLst>
                  <a:ext uri="{FF2B5EF4-FFF2-40B4-BE49-F238E27FC236}">
                    <a16:creationId xmlns:a16="http://schemas.microsoft.com/office/drawing/2014/main" id="{716AD28B-9F01-44F0-90E1-10ED1AB10B27}"/>
                  </a:ext>
                </a:extLst>
              </p:cNvPr>
              <p:cNvGrpSpPr/>
              <p:nvPr/>
            </p:nvGrpSpPr>
            <p:grpSpPr>
              <a:xfrm>
                <a:off x="5850866" y="1054828"/>
                <a:ext cx="1932427" cy="2346381"/>
                <a:chOff x="1431269" y="945232"/>
                <a:chExt cx="2279885" cy="2768134"/>
              </a:xfrm>
            </p:grpSpPr>
            <p:sp>
              <p:nvSpPr>
                <p:cNvPr id="27" name="Google Shape;2199;p52">
                  <a:extLst>
                    <a:ext uri="{FF2B5EF4-FFF2-40B4-BE49-F238E27FC236}">
                      <a16:creationId xmlns:a16="http://schemas.microsoft.com/office/drawing/2014/main" id="{B47B73C6-7A28-4348-BF9B-8F5CA494FD70}"/>
                    </a:ext>
                  </a:extLst>
                </p:cNvPr>
                <p:cNvSpPr/>
                <p:nvPr/>
              </p:nvSpPr>
              <p:spPr>
                <a:xfrm>
                  <a:off x="1431269" y="1397249"/>
                  <a:ext cx="410821" cy="1025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17351" extrusionOk="0">
                      <a:moveTo>
                        <a:pt x="6951" y="0"/>
                      </a:moveTo>
                      <a:cubicBezTo>
                        <a:pt x="6951" y="1"/>
                        <a:pt x="3980" y="2176"/>
                        <a:pt x="2918" y="3953"/>
                      </a:cubicBezTo>
                      <a:cubicBezTo>
                        <a:pt x="1857" y="5757"/>
                        <a:pt x="2229" y="9020"/>
                        <a:pt x="1778" y="12071"/>
                      </a:cubicBezTo>
                      <a:cubicBezTo>
                        <a:pt x="1353" y="15149"/>
                        <a:pt x="0" y="17351"/>
                        <a:pt x="0" y="17351"/>
                      </a:cubicBezTo>
                      <a:cubicBezTo>
                        <a:pt x="0" y="17351"/>
                        <a:pt x="3422" y="16714"/>
                        <a:pt x="3263" y="13000"/>
                      </a:cubicBezTo>
                      <a:cubicBezTo>
                        <a:pt x="3131" y="9312"/>
                        <a:pt x="2441" y="6474"/>
                        <a:pt x="4378" y="4219"/>
                      </a:cubicBezTo>
                      <a:cubicBezTo>
                        <a:pt x="6288" y="1937"/>
                        <a:pt x="6951" y="1"/>
                        <a:pt x="69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200;p52">
                  <a:extLst>
                    <a:ext uri="{FF2B5EF4-FFF2-40B4-BE49-F238E27FC236}">
                      <a16:creationId xmlns:a16="http://schemas.microsoft.com/office/drawing/2014/main" id="{707B88FF-5A95-4FA9-8920-EF2B50D027DD}"/>
                    </a:ext>
                  </a:extLst>
                </p:cNvPr>
                <p:cNvSpPr/>
                <p:nvPr/>
              </p:nvSpPr>
              <p:spPr>
                <a:xfrm>
                  <a:off x="2883186" y="2110678"/>
                  <a:ext cx="325005" cy="1457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24656" extrusionOk="0">
                      <a:moveTo>
                        <a:pt x="1672" y="0"/>
                      </a:moveTo>
                      <a:cubicBezTo>
                        <a:pt x="1672" y="0"/>
                        <a:pt x="160" y="823"/>
                        <a:pt x="80" y="4006"/>
                      </a:cubicBezTo>
                      <a:cubicBezTo>
                        <a:pt x="1" y="6367"/>
                        <a:pt x="478" y="8569"/>
                        <a:pt x="505" y="10453"/>
                      </a:cubicBezTo>
                      <a:cubicBezTo>
                        <a:pt x="107" y="11328"/>
                        <a:pt x="1" y="11275"/>
                        <a:pt x="54" y="12151"/>
                      </a:cubicBezTo>
                      <a:cubicBezTo>
                        <a:pt x="80" y="13106"/>
                        <a:pt x="850" y="13159"/>
                        <a:pt x="876" y="13743"/>
                      </a:cubicBezTo>
                      <a:cubicBezTo>
                        <a:pt x="929" y="16767"/>
                        <a:pt x="876" y="21330"/>
                        <a:pt x="876" y="21330"/>
                      </a:cubicBezTo>
                      <a:cubicBezTo>
                        <a:pt x="876" y="21330"/>
                        <a:pt x="505" y="22418"/>
                        <a:pt x="876" y="22842"/>
                      </a:cubicBezTo>
                      <a:cubicBezTo>
                        <a:pt x="1540" y="23566"/>
                        <a:pt x="2676" y="24656"/>
                        <a:pt x="3545" y="24656"/>
                      </a:cubicBezTo>
                      <a:cubicBezTo>
                        <a:pt x="3822" y="24656"/>
                        <a:pt x="4073" y="24545"/>
                        <a:pt x="4272" y="24275"/>
                      </a:cubicBezTo>
                      <a:cubicBezTo>
                        <a:pt x="4347" y="24280"/>
                        <a:pt x="4418" y="24282"/>
                        <a:pt x="4485" y="24282"/>
                      </a:cubicBezTo>
                      <a:cubicBezTo>
                        <a:pt x="5472" y="24282"/>
                        <a:pt x="5498" y="23734"/>
                        <a:pt x="4802" y="22789"/>
                      </a:cubicBezTo>
                      <a:cubicBezTo>
                        <a:pt x="4298" y="22126"/>
                        <a:pt x="3131" y="21622"/>
                        <a:pt x="3025" y="21224"/>
                      </a:cubicBezTo>
                      <a:cubicBezTo>
                        <a:pt x="2547" y="19287"/>
                        <a:pt x="2149" y="15998"/>
                        <a:pt x="2494" y="14061"/>
                      </a:cubicBezTo>
                      <a:cubicBezTo>
                        <a:pt x="2627" y="13292"/>
                        <a:pt x="3051" y="12761"/>
                        <a:pt x="3264" y="11700"/>
                      </a:cubicBezTo>
                      <a:cubicBezTo>
                        <a:pt x="3317" y="11382"/>
                        <a:pt x="2919" y="10745"/>
                        <a:pt x="2919" y="10347"/>
                      </a:cubicBezTo>
                      <a:cubicBezTo>
                        <a:pt x="2892" y="8463"/>
                        <a:pt x="3423" y="7163"/>
                        <a:pt x="3556" y="5412"/>
                      </a:cubicBezTo>
                      <a:cubicBezTo>
                        <a:pt x="3688" y="3635"/>
                        <a:pt x="4113" y="796"/>
                        <a:pt x="4113" y="796"/>
                      </a:cubicBezTo>
                      <a:lnTo>
                        <a:pt x="167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201;p52">
                  <a:extLst>
                    <a:ext uri="{FF2B5EF4-FFF2-40B4-BE49-F238E27FC236}">
                      <a16:creationId xmlns:a16="http://schemas.microsoft.com/office/drawing/2014/main" id="{B9075FE9-36E1-4450-8AAE-219D1F2DDC26}"/>
                    </a:ext>
                  </a:extLst>
                </p:cNvPr>
                <p:cNvSpPr/>
                <p:nvPr/>
              </p:nvSpPr>
              <p:spPr>
                <a:xfrm>
                  <a:off x="1832636" y="1228688"/>
                  <a:ext cx="606864" cy="192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8" h="32514" extrusionOk="0">
                      <a:moveTo>
                        <a:pt x="6648" y="0"/>
                      </a:moveTo>
                      <a:cubicBezTo>
                        <a:pt x="6293" y="0"/>
                        <a:pt x="5906" y="151"/>
                        <a:pt x="5492" y="518"/>
                      </a:cubicBezTo>
                      <a:cubicBezTo>
                        <a:pt x="3158" y="2614"/>
                        <a:pt x="1805" y="5691"/>
                        <a:pt x="903" y="7389"/>
                      </a:cubicBezTo>
                      <a:cubicBezTo>
                        <a:pt x="1" y="9113"/>
                        <a:pt x="3105" y="10917"/>
                        <a:pt x="2309" y="13703"/>
                      </a:cubicBezTo>
                      <a:cubicBezTo>
                        <a:pt x="1539" y="16462"/>
                        <a:pt x="1354" y="17284"/>
                        <a:pt x="1035" y="19195"/>
                      </a:cubicBezTo>
                      <a:cubicBezTo>
                        <a:pt x="823" y="20548"/>
                        <a:pt x="1964" y="21635"/>
                        <a:pt x="2309" y="24394"/>
                      </a:cubicBezTo>
                      <a:cubicBezTo>
                        <a:pt x="2680" y="27127"/>
                        <a:pt x="2574" y="29223"/>
                        <a:pt x="2574" y="30417"/>
                      </a:cubicBezTo>
                      <a:cubicBezTo>
                        <a:pt x="2548" y="31159"/>
                        <a:pt x="3635" y="32035"/>
                        <a:pt x="4378" y="32353"/>
                      </a:cubicBezTo>
                      <a:cubicBezTo>
                        <a:pt x="4562" y="32439"/>
                        <a:pt x="4781" y="32514"/>
                        <a:pt x="4994" y="32514"/>
                      </a:cubicBezTo>
                      <a:cubicBezTo>
                        <a:pt x="5241" y="32514"/>
                        <a:pt x="5481" y="32414"/>
                        <a:pt x="5652" y="32114"/>
                      </a:cubicBezTo>
                      <a:cubicBezTo>
                        <a:pt x="5756" y="32243"/>
                        <a:pt x="5892" y="32296"/>
                        <a:pt x="6030" y="32296"/>
                      </a:cubicBezTo>
                      <a:cubicBezTo>
                        <a:pt x="6348" y="32296"/>
                        <a:pt x="6678" y="32013"/>
                        <a:pt x="6660" y="31717"/>
                      </a:cubicBezTo>
                      <a:cubicBezTo>
                        <a:pt x="6554" y="30815"/>
                        <a:pt x="5652" y="29806"/>
                        <a:pt x="4962" y="29037"/>
                      </a:cubicBezTo>
                      <a:cubicBezTo>
                        <a:pt x="4272" y="28268"/>
                        <a:pt x="4484" y="25615"/>
                        <a:pt x="3901" y="22988"/>
                      </a:cubicBezTo>
                      <a:cubicBezTo>
                        <a:pt x="3317" y="20362"/>
                        <a:pt x="4113" y="17709"/>
                        <a:pt x="5492" y="15454"/>
                      </a:cubicBezTo>
                      <a:cubicBezTo>
                        <a:pt x="6872" y="13199"/>
                        <a:pt x="10268" y="10121"/>
                        <a:pt x="10268" y="10121"/>
                      </a:cubicBezTo>
                      <a:lnTo>
                        <a:pt x="9286" y="3250"/>
                      </a:lnTo>
                      <a:cubicBezTo>
                        <a:pt x="9286" y="3250"/>
                        <a:pt x="8298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202;p52">
                  <a:extLst>
                    <a:ext uri="{FF2B5EF4-FFF2-40B4-BE49-F238E27FC236}">
                      <a16:creationId xmlns:a16="http://schemas.microsoft.com/office/drawing/2014/main" id="{24661760-E051-4797-A521-86C02AA2F239}"/>
                    </a:ext>
                  </a:extLst>
                </p:cNvPr>
                <p:cNvSpPr/>
                <p:nvPr/>
              </p:nvSpPr>
              <p:spPr>
                <a:xfrm>
                  <a:off x="1677432" y="1056345"/>
                  <a:ext cx="1727921" cy="148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6" h="25109" extrusionOk="0">
                      <a:moveTo>
                        <a:pt x="6696" y="0"/>
                      </a:moveTo>
                      <a:cubicBezTo>
                        <a:pt x="6419" y="0"/>
                        <a:pt x="6204" y="88"/>
                        <a:pt x="6102" y="356"/>
                      </a:cubicBezTo>
                      <a:cubicBezTo>
                        <a:pt x="5651" y="1418"/>
                        <a:pt x="5651" y="2717"/>
                        <a:pt x="4033" y="4362"/>
                      </a:cubicBezTo>
                      <a:cubicBezTo>
                        <a:pt x="2706" y="5662"/>
                        <a:pt x="1539" y="7281"/>
                        <a:pt x="955" y="8925"/>
                      </a:cubicBezTo>
                      <a:cubicBezTo>
                        <a:pt x="106" y="11366"/>
                        <a:pt x="0" y="15478"/>
                        <a:pt x="2866" y="18317"/>
                      </a:cubicBezTo>
                      <a:cubicBezTo>
                        <a:pt x="3369" y="18820"/>
                        <a:pt x="4398" y="19276"/>
                        <a:pt x="5159" y="19276"/>
                      </a:cubicBezTo>
                      <a:cubicBezTo>
                        <a:pt x="5200" y="19276"/>
                        <a:pt x="5240" y="19275"/>
                        <a:pt x="5280" y="19272"/>
                      </a:cubicBezTo>
                      <a:cubicBezTo>
                        <a:pt x="6314" y="20837"/>
                        <a:pt x="7800" y="22084"/>
                        <a:pt x="9551" y="22827"/>
                      </a:cubicBezTo>
                      <a:cubicBezTo>
                        <a:pt x="10931" y="23411"/>
                        <a:pt x="11912" y="23490"/>
                        <a:pt x="13371" y="23755"/>
                      </a:cubicBezTo>
                      <a:cubicBezTo>
                        <a:pt x="13663" y="24259"/>
                        <a:pt x="14247" y="24764"/>
                        <a:pt x="14936" y="25108"/>
                      </a:cubicBezTo>
                      <a:cubicBezTo>
                        <a:pt x="15679" y="22721"/>
                        <a:pt x="16687" y="20784"/>
                        <a:pt x="16687" y="20784"/>
                      </a:cubicBezTo>
                      <a:cubicBezTo>
                        <a:pt x="16687" y="20784"/>
                        <a:pt x="17571" y="22778"/>
                        <a:pt x="19362" y="22778"/>
                      </a:cubicBezTo>
                      <a:cubicBezTo>
                        <a:pt x="19407" y="22778"/>
                        <a:pt x="19453" y="22776"/>
                        <a:pt x="19500" y="22774"/>
                      </a:cubicBezTo>
                      <a:cubicBezTo>
                        <a:pt x="20508" y="22694"/>
                        <a:pt x="21197" y="22084"/>
                        <a:pt x="21197" y="22084"/>
                      </a:cubicBezTo>
                      <a:cubicBezTo>
                        <a:pt x="21197" y="22084"/>
                        <a:pt x="21846" y="23186"/>
                        <a:pt x="23358" y="23186"/>
                      </a:cubicBezTo>
                      <a:cubicBezTo>
                        <a:pt x="23521" y="23186"/>
                        <a:pt x="23694" y="23174"/>
                        <a:pt x="23877" y="23145"/>
                      </a:cubicBezTo>
                      <a:cubicBezTo>
                        <a:pt x="25654" y="22853"/>
                        <a:pt x="25389" y="21421"/>
                        <a:pt x="25389" y="21421"/>
                      </a:cubicBezTo>
                      <a:cubicBezTo>
                        <a:pt x="25389" y="21421"/>
                        <a:pt x="27777" y="21049"/>
                        <a:pt x="27087" y="18954"/>
                      </a:cubicBezTo>
                      <a:cubicBezTo>
                        <a:pt x="28918" y="18529"/>
                        <a:pt x="29050" y="14444"/>
                        <a:pt x="29050" y="14444"/>
                      </a:cubicBezTo>
                      <a:lnTo>
                        <a:pt x="29236" y="14444"/>
                      </a:lnTo>
                      <a:cubicBezTo>
                        <a:pt x="29130" y="13939"/>
                        <a:pt x="29024" y="13462"/>
                        <a:pt x="28891" y="12984"/>
                      </a:cubicBezTo>
                      <a:lnTo>
                        <a:pt x="28891" y="12984"/>
                      </a:lnTo>
                      <a:cubicBezTo>
                        <a:pt x="28891" y="12985"/>
                        <a:pt x="28891" y="12985"/>
                        <a:pt x="28891" y="12985"/>
                      </a:cubicBezTo>
                      <a:cubicBezTo>
                        <a:pt x="28896" y="12985"/>
                        <a:pt x="25518" y="8763"/>
                        <a:pt x="24408" y="7864"/>
                      </a:cubicBezTo>
                      <a:cubicBezTo>
                        <a:pt x="23612" y="9589"/>
                        <a:pt x="23903" y="10146"/>
                        <a:pt x="23612" y="11738"/>
                      </a:cubicBezTo>
                      <a:cubicBezTo>
                        <a:pt x="23346" y="13303"/>
                        <a:pt x="22736" y="13993"/>
                        <a:pt x="22524" y="14868"/>
                      </a:cubicBezTo>
                      <a:cubicBezTo>
                        <a:pt x="22259" y="14550"/>
                        <a:pt x="22073" y="13197"/>
                        <a:pt x="21357" y="11525"/>
                      </a:cubicBezTo>
                      <a:cubicBezTo>
                        <a:pt x="20614" y="9827"/>
                        <a:pt x="19367" y="7758"/>
                        <a:pt x="19075" y="6432"/>
                      </a:cubicBezTo>
                      <a:cubicBezTo>
                        <a:pt x="18461" y="3449"/>
                        <a:pt x="17647" y="2714"/>
                        <a:pt x="16469" y="2714"/>
                      </a:cubicBezTo>
                      <a:cubicBezTo>
                        <a:pt x="16222" y="2714"/>
                        <a:pt x="15960" y="2747"/>
                        <a:pt x="15679" y="2797"/>
                      </a:cubicBezTo>
                      <a:cubicBezTo>
                        <a:pt x="14565" y="2983"/>
                        <a:pt x="12681" y="5211"/>
                        <a:pt x="12575" y="5901"/>
                      </a:cubicBezTo>
                      <a:cubicBezTo>
                        <a:pt x="10453" y="3805"/>
                        <a:pt x="10479" y="3407"/>
                        <a:pt x="10135" y="2081"/>
                      </a:cubicBezTo>
                      <a:cubicBezTo>
                        <a:pt x="9816" y="807"/>
                        <a:pt x="9763" y="303"/>
                        <a:pt x="8543" y="303"/>
                      </a:cubicBezTo>
                      <a:cubicBezTo>
                        <a:pt x="7939" y="303"/>
                        <a:pt x="7211" y="0"/>
                        <a:pt x="66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203;p52">
                  <a:extLst>
                    <a:ext uri="{FF2B5EF4-FFF2-40B4-BE49-F238E27FC236}">
                      <a16:creationId xmlns:a16="http://schemas.microsoft.com/office/drawing/2014/main" id="{1EF0EFD0-9337-4B20-992F-18AF62F25046}"/>
                    </a:ext>
                  </a:extLst>
                </p:cNvPr>
                <p:cNvSpPr/>
                <p:nvPr/>
              </p:nvSpPr>
              <p:spPr>
                <a:xfrm>
                  <a:off x="1730743" y="1947614"/>
                  <a:ext cx="918867" cy="59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10029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72" y="1141"/>
                        <a:pt x="982" y="2255"/>
                        <a:pt x="1964" y="3237"/>
                      </a:cubicBezTo>
                      <a:cubicBezTo>
                        <a:pt x="2467" y="3740"/>
                        <a:pt x="3496" y="4196"/>
                        <a:pt x="4280" y="4196"/>
                      </a:cubicBezTo>
                      <a:cubicBezTo>
                        <a:pt x="4322" y="4196"/>
                        <a:pt x="4364" y="4195"/>
                        <a:pt x="4404" y="4192"/>
                      </a:cubicBezTo>
                      <a:cubicBezTo>
                        <a:pt x="5439" y="5757"/>
                        <a:pt x="6898" y="7004"/>
                        <a:pt x="8649" y="7747"/>
                      </a:cubicBezTo>
                      <a:cubicBezTo>
                        <a:pt x="10029" y="8304"/>
                        <a:pt x="11037" y="8410"/>
                        <a:pt x="12469" y="8649"/>
                      </a:cubicBezTo>
                      <a:cubicBezTo>
                        <a:pt x="12788" y="9179"/>
                        <a:pt x="13371" y="9684"/>
                        <a:pt x="14034" y="10028"/>
                      </a:cubicBezTo>
                      <a:cubicBezTo>
                        <a:pt x="14565" y="8357"/>
                        <a:pt x="15202" y="8331"/>
                        <a:pt x="15547" y="7614"/>
                      </a:cubicBezTo>
                      <a:cubicBezTo>
                        <a:pt x="14406" y="7588"/>
                        <a:pt x="12973" y="6818"/>
                        <a:pt x="12045" y="5969"/>
                      </a:cubicBezTo>
                      <a:cubicBezTo>
                        <a:pt x="11774" y="6033"/>
                        <a:pt x="11499" y="6063"/>
                        <a:pt x="11222" y="6063"/>
                      </a:cubicBezTo>
                      <a:cubicBezTo>
                        <a:pt x="9299" y="6063"/>
                        <a:pt x="7288" y="4625"/>
                        <a:pt x="6129" y="3025"/>
                      </a:cubicBezTo>
                      <a:cubicBezTo>
                        <a:pt x="5953" y="3060"/>
                        <a:pt x="5776" y="3077"/>
                        <a:pt x="5599" y="3077"/>
                      </a:cubicBezTo>
                      <a:cubicBezTo>
                        <a:pt x="3935" y="3077"/>
                        <a:pt x="2255" y="1614"/>
                        <a:pt x="1008" y="823"/>
                      </a:cubicBezTo>
                      <a:cubicBezTo>
                        <a:pt x="611" y="584"/>
                        <a:pt x="266" y="2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204;p52">
                  <a:extLst>
                    <a:ext uri="{FF2B5EF4-FFF2-40B4-BE49-F238E27FC236}">
                      <a16:creationId xmlns:a16="http://schemas.microsoft.com/office/drawing/2014/main" id="{455BDF41-2E20-4A5A-AF02-3FDA901E114F}"/>
                    </a:ext>
                  </a:extLst>
                </p:cNvPr>
                <p:cNvSpPr/>
                <p:nvPr/>
              </p:nvSpPr>
              <p:spPr>
                <a:xfrm>
                  <a:off x="2107050" y="1060127"/>
                  <a:ext cx="313657" cy="50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8490" extrusionOk="0">
                      <a:moveTo>
                        <a:pt x="0" y="1"/>
                      </a:moveTo>
                      <a:cubicBezTo>
                        <a:pt x="53" y="1221"/>
                        <a:pt x="213" y="2441"/>
                        <a:pt x="451" y="3635"/>
                      </a:cubicBezTo>
                      <a:cubicBezTo>
                        <a:pt x="796" y="5333"/>
                        <a:pt x="1698" y="7668"/>
                        <a:pt x="3396" y="8490"/>
                      </a:cubicBezTo>
                      <a:cubicBezTo>
                        <a:pt x="4059" y="7694"/>
                        <a:pt x="5227" y="5996"/>
                        <a:pt x="5306" y="5837"/>
                      </a:cubicBezTo>
                      <a:cubicBezTo>
                        <a:pt x="3449" y="3980"/>
                        <a:pt x="3184" y="3290"/>
                        <a:pt x="2866" y="2017"/>
                      </a:cubicBezTo>
                      <a:cubicBezTo>
                        <a:pt x="2547" y="743"/>
                        <a:pt x="2494" y="239"/>
                        <a:pt x="1247" y="239"/>
                      </a:cubicBezTo>
                      <a:cubicBezTo>
                        <a:pt x="849" y="239"/>
                        <a:pt x="398" y="107"/>
                        <a:pt x="0" y="1"/>
                      </a:cubicBezTo>
                      <a:close/>
                    </a:path>
                  </a:pathLst>
                </a:custGeom>
                <a:solidFill>
                  <a:srgbClr val="AF7235">
                    <a:alpha val="41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205;p52">
                  <a:extLst>
                    <a:ext uri="{FF2B5EF4-FFF2-40B4-BE49-F238E27FC236}">
                      <a16:creationId xmlns:a16="http://schemas.microsoft.com/office/drawing/2014/main" id="{ACCFB6C9-4240-461C-A016-6CF8FE20470B}"/>
                    </a:ext>
                  </a:extLst>
                </p:cNvPr>
                <p:cNvSpPr/>
                <p:nvPr/>
              </p:nvSpPr>
              <p:spPr>
                <a:xfrm>
                  <a:off x="2560190" y="1216750"/>
                  <a:ext cx="448470" cy="740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8" h="12534" extrusionOk="0">
                      <a:moveTo>
                        <a:pt x="1524" y="0"/>
                      </a:moveTo>
                      <a:cubicBezTo>
                        <a:pt x="1279" y="0"/>
                        <a:pt x="1019" y="33"/>
                        <a:pt x="743" y="83"/>
                      </a:cubicBezTo>
                      <a:cubicBezTo>
                        <a:pt x="531" y="110"/>
                        <a:pt x="266" y="242"/>
                        <a:pt x="0" y="428"/>
                      </a:cubicBezTo>
                      <a:cubicBezTo>
                        <a:pt x="1194" y="1250"/>
                        <a:pt x="1698" y="3426"/>
                        <a:pt x="1990" y="4673"/>
                      </a:cubicBezTo>
                      <a:cubicBezTo>
                        <a:pt x="2282" y="5946"/>
                        <a:pt x="2388" y="7299"/>
                        <a:pt x="2786" y="8573"/>
                      </a:cubicBezTo>
                      <a:cubicBezTo>
                        <a:pt x="3051" y="9315"/>
                        <a:pt x="3449" y="10032"/>
                        <a:pt x="3874" y="10695"/>
                      </a:cubicBezTo>
                      <a:cubicBezTo>
                        <a:pt x="4219" y="11172"/>
                        <a:pt x="4564" y="11730"/>
                        <a:pt x="5015" y="12074"/>
                      </a:cubicBezTo>
                      <a:cubicBezTo>
                        <a:pt x="5445" y="12380"/>
                        <a:pt x="5963" y="12533"/>
                        <a:pt x="6447" y="12533"/>
                      </a:cubicBezTo>
                      <a:cubicBezTo>
                        <a:pt x="6886" y="12533"/>
                        <a:pt x="7297" y="12407"/>
                        <a:pt x="7588" y="12154"/>
                      </a:cubicBezTo>
                      <a:cubicBezTo>
                        <a:pt x="7243" y="11411"/>
                        <a:pt x="6978" y="10191"/>
                        <a:pt x="6421" y="8811"/>
                      </a:cubicBezTo>
                      <a:cubicBezTo>
                        <a:pt x="5704" y="7087"/>
                        <a:pt x="4431" y="5044"/>
                        <a:pt x="4139" y="3718"/>
                      </a:cubicBezTo>
                      <a:cubicBezTo>
                        <a:pt x="3525" y="735"/>
                        <a:pt x="2693" y="0"/>
                        <a:pt x="1524" y="0"/>
                      </a:cubicBezTo>
                      <a:close/>
                    </a:path>
                  </a:pathLst>
                </a:custGeom>
                <a:solidFill>
                  <a:srgbClr val="AF7235">
                    <a:alpha val="41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206;p52">
                  <a:extLst>
                    <a:ext uri="{FF2B5EF4-FFF2-40B4-BE49-F238E27FC236}">
                      <a16:creationId xmlns:a16="http://schemas.microsoft.com/office/drawing/2014/main" id="{5B048FFD-B379-4DCD-88A5-FAF7DC81FC88}"/>
                    </a:ext>
                  </a:extLst>
                </p:cNvPr>
                <p:cNvSpPr/>
                <p:nvPr/>
              </p:nvSpPr>
              <p:spPr>
                <a:xfrm>
                  <a:off x="2560190" y="1909965"/>
                  <a:ext cx="879682" cy="790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13377" extrusionOk="0">
                      <a:moveTo>
                        <a:pt x="14114" y="1"/>
                      </a:moveTo>
                      <a:cubicBezTo>
                        <a:pt x="14114" y="1"/>
                        <a:pt x="13982" y="4086"/>
                        <a:pt x="12151" y="4511"/>
                      </a:cubicBezTo>
                      <a:cubicBezTo>
                        <a:pt x="12841" y="6606"/>
                        <a:pt x="10453" y="6978"/>
                        <a:pt x="10453" y="6978"/>
                      </a:cubicBezTo>
                      <a:cubicBezTo>
                        <a:pt x="10453" y="6978"/>
                        <a:pt x="10718" y="8410"/>
                        <a:pt x="8941" y="8702"/>
                      </a:cubicBezTo>
                      <a:cubicBezTo>
                        <a:pt x="8758" y="8731"/>
                        <a:pt x="8585" y="8743"/>
                        <a:pt x="8422" y="8743"/>
                      </a:cubicBezTo>
                      <a:cubicBezTo>
                        <a:pt x="6910" y="8743"/>
                        <a:pt x="6261" y="7641"/>
                        <a:pt x="6261" y="7641"/>
                      </a:cubicBezTo>
                      <a:cubicBezTo>
                        <a:pt x="6261" y="7641"/>
                        <a:pt x="5572" y="8251"/>
                        <a:pt x="4564" y="8304"/>
                      </a:cubicBezTo>
                      <a:cubicBezTo>
                        <a:pt x="4506" y="8308"/>
                        <a:pt x="4449" y="8310"/>
                        <a:pt x="4393" y="8310"/>
                      </a:cubicBezTo>
                      <a:cubicBezTo>
                        <a:pt x="2624" y="8310"/>
                        <a:pt x="1751" y="6341"/>
                        <a:pt x="1751" y="6341"/>
                      </a:cubicBezTo>
                      <a:cubicBezTo>
                        <a:pt x="1751" y="6341"/>
                        <a:pt x="743" y="8278"/>
                        <a:pt x="0" y="10665"/>
                      </a:cubicBezTo>
                      <a:cubicBezTo>
                        <a:pt x="615" y="10961"/>
                        <a:pt x="1288" y="11160"/>
                        <a:pt x="1920" y="11160"/>
                      </a:cubicBezTo>
                      <a:cubicBezTo>
                        <a:pt x="2024" y="11160"/>
                        <a:pt x="2127" y="11154"/>
                        <a:pt x="2229" y="11143"/>
                      </a:cubicBezTo>
                      <a:cubicBezTo>
                        <a:pt x="2979" y="11962"/>
                        <a:pt x="4841" y="13306"/>
                        <a:pt x="6326" y="13306"/>
                      </a:cubicBezTo>
                      <a:cubicBezTo>
                        <a:pt x="6574" y="13306"/>
                        <a:pt x="6811" y="13269"/>
                        <a:pt x="7031" y="13186"/>
                      </a:cubicBezTo>
                      <a:cubicBezTo>
                        <a:pt x="7266" y="13318"/>
                        <a:pt x="7545" y="13377"/>
                        <a:pt x="7839" y="13377"/>
                      </a:cubicBezTo>
                      <a:cubicBezTo>
                        <a:pt x="8607" y="13377"/>
                        <a:pt x="9474" y="12973"/>
                        <a:pt x="9896" y="12416"/>
                      </a:cubicBezTo>
                      <a:cubicBezTo>
                        <a:pt x="9896" y="12496"/>
                        <a:pt x="9976" y="12629"/>
                        <a:pt x="10188" y="12867"/>
                      </a:cubicBezTo>
                      <a:cubicBezTo>
                        <a:pt x="11833" y="12390"/>
                        <a:pt x="12841" y="10161"/>
                        <a:pt x="12894" y="9578"/>
                      </a:cubicBezTo>
                      <a:cubicBezTo>
                        <a:pt x="12920" y="9737"/>
                        <a:pt x="13186" y="10161"/>
                        <a:pt x="13345" y="10347"/>
                      </a:cubicBezTo>
                      <a:cubicBezTo>
                        <a:pt x="14671" y="9100"/>
                        <a:pt x="14804" y="6766"/>
                        <a:pt x="14830" y="5015"/>
                      </a:cubicBezTo>
                      <a:cubicBezTo>
                        <a:pt x="14884" y="3396"/>
                        <a:pt x="14671" y="1645"/>
                        <a:pt x="1430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207;p52">
                  <a:extLst>
                    <a:ext uri="{FF2B5EF4-FFF2-40B4-BE49-F238E27FC236}">
                      <a16:creationId xmlns:a16="http://schemas.microsoft.com/office/drawing/2014/main" id="{90531AEE-9B8F-4E2E-BCC5-79DBFF0AC14A}"/>
                    </a:ext>
                  </a:extLst>
                </p:cNvPr>
                <p:cNvSpPr/>
                <p:nvPr/>
              </p:nvSpPr>
              <p:spPr>
                <a:xfrm>
                  <a:off x="3121548" y="1690458"/>
                  <a:ext cx="283810" cy="352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2" h="5970" extrusionOk="0">
                      <a:moveTo>
                        <a:pt x="0" y="0"/>
                      </a:moveTo>
                      <a:cubicBezTo>
                        <a:pt x="0" y="1"/>
                        <a:pt x="106" y="3025"/>
                        <a:pt x="1963" y="3821"/>
                      </a:cubicBezTo>
                      <a:cubicBezTo>
                        <a:pt x="2508" y="5825"/>
                        <a:pt x="4298" y="5960"/>
                        <a:pt x="4537" y="5969"/>
                      </a:cubicBezTo>
                      <a:lnTo>
                        <a:pt x="4537" y="5969"/>
                      </a:lnTo>
                      <a:lnTo>
                        <a:pt x="4802" y="3715"/>
                      </a:lnTo>
                      <a:lnTo>
                        <a:pt x="637" y="372"/>
                      </a:lnTo>
                      <a:lnTo>
                        <a:pt x="0" y="0"/>
                      </a:lnTo>
                      <a:close/>
                      <a:moveTo>
                        <a:pt x="4537" y="5969"/>
                      </a:moveTo>
                      <a:lnTo>
                        <a:pt x="4537" y="5970"/>
                      </a:lnTo>
                      <a:lnTo>
                        <a:pt x="4563" y="5970"/>
                      </a:lnTo>
                      <a:cubicBezTo>
                        <a:pt x="4563" y="5970"/>
                        <a:pt x="4554" y="5970"/>
                        <a:pt x="4537" y="5969"/>
                      </a:cubicBezTo>
                      <a:close/>
                    </a:path>
                  </a:pathLst>
                </a:custGeom>
                <a:solidFill>
                  <a:srgbClr val="AF7235">
                    <a:alpha val="41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208;p52">
                  <a:extLst>
                    <a:ext uri="{FF2B5EF4-FFF2-40B4-BE49-F238E27FC236}">
                      <a16:creationId xmlns:a16="http://schemas.microsoft.com/office/drawing/2014/main" id="{2EE3BBA9-F844-4B26-8E20-33BEC54F67CB}"/>
                    </a:ext>
                  </a:extLst>
                </p:cNvPr>
                <p:cNvSpPr/>
                <p:nvPr/>
              </p:nvSpPr>
              <p:spPr>
                <a:xfrm>
                  <a:off x="2971013" y="1354813"/>
                  <a:ext cx="740141" cy="635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3" h="10748" extrusionOk="0">
                      <a:moveTo>
                        <a:pt x="5662" y="1"/>
                      </a:moveTo>
                      <a:cubicBezTo>
                        <a:pt x="5641" y="1"/>
                        <a:pt x="5619" y="1"/>
                        <a:pt x="5598" y="2"/>
                      </a:cubicBezTo>
                      <a:cubicBezTo>
                        <a:pt x="5041" y="29"/>
                        <a:pt x="4510" y="453"/>
                        <a:pt x="4404" y="984"/>
                      </a:cubicBezTo>
                      <a:cubicBezTo>
                        <a:pt x="3927" y="1329"/>
                        <a:pt x="3502" y="1594"/>
                        <a:pt x="2865" y="1673"/>
                      </a:cubicBezTo>
                      <a:cubicBezTo>
                        <a:pt x="2800" y="1679"/>
                        <a:pt x="2734" y="1682"/>
                        <a:pt x="2669" y="1682"/>
                      </a:cubicBezTo>
                      <a:cubicBezTo>
                        <a:pt x="2221" y="1682"/>
                        <a:pt x="1785" y="1559"/>
                        <a:pt x="1337" y="1559"/>
                      </a:cubicBezTo>
                      <a:cubicBezTo>
                        <a:pt x="1272" y="1559"/>
                        <a:pt x="1207" y="1561"/>
                        <a:pt x="1141" y="1567"/>
                      </a:cubicBezTo>
                      <a:cubicBezTo>
                        <a:pt x="557" y="1620"/>
                        <a:pt x="0" y="1965"/>
                        <a:pt x="53" y="2602"/>
                      </a:cubicBezTo>
                      <a:cubicBezTo>
                        <a:pt x="103" y="3554"/>
                        <a:pt x="982" y="3986"/>
                        <a:pt x="1840" y="3986"/>
                      </a:cubicBezTo>
                      <a:cubicBezTo>
                        <a:pt x="1890" y="3986"/>
                        <a:pt x="1940" y="3984"/>
                        <a:pt x="1990" y="3982"/>
                      </a:cubicBezTo>
                      <a:cubicBezTo>
                        <a:pt x="2016" y="4326"/>
                        <a:pt x="2229" y="6316"/>
                        <a:pt x="4802" y="7934"/>
                      </a:cubicBezTo>
                      <a:cubicBezTo>
                        <a:pt x="5863" y="8571"/>
                        <a:pt x="6712" y="9075"/>
                        <a:pt x="7694" y="9818"/>
                      </a:cubicBezTo>
                      <a:cubicBezTo>
                        <a:pt x="8470" y="10435"/>
                        <a:pt x="9128" y="10748"/>
                        <a:pt x="9732" y="10748"/>
                      </a:cubicBezTo>
                      <a:cubicBezTo>
                        <a:pt x="10037" y="10748"/>
                        <a:pt x="10327" y="10668"/>
                        <a:pt x="10612" y="10508"/>
                      </a:cubicBezTo>
                      <a:cubicBezTo>
                        <a:pt x="11169" y="10189"/>
                        <a:pt x="11275" y="9845"/>
                        <a:pt x="11275" y="9500"/>
                      </a:cubicBezTo>
                      <a:cubicBezTo>
                        <a:pt x="11567" y="9394"/>
                        <a:pt x="11673" y="9022"/>
                        <a:pt x="11196" y="8810"/>
                      </a:cubicBezTo>
                      <a:cubicBezTo>
                        <a:pt x="11806" y="7828"/>
                        <a:pt x="12522" y="7430"/>
                        <a:pt x="10904" y="6183"/>
                      </a:cubicBezTo>
                      <a:cubicBezTo>
                        <a:pt x="10241" y="5679"/>
                        <a:pt x="9551" y="4141"/>
                        <a:pt x="9259" y="3133"/>
                      </a:cubicBezTo>
                      <a:cubicBezTo>
                        <a:pt x="8861" y="1753"/>
                        <a:pt x="7906" y="1514"/>
                        <a:pt x="7402" y="1090"/>
                      </a:cubicBezTo>
                      <a:cubicBezTo>
                        <a:pt x="7067" y="445"/>
                        <a:pt x="6406" y="1"/>
                        <a:pt x="5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209;p52">
                  <a:extLst>
                    <a:ext uri="{FF2B5EF4-FFF2-40B4-BE49-F238E27FC236}">
                      <a16:creationId xmlns:a16="http://schemas.microsoft.com/office/drawing/2014/main" id="{5218AAA9-5097-40F7-BA12-586821042F43}"/>
                    </a:ext>
                  </a:extLst>
                </p:cNvPr>
                <p:cNvSpPr/>
                <p:nvPr/>
              </p:nvSpPr>
              <p:spPr>
                <a:xfrm>
                  <a:off x="2883541" y="2320847"/>
                  <a:ext cx="446578" cy="20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6" h="3503" extrusionOk="0">
                      <a:moveTo>
                        <a:pt x="7304" y="0"/>
                      </a:moveTo>
                      <a:cubicBezTo>
                        <a:pt x="7247" y="0"/>
                        <a:pt x="7184" y="44"/>
                        <a:pt x="7184" y="105"/>
                      </a:cubicBezTo>
                      <a:cubicBezTo>
                        <a:pt x="7158" y="769"/>
                        <a:pt x="7025" y="1432"/>
                        <a:pt x="6627" y="2016"/>
                      </a:cubicBezTo>
                      <a:cubicBezTo>
                        <a:pt x="6449" y="2270"/>
                        <a:pt x="6174" y="2548"/>
                        <a:pt x="5825" y="2548"/>
                      </a:cubicBezTo>
                      <a:cubicBezTo>
                        <a:pt x="5810" y="2548"/>
                        <a:pt x="5794" y="2547"/>
                        <a:pt x="5778" y="2546"/>
                      </a:cubicBezTo>
                      <a:cubicBezTo>
                        <a:pt x="5672" y="2546"/>
                        <a:pt x="5592" y="2520"/>
                        <a:pt x="5486" y="2467"/>
                      </a:cubicBezTo>
                      <a:cubicBezTo>
                        <a:pt x="5725" y="2122"/>
                        <a:pt x="5858" y="1750"/>
                        <a:pt x="5778" y="1379"/>
                      </a:cubicBezTo>
                      <a:cubicBezTo>
                        <a:pt x="5762" y="1348"/>
                        <a:pt x="5738" y="1335"/>
                        <a:pt x="5715" y="1335"/>
                      </a:cubicBezTo>
                      <a:cubicBezTo>
                        <a:pt x="5698" y="1335"/>
                        <a:pt x="5683" y="1341"/>
                        <a:pt x="5672" y="1352"/>
                      </a:cubicBezTo>
                      <a:cubicBezTo>
                        <a:pt x="5274" y="1909"/>
                        <a:pt x="5194" y="2546"/>
                        <a:pt x="4505" y="2891"/>
                      </a:cubicBezTo>
                      <a:cubicBezTo>
                        <a:pt x="4295" y="3005"/>
                        <a:pt x="4105" y="3049"/>
                        <a:pt x="3924" y="3049"/>
                      </a:cubicBezTo>
                      <a:cubicBezTo>
                        <a:pt x="3556" y="3049"/>
                        <a:pt x="3224" y="2865"/>
                        <a:pt x="2833" y="2705"/>
                      </a:cubicBezTo>
                      <a:cubicBezTo>
                        <a:pt x="3045" y="2493"/>
                        <a:pt x="3205" y="2254"/>
                        <a:pt x="3337" y="2069"/>
                      </a:cubicBezTo>
                      <a:cubicBezTo>
                        <a:pt x="3377" y="1988"/>
                        <a:pt x="3311" y="1908"/>
                        <a:pt x="3242" y="1908"/>
                      </a:cubicBezTo>
                      <a:cubicBezTo>
                        <a:pt x="3220" y="1908"/>
                        <a:pt x="3198" y="1917"/>
                        <a:pt x="3178" y="1936"/>
                      </a:cubicBezTo>
                      <a:cubicBezTo>
                        <a:pt x="2727" y="2307"/>
                        <a:pt x="2250" y="2971"/>
                        <a:pt x="1639" y="3050"/>
                      </a:cubicBezTo>
                      <a:cubicBezTo>
                        <a:pt x="1598" y="3055"/>
                        <a:pt x="1558" y="3058"/>
                        <a:pt x="1519" y="3058"/>
                      </a:cubicBezTo>
                      <a:cubicBezTo>
                        <a:pt x="942" y="3058"/>
                        <a:pt x="681" y="2525"/>
                        <a:pt x="233" y="2201"/>
                      </a:cubicBezTo>
                      <a:lnTo>
                        <a:pt x="207" y="2201"/>
                      </a:lnTo>
                      <a:cubicBezTo>
                        <a:pt x="190" y="2184"/>
                        <a:pt x="170" y="2177"/>
                        <a:pt x="150" y="2177"/>
                      </a:cubicBezTo>
                      <a:cubicBezTo>
                        <a:pt x="77" y="2177"/>
                        <a:pt x="0" y="2272"/>
                        <a:pt x="21" y="2334"/>
                      </a:cubicBezTo>
                      <a:cubicBezTo>
                        <a:pt x="255" y="2931"/>
                        <a:pt x="869" y="3502"/>
                        <a:pt x="1541" y="3502"/>
                      </a:cubicBezTo>
                      <a:cubicBezTo>
                        <a:pt x="1556" y="3502"/>
                        <a:pt x="1571" y="3502"/>
                        <a:pt x="1586" y="3501"/>
                      </a:cubicBezTo>
                      <a:cubicBezTo>
                        <a:pt x="1958" y="3475"/>
                        <a:pt x="2329" y="3236"/>
                        <a:pt x="2648" y="2918"/>
                      </a:cubicBezTo>
                      <a:cubicBezTo>
                        <a:pt x="2863" y="3282"/>
                        <a:pt x="3326" y="3419"/>
                        <a:pt x="3772" y="3419"/>
                      </a:cubicBezTo>
                      <a:cubicBezTo>
                        <a:pt x="4042" y="3419"/>
                        <a:pt x="4305" y="3369"/>
                        <a:pt x="4505" y="3289"/>
                      </a:cubicBezTo>
                      <a:cubicBezTo>
                        <a:pt x="4743" y="3183"/>
                        <a:pt x="5009" y="2997"/>
                        <a:pt x="5221" y="2785"/>
                      </a:cubicBezTo>
                      <a:cubicBezTo>
                        <a:pt x="5322" y="2895"/>
                        <a:pt x="5486" y="2938"/>
                        <a:pt x="5668" y="2938"/>
                      </a:cubicBezTo>
                      <a:cubicBezTo>
                        <a:pt x="6014" y="2938"/>
                        <a:pt x="6427" y="2782"/>
                        <a:pt x="6600" y="2626"/>
                      </a:cubicBezTo>
                      <a:cubicBezTo>
                        <a:pt x="7290" y="2042"/>
                        <a:pt x="7555" y="954"/>
                        <a:pt x="7396" y="79"/>
                      </a:cubicBezTo>
                      <a:cubicBezTo>
                        <a:pt x="7385" y="23"/>
                        <a:pt x="7346" y="0"/>
                        <a:pt x="7304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210;p52">
                  <a:extLst>
                    <a:ext uri="{FF2B5EF4-FFF2-40B4-BE49-F238E27FC236}">
                      <a16:creationId xmlns:a16="http://schemas.microsoft.com/office/drawing/2014/main" id="{1FA779C6-A777-4712-93F2-6B4B8A5EB97E}"/>
                    </a:ext>
                  </a:extLst>
                </p:cNvPr>
                <p:cNvSpPr/>
                <p:nvPr/>
              </p:nvSpPr>
              <p:spPr>
                <a:xfrm>
                  <a:off x="2869947" y="2519196"/>
                  <a:ext cx="279318" cy="8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6" h="1399" extrusionOk="0">
                      <a:moveTo>
                        <a:pt x="4639" y="1"/>
                      </a:moveTo>
                      <a:cubicBezTo>
                        <a:pt x="4617" y="1"/>
                        <a:pt x="4593" y="13"/>
                        <a:pt x="4575" y="39"/>
                      </a:cubicBezTo>
                      <a:cubicBezTo>
                        <a:pt x="4337" y="410"/>
                        <a:pt x="3992" y="702"/>
                        <a:pt x="3567" y="861"/>
                      </a:cubicBezTo>
                      <a:cubicBezTo>
                        <a:pt x="3424" y="913"/>
                        <a:pt x="3286" y="928"/>
                        <a:pt x="3149" y="928"/>
                      </a:cubicBezTo>
                      <a:cubicBezTo>
                        <a:pt x="2931" y="928"/>
                        <a:pt x="2718" y="888"/>
                        <a:pt x="2506" y="888"/>
                      </a:cubicBezTo>
                      <a:cubicBezTo>
                        <a:pt x="2665" y="729"/>
                        <a:pt x="2798" y="517"/>
                        <a:pt x="2931" y="304"/>
                      </a:cubicBezTo>
                      <a:cubicBezTo>
                        <a:pt x="2971" y="224"/>
                        <a:pt x="2890" y="144"/>
                        <a:pt x="2825" y="144"/>
                      </a:cubicBezTo>
                      <a:cubicBezTo>
                        <a:pt x="2804" y="144"/>
                        <a:pt x="2784" y="152"/>
                        <a:pt x="2771" y="172"/>
                      </a:cubicBezTo>
                      <a:cubicBezTo>
                        <a:pt x="2365" y="687"/>
                        <a:pt x="1857" y="991"/>
                        <a:pt x="1335" y="991"/>
                      </a:cubicBezTo>
                      <a:cubicBezTo>
                        <a:pt x="971" y="991"/>
                        <a:pt x="600" y="844"/>
                        <a:pt x="251" y="517"/>
                      </a:cubicBezTo>
                      <a:cubicBezTo>
                        <a:pt x="229" y="494"/>
                        <a:pt x="197" y="484"/>
                        <a:pt x="166" y="484"/>
                      </a:cubicBezTo>
                      <a:cubicBezTo>
                        <a:pt x="85" y="484"/>
                        <a:pt x="1" y="547"/>
                        <a:pt x="39" y="623"/>
                      </a:cubicBezTo>
                      <a:cubicBezTo>
                        <a:pt x="233" y="1133"/>
                        <a:pt x="740" y="1399"/>
                        <a:pt x="1272" y="1399"/>
                      </a:cubicBezTo>
                      <a:cubicBezTo>
                        <a:pt x="1321" y="1399"/>
                        <a:pt x="1370" y="1397"/>
                        <a:pt x="1418" y="1392"/>
                      </a:cubicBezTo>
                      <a:cubicBezTo>
                        <a:pt x="1763" y="1366"/>
                        <a:pt x="2029" y="1259"/>
                        <a:pt x="2294" y="1047"/>
                      </a:cubicBezTo>
                      <a:cubicBezTo>
                        <a:pt x="2294" y="1074"/>
                        <a:pt x="2320" y="1100"/>
                        <a:pt x="2320" y="1127"/>
                      </a:cubicBezTo>
                      <a:cubicBezTo>
                        <a:pt x="2501" y="1282"/>
                        <a:pt x="2745" y="1342"/>
                        <a:pt x="2993" y="1342"/>
                      </a:cubicBezTo>
                      <a:cubicBezTo>
                        <a:pt x="3255" y="1342"/>
                        <a:pt x="3522" y="1275"/>
                        <a:pt x="3726" y="1180"/>
                      </a:cubicBezTo>
                      <a:cubicBezTo>
                        <a:pt x="4204" y="994"/>
                        <a:pt x="4602" y="623"/>
                        <a:pt x="4708" y="119"/>
                      </a:cubicBezTo>
                      <a:cubicBezTo>
                        <a:pt x="4726" y="48"/>
                        <a:pt x="4684" y="1"/>
                        <a:pt x="4639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211;p52">
                  <a:extLst>
                    <a:ext uri="{FF2B5EF4-FFF2-40B4-BE49-F238E27FC236}">
                      <a16:creationId xmlns:a16="http://schemas.microsoft.com/office/drawing/2014/main" id="{FAB19313-06D1-436C-806A-DD262BAE8200}"/>
                    </a:ext>
                  </a:extLst>
                </p:cNvPr>
                <p:cNvSpPr/>
                <p:nvPr/>
              </p:nvSpPr>
              <p:spPr>
                <a:xfrm>
                  <a:off x="3107422" y="2244664"/>
                  <a:ext cx="80025" cy="9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46" extrusionOk="0">
                      <a:moveTo>
                        <a:pt x="1115" y="1"/>
                      </a:moveTo>
                      <a:cubicBezTo>
                        <a:pt x="1077" y="1"/>
                        <a:pt x="1035" y="34"/>
                        <a:pt x="1035" y="68"/>
                      </a:cubicBezTo>
                      <a:cubicBezTo>
                        <a:pt x="1061" y="413"/>
                        <a:pt x="929" y="758"/>
                        <a:pt x="717" y="996"/>
                      </a:cubicBezTo>
                      <a:cubicBezTo>
                        <a:pt x="610" y="1129"/>
                        <a:pt x="451" y="1209"/>
                        <a:pt x="292" y="1262"/>
                      </a:cubicBezTo>
                      <a:cubicBezTo>
                        <a:pt x="186" y="1315"/>
                        <a:pt x="80" y="1315"/>
                        <a:pt x="27" y="1421"/>
                      </a:cubicBezTo>
                      <a:cubicBezTo>
                        <a:pt x="0" y="1474"/>
                        <a:pt x="0" y="1501"/>
                        <a:pt x="53" y="1554"/>
                      </a:cubicBezTo>
                      <a:cubicBezTo>
                        <a:pt x="107" y="1619"/>
                        <a:pt x="176" y="1646"/>
                        <a:pt x="253" y="1646"/>
                      </a:cubicBezTo>
                      <a:cubicBezTo>
                        <a:pt x="521" y="1646"/>
                        <a:pt x="885" y="1321"/>
                        <a:pt x="1008" y="1156"/>
                      </a:cubicBezTo>
                      <a:cubicBezTo>
                        <a:pt x="1274" y="837"/>
                        <a:pt x="1353" y="439"/>
                        <a:pt x="1168" y="41"/>
                      </a:cubicBezTo>
                      <a:cubicBezTo>
                        <a:pt x="1158" y="12"/>
                        <a:pt x="1137" y="1"/>
                        <a:pt x="1115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212;p52">
                  <a:extLst>
                    <a:ext uri="{FF2B5EF4-FFF2-40B4-BE49-F238E27FC236}">
                      <a16:creationId xmlns:a16="http://schemas.microsoft.com/office/drawing/2014/main" id="{80E43E53-F665-4469-98AD-09970B6D55AF}"/>
                    </a:ext>
                  </a:extLst>
                </p:cNvPr>
                <p:cNvSpPr/>
                <p:nvPr/>
              </p:nvSpPr>
              <p:spPr>
                <a:xfrm>
                  <a:off x="3323797" y="2127522"/>
                  <a:ext cx="92555" cy="127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2157" extrusionOk="0">
                      <a:moveTo>
                        <a:pt x="717" y="0"/>
                      </a:moveTo>
                      <a:cubicBezTo>
                        <a:pt x="681" y="0"/>
                        <a:pt x="664" y="43"/>
                        <a:pt x="664" y="87"/>
                      </a:cubicBezTo>
                      <a:cubicBezTo>
                        <a:pt x="1062" y="883"/>
                        <a:pt x="823" y="1519"/>
                        <a:pt x="80" y="1970"/>
                      </a:cubicBezTo>
                      <a:cubicBezTo>
                        <a:pt x="0" y="2023"/>
                        <a:pt x="27" y="2156"/>
                        <a:pt x="106" y="2156"/>
                      </a:cubicBezTo>
                      <a:cubicBezTo>
                        <a:pt x="1141" y="2076"/>
                        <a:pt x="1566" y="617"/>
                        <a:pt x="743" y="7"/>
                      </a:cubicBezTo>
                      <a:cubicBezTo>
                        <a:pt x="733" y="2"/>
                        <a:pt x="725" y="0"/>
                        <a:pt x="717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213;p52">
                  <a:extLst>
                    <a:ext uri="{FF2B5EF4-FFF2-40B4-BE49-F238E27FC236}">
                      <a16:creationId xmlns:a16="http://schemas.microsoft.com/office/drawing/2014/main" id="{56AC6992-F6B5-4946-A06F-B038D60F101E}"/>
                    </a:ext>
                  </a:extLst>
                </p:cNvPr>
                <p:cNvSpPr/>
                <p:nvPr/>
              </p:nvSpPr>
              <p:spPr>
                <a:xfrm>
                  <a:off x="2955292" y="2244900"/>
                  <a:ext cx="117673" cy="11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" h="1865" extrusionOk="0">
                      <a:moveTo>
                        <a:pt x="1915" y="0"/>
                      </a:moveTo>
                      <a:cubicBezTo>
                        <a:pt x="1903" y="0"/>
                        <a:pt x="1892" y="4"/>
                        <a:pt x="1885" y="11"/>
                      </a:cubicBezTo>
                      <a:cubicBezTo>
                        <a:pt x="1593" y="303"/>
                        <a:pt x="1460" y="701"/>
                        <a:pt x="1195" y="1019"/>
                      </a:cubicBezTo>
                      <a:cubicBezTo>
                        <a:pt x="876" y="1364"/>
                        <a:pt x="505" y="1497"/>
                        <a:pt x="107" y="1629"/>
                      </a:cubicBezTo>
                      <a:cubicBezTo>
                        <a:pt x="1" y="1682"/>
                        <a:pt x="1" y="1788"/>
                        <a:pt x="107" y="1815"/>
                      </a:cubicBezTo>
                      <a:cubicBezTo>
                        <a:pt x="202" y="1849"/>
                        <a:pt x="298" y="1864"/>
                        <a:pt x="393" y="1864"/>
                      </a:cubicBezTo>
                      <a:cubicBezTo>
                        <a:pt x="1196" y="1864"/>
                        <a:pt x="1943" y="752"/>
                        <a:pt x="1991" y="64"/>
                      </a:cubicBezTo>
                      <a:cubicBezTo>
                        <a:pt x="1991" y="25"/>
                        <a:pt x="1948" y="0"/>
                        <a:pt x="1915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214;p52">
                  <a:extLst>
                    <a:ext uri="{FF2B5EF4-FFF2-40B4-BE49-F238E27FC236}">
                      <a16:creationId xmlns:a16="http://schemas.microsoft.com/office/drawing/2014/main" id="{621A38BF-57AF-42AC-9F12-41DB50370B13}"/>
                    </a:ext>
                  </a:extLst>
                </p:cNvPr>
                <p:cNvSpPr/>
                <p:nvPr/>
              </p:nvSpPr>
              <p:spPr>
                <a:xfrm>
                  <a:off x="2765867" y="2342302"/>
                  <a:ext cx="101479" cy="3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661" extrusionOk="0">
                      <a:moveTo>
                        <a:pt x="113" y="1"/>
                      </a:moveTo>
                      <a:cubicBezTo>
                        <a:pt x="51" y="1"/>
                        <a:pt x="1" y="48"/>
                        <a:pt x="22" y="114"/>
                      </a:cubicBezTo>
                      <a:cubicBezTo>
                        <a:pt x="109" y="473"/>
                        <a:pt x="506" y="661"/>
                        <a:pt x="899" y="661"/>
                      </a:cubicBezTo>
                      <a:cubicBezTo>
                        <a:pt x="1231" y="661"/>
                        <a:pt x="1560" y="526"/>
                        <a:pt x="1694" y="246"/>
                      </a:cubicBezTo>
                      <a:cubicBezTo>
                        <a:pt x="1717" y="178"/>
                        <a:pt x="1660" y="109"/>
                        <a:pt x="1593" y="109"/>
                      </a:cubicBezTo>
                      <a:cubicBezTo>
                        <a:pt x="1582" y="109"/>
                        <a:pt x="1572" y="110"/>
                        <a:pt x="1561" y="114"/>
                      </a:cubicBezTo>
                      <a:cubicBezTo>
                        <a:pt x="1348" y="209"/>
                        <a:pt x="1155" y="304"/>
                        <a:pt x="908" y="304"/>
                      </a:cubicBezTo>
                      <a:cubicBezTo>
                        <a:pt x="879" y="304"/>
                        <a:pt x="849" y="302"/>
                        <a:pt x="818" y="300"/>
                      </a:cubicBezTo>
                      <a:cubicBezTo>
                        <a:pt x="579" y="273"/>
                        <a:pt x="367" y="140"/>
                        <a:pt x="155" y="8"/>
                      </a:cubicBezTo>
                      <a:cubicBezTo>
                        <a:pt x="141" y="3"/>
                        <a:pt x="12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215;p52">
                  <a:extLst>
                    <a:ext uri="{FF2B5EF4-FFF2-40B4-BE49-F238E27FC236}">
                      <a16:creationId xmlns:a16="http://schemas.microsoft.com/office/drawing/2014/main" id="{BFCF8EEB-AA67-46E3-8DC8-893730D8EFED}"/>
                    </a:ext>
                  </a:extLst>
                </p:cNvPr>
                <p:cNvSpPr/>
                <p:nvPr/>
              </p:nvSpPr>
              <p:spPr>
                <a:xfrm>
                  <a:off x="2784780" y="2445199"/>
                  <a:ext cx="89067" cy="4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701" extrusionOk="0">
                      <a:moveTo>
                        <a:pt x="125" y="1"/>
                      </a:moveTo>
                      <a:cubicBezTo>
                        <a:pt x="60" y="1"/>
                        <a:pt x="0" y="67"/>
                        <a:pt x="21" y="150"/>
                      </a:cubicBezTo>
                      <a:cubicBezTo>
                        <a:pt x="147" y="512"/>
                        <a:pt x="569" y="701"/>
                        <a:pt x="968" y="701"/>
                      </a:cubicBezTo>
                      <a:cubicBezTo>
                        <a:pt x="1154" y="701"/>
                        <a:pt x="1336" y="659"/>
                        <a:pt x="1480" y="575"/>
                      </a:cubicBezTo>
                      <a:cubicBezTo>
                        <a:pt x="1506" y="548"/>
                        <a:pt x="1506" y="469"/>
                        <a:pt x="1453" y="469"/>
                      </a:cubicBezTo>
                      <a:cubicBezTo>
                        <a:pt x="1215" y="469"/>
                        <a:pt x="976" y="469"/>
                        <a:pt x="764" y="389"/>
                      </a:cubicBezTo>
                      <a:cubicBezTo>
                        <a:pt x="525" y="309"/>
                        <a:pt x="392" y="150"/>
                        <a:pt x="180" y="18"/>
                      </a:cubicBezTo>
                      <a:cubicBezTo>
                        <a:pt x="162" y="6"/>
                        <a:pt x="144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216;p52">
                  <a:extLst>
                    <a:ext uri="{FF2B5EF4-FFF2-40B4-BE49-F238E27FC236}">
                      <a16:creationId xmlns:a16="http://schemas.microsoft.com/office/drawing/2014/main" id="{A8504C96-F4BB-4C7D-A24B-E3D3CE9CA455}"/>
                    </a:ext>
                  </a:extLst>
                </p:cNvPr>
                <p:cNvSpPr/>
                <p:nvPr/>
              </p:nvSpPr>
              <p:spPr>
                <a:xfrm>
                  <a:off x="3228169" y="1613506"/>
                  <a:ext cx="136468" cy="5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999" extrusionOk="0">
                      <a:moveTo>
                        <a:pt x="1348" y="1"/>
                      </a:moveTo>
                      <a:cubicBezTo>
                        <a:pt x="1315" y="1"/>
                        <a:pt x="1282" y="1"/>
                        <a:pt x="1247" y="2"/>
                      </a:cubicBezTo>
                      <a:cubicBezTo>
                        <a:pt x="947" y="21"/>
                        <a:pt x="726" y="40"/>
                        <a:pt x="482" y="40"/>
                      </a:cubicBezTo>
                      <a:cubicBezTo>
                        <a:pt x="381" y="40"/>
                        <a:pt x="276" y="37"/>
                        <a:pt x="159" y="29"/>
                      </a:cubicBezTo>
                      <a:lnTo>
                        <a:pt x="159" y="29"/>
                      </a:lnTo>
                      <a:cubicBezTo>
                        <a:pt x="212" y="188"/>
                        <a:pt x="0" y="560"/>
                        <a:pt x="929" y="825"/>
                      </a:cubicBezTo>
                      <a:cubicBezTo>
                        <a:pt x="1354" y="934"/>
                        <a:pt x="1679" y="999"/>
                        <a:pt x="1906" y="999"/>
                      </a:cubicBezTo>
                      <a:cubicBezTo>
                        <a:pt x="2176" y="999"/>
                        <a:pt x="2308" y="908"/>
                        <a:pt x="2308" y="692"/>
                      </a:cubicBezTo>
                      <a:cubicBezTo>
                        <a:pt x="2308" y="286"/>
                        <a:pt x="2089" y="1"/>
                        <a:pt x="13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217;p52">
                  <a:extLst>
                    <a:ext uri="{FF2B5EF4-FFF2-40B4-BE49-F238E27FC236}">
                      <a16:creationId xmlns:a16="http://schemas.microsoft.com/office/drawing/2014/main" id="{AA830D23-B587-4E76-9583-CB1A520D0585}"/>
                    </a:ext>
                  </a:extLst>
                </p:cNvPr>
                <p:cNvSpPr/>
                <p:nvPr/>
              </p:nvSpPr>
              <p:spPr>
                <a:xfrm>
                  <a:off x="2989749" y="1510135"/>
                  <a:ext cx="160050" cy="5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1013" extrusionOk="0">
                      <a:moveTo>
                        <a:pt x="621" y="0"/>
                      </a:moveTo>
                      <a:cubicBezTo>
                        <a:pt x="0" y="0"/>
                        <a:pt x="38" y="693"/>
                        <a:pt x="851" y="956"/>
                      </a:cubicBezTo>
                      <a:cubicBezTo>
                        <a:pt x="963" y="995"/>
                        <a:pt x="1077" y="1013"/>
                        <a:pt x="1189" y="1013"/>
                      </a:cubicBezTo>
                      <a:cubicBezTo>
                        <a:pt x="1976" y="1013"/>
                        <a:pt x="2708" y="160"/>
                        <a:pt x="2708" y="160"/>
                      </a:cubicBezTo>
                      <a:lnTo>
                        <a:pt x="2708" y="160"/>
                      </a:lnTo>
                      <a:cubicBezTo>
                        <a:pt x="2708" y="160"/>
                        <a:pt x="2518" y="174"/>
                        <a:pt x="2236" y="174"/>
                      </a:cubicBezTo>
                      <a:cubicBezTo>
                        <a:pt x="1860" y="174"/>
                        <a:pt x="1320" y="148"/>
                        <a:pt x="851" y="27"/>
                      </a:cubicBezTo>
                      <a:cubicBezTo>
                        <a:pt x="766" y="9"/>
                        <a:pt x="689" y="0"/>
                        <a:pt x="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218;p52">
                  <a:extLst>
                    <a:ext uri="{FF2B5EF4-FFF2-40B4-BE49-F238E27FC236}">
                      <a16:creationId xmlns:a16="http://schemas.microsoft.com/office/drawing/2014/main" id="{8C623F9A-C1C6-4D43-8C3C-A095F1EEF3C6}"/>
                    </a:ext>
                  </a:extLst>
                </p:cNvPr>
                <p:cNvSpPr/>
                <p:nvPr/>
              </p:nvSpPr>
              <p:spPr>
                <a:xfrm>
                  <a:off x="2412788" y="1141157"/>
                  <a:ext cx="448529" cy="2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9" h="4997" extrusionOk="0">
                      <a:moveTo>
                        <a:pt x="3734" y="1"/>
                      </a:moveTo>
                      <a:cubicBezTo>
                        <a:pt x="2885" y="1"/>
                        <a:pt x="2137" y="483"/>
                        <a:pt x="1619" y="1150"/>
                      </a:cubicBezTo>
                      <a:cubicBezTo>
                        <a:pt x="1327" y="1150"/>
                        <a:pt x="239" y="1787"/>
                        <a:pt x="1" y="2131"/>
                      </a:cubicBezTo>
                      <a:cubicBezTo>
                        <a:pt x="77" y="2258"/>
                        <a:pt x="286" y="2294"/>
                        <a:pt x="499" y="2294"/>
                      </a:cubicBezTo>
                      <a:cubicBezTo>
                        <a:pt x="700" y="2294"/>
                        <a:pt x="904" y="2262"/>
                        <a:pt x="1000" y="2244"/>
                      </a:cubicBezTo>
                      <a:lnTo>
                        <a:pt x="1000" y="2244"/>
                      </a:lnTo>
                      <a:cubicBezTo>
                        <a:pt x="889" y="2335"/>
                        <a:pt x="261" y="3031"/>
                        <a:pt x="107" y="3776"/>
                      </a:cubicBezTo>
                      <a:cubicBezTo>
                        <a:pt x="134" y="3777"/>
                        <a:pt x="162" y="3778"/>
                        <a:pt x="190" y="3778"/>
                      </a:cubicBezTo>
                      <a:cubicBezTo>
                        <a:pt x="807" y="3778"/>
                        <a:pt x="1513" y="3508"/>
                        <a:pt x="2097" y="3431"/>
                      </a:cubicBezTo>
                      <a:lnTo>
                        <a:pt x="2097" y="3431"/>
                      </a:lnTo>
                      <a:cubicBezTo>
                        <a:pt x="1990" y="3670"/>
                        <a:pt x="1911" y="4652"/>
                        <a:pt x="2150" y="4997"/>
                      </a:cubicBezTo>
                      <a:cubicBezTo>
                        <a:pt x="2919" y="4811"/>
                        <a:pt x="3635" y="4121"/>
                        <a:pt x="3847" y="3856"/>
                      </a:cubicBezTo>
                      <a:cubicBezTo>
                        <a:pt x="3927" y="3989"/>
                        <a:pt x="4405" y="4705"/>
                        <a:pt x="5015" y="4891"/>
                      </a:cubicBezTo>
                      <a:cubicBezTo>
                        <a:pt x="5094" y="4625"/>
                        <a:pt x="5200" y="4068"/>
                        <a:pt x="5200" y="3723"/>
                      </a:cubicBezTo>
                      <a:cubicBezTo>
                        <a:pt x="5313" y="3748"/>
                        <a:pt x="5573" y="3773"/>
                        <a:pt x="5880" y="3773"/>
                      </a:cubicBezTo>
                      <a:cubicBezTo>
                        <a:pt x="6225" y="3773"/>
                        <a:pt x="6629" y="3742"/>
                        <a:pt x="6951" y="3644"/>
                      </a:cubicBezTo>
                      <a:cubicBezTo>
                        <a:pt x="6872" y="3325"/>
                        <a:pt x="6288" y="2715"/>
                        <a:pt x="6235" y="2662"/>
                      </a:cubicBezTo>
                      <a:cubicBezTo>
                        <a:pt x="6288" y="2662"/>
                        <a:pt x="7111" y="2582"/>
                        <a:pt x="7588" y="2503"/>
                      </a:cubicBezTo>
                      <a:cubicBezTo>
                        <a:pt x="7376" y="1787"/>
                        <a:pt x="6633" y="1495"/>
                        <a:pt x="5890" y="1389"/>
                      </a:cubicBezTo>
                      <a:cubicBezTo>
                        <a:pt x="6288" y="1309"/>
                        <a:pt x="6660" y="1256"/>
                        <a:pt x="7084" y="1229"/>
                      </a:cubicBezTo>
                      <a:cubicBezTo>
                        <a:pt x="6809" y="817"/>
                        <a:pt x="6100" y="603"/>
                        <a:pt x="5468" y="603"/>
                      </a:cubicBezTo>
                      <a:cubicBezTo>
                        <a:pt x="5367" y="603"/>
                        <a:pt x="5269" y="608"/>
                        <a:pt x="5174" y="619"/>
                      </a:cubicBezTo>
                      <a:cubicBezTo>
                        <a:pt x="4909" y="248"/>
                        <a:pt x="4378" y="36"/>
                        <a:pt x="3927" y="9"/>
                      </a:cubicBezTo>
                      <a:cubicBezTo>
                        <a:pt x="3862" y="4"/>
                        <a:pt x="3798" y="1"/>
                        <a:pt x="37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219;p52">
                  <a:extLst>
                    <a:ext uri="{FF2B5EF4-FFF2-40B4-BE49-F238E27FC236}">
                      <a16:creationId xmlns:a16="http://schemas.microsoft.com/office/drawing/2014/main" id="{27C8CCBF-2C5E-45B6-9AD3-819CC2079A01}"/>
                    </a:ext>
                  </a:extLst>
                </p:cNvPr>
                <p:cNvSpPr/>
                <p:nvPr/>
              </p:nvSpPr>
              <p:spPr>
                <a:xfrm>
                  <a:off x="1887542" y="945232"/>
                  <a:ext cx="495515" cy="32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5527" extrusionOk="0">
                      <a:moveTo>
                        <a:pt x="4159" y="0"/>
                      </a:moveTo>
                      <a:cubicBezTo>
                        <a:pt x="3226" y="0"/>
                        <a:pt x="2376" y="535"/>
                        <a:pt x="1804" y="1255"/>
                      </a:cubicBezTo>
                      <a:cubicBezTo>
                        <a:pt x="1459" y="1281"/>
                        <a:pt x="292" y="1998"/>
                        <a:pt x="0" y="2369"/>
                      </a:cubicBezTo>
                      <a:cubicBezTo>
                        <a:pt x="102" y="2496"/>
                        <a:pt x="337" y="2532"/>
                        <a:pt x="569" y="2532"/>
                      </a:cubicBezTo>
                      <a:cubicBezTo>
                        <a:pt x="822" y="2532"/>
                        <a:pt x="1072" y="2489"/>
                        <a:pt x="1141" y="2475"/>
                      </a:cubicBezTo>
                      <a:lnTo>
                        <a:pt x="1141" y="2475"/>
                      </a:lnTo>
                      <a:cubicBezTo>
                        <a:pt x="1061" y="2528"/>
                        <a:pt x="319" y="3324"/>
                        <a:pt x="133" y="4173"/>
                      </a:cubicBezTo>
                      <a:cubicBezTo>
                        <a:pt x="160" y="4174"/>
                        <a:pt x="188" y="4175"/>
                        <a:pt x="216" y="4175"/>
                      </a:cubicBezTo>
                      <a:cubicBezTo>
                        <a:pt x="890" y="4175"/>
                        <a:pt x="1698" y="3878"/>
                        <a:pt x="2335" y="3802"/>
                      </a:cubicBezTo>
                      <a:lnTo>
                        <a:pt x="2335" y="3802"/>
                      </a:lnTo>
                      <a:cubicBezTo>
                        <a:pt x="2229" y="4040"/>
                        <a:pt x="2123" y="5128"/>
                        <a:pt x="2414" y="5526"/>
                      </a:cubicBezTo>
                      <a:cubicBezTo>
                        <a:pt x="3237" y="5314"/>
                        <a:pt x="4033" y="4571"/>
                        <a:pt x="4245" y="4253"/>
                      </a:cubicBezTo>
                      <a:cubicBezTo>
                        <a:pt x="4325" y="4385"/>
                        <a:pt x="4882" y="5208"/>
                        <a:pt x="5545" y="5420"/>
                      </a:cubicBezTo>
                      <a:cubicBezTo>
                        <a:pt x="5651" y="5102"/>
                        <a:pt x="5757" y="4491"/>
                        <a:pt x="5757" y="4120"/>
                      </a:cubicBezTo>
                      <a:cubicBezTo>
                        <a:pt x="5864" y="4144"/>
                        <a:pt x="6125" y="4167"/>
                        <a:pt x="6439" y="4167"/>
                      </a:cubicBezTo>
                      <a:cubicBezTo>
                        <a:pt x="6829" y="4167"/>
                        <a:pt x="7301" y="4131"/>
                        <a:pt x="7667" y="4014"/>
                      </a:cubicBezTo>
                      <a:cubicBezTo>
                        <a:pt x="7588" y="3669"/>
                        <a:pt x="6978" y="3006"/>
                        <a:pt x="6871" y="2926"/>
                      </a:cubicBezTo>
                      <a:cubicBezTo>
                        <a:pt x="6951" y="2926"/>
                        <a:pt x="7880" y="2873"/>
                        <a:pt x="8384" y="2767"/>
                      </a:cubicBezTo>
                      <a:cubicBezTo>
                        <a:pt x="8171" y="1998"/>
                        <a:pt x="7349" y="1626"/>
                        <a:pt x="6527" y="1547"/>
                      </a:cubicBezTo>
                      <a:cubicBezTo>
                        <a:pt x="6951" y="1440"/>
                        <a:pt x="7376" y="1387"/>
                        <a:pt x="7853" y="1361"/>
                      </a:cubicBezTo>
                      <a:cubicBezTo>
                        <a:pt x="7517" y="913"/>
                        <a:pt x="6765" y="673"/>
                        <a:pt x="6076" y="673"/>
                      </a:cubicBezTo>
                      <a:cubicBezTo>
                        <a:pt x="5949" y="673"/>
                        <a:pt x="5824" y="681"/>
                        <a:pt x="5704" y="698"/>
                      </a:cubicBezTo>
                      <a:cubicBezTo>
                        <a:pt x="5439" y="273"/>
                        <a:pt x="4855" y="61"/>
                        <a:pt x="4351" y="8"/>
                      </a:cubicBezTo>
                      <a:cubicBezTo>
                        <a:pt x="4287" y="3"/>
                        <a:pt x="4223" y="0"/>
                        <a:pt x="41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220;p52">
                  <a:extLst>
                    <a:ext uri="{FF2B5EF4-FFF2-40B4-BE49-F238E27FC236}">
                      <a16:creationId xmlns:a16="http://schemas.microsoft.com/office/drawing/2014/main" id="{D944A2F6-65FF-4BA1-9166-DCBCCD1E5018}"/>
                    </a:ext>
                  </a:extLst>
                </p:cNvPr>
                <p:cNvSpPr/>
                <p:nvPr/>
              </p:nvSpPr>
              <p:spPr>
                <a:xfrm>
                  <a:off x="3402167" y="1837860"/>
                  <a:ext cx="241552" cy="89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7" h="151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8" y="663"/>
                        <a:pt x="558" y="716"/>
                        <a:pt x="903" y="1008"/>
                      </a:cubicBezTo>
                      <a:cubicBezTo>
                        <a:pt x="1327" y="1380"/>
                        <a:pt x="1540" y="1512"/>
                        <a:pt x="2017" y="1512"/>
                      </a:cubicBezTo>
                      <a:cubicBezTo>
                        <a:pt x="2601" y="1512"/>
                        <a:pt x="2813" y="1433"/>
                        <a:pt x="3131" y="1353"/>
                      </a:cubicBezTo>
                      <a:cubicBezTo>
                        <a:pt x="4060" y="1061"/>
                        <a:pt x="4086" y="743"/>
                        <a:pt x="4086" y="743"/>
                      </a:cubicBezTo>
                      <a:lnTo>
                        <a:pt x="3901" y="637"/>
                      </a:lnTo>
                      <a:lnTo>
                        <a:pt x="3901" y="663"/>
                      </a:lnTo>
                      <a:cubicBezTo>
                        <a:pt x="3901" y="663"/>
                        <a:pt x="3582" y="1061"/>
                        <a:pt x="2760" y="1167"/>
                      </a:cubicBezTo>
                      <a:cubicBezTo>
                        <a:pt x="2460" y="1206"/>
                        <a:pt x="2230" y="1245"/>
                        <a:pt x="2023" y="1245"/>
                      </a:cubicBezTo>
                      <a:cubicBezTo>
                        <a:pt x="1664" y="1245"/>
                        <a:pt x="1374" y="1128"/>
                        <a:pt x="903" y="690"/>
                      </a:cubicBezTo>
                      <a:cubicBezTo>
                        <a:pt x="611" y="425"/>
                        <a:pt x="293" y="186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221;p52">
                  <a:extLst>
                    <a:ext uri="{FF2B5EF4-FFF2-40B4-BE49-F238E27FC236}">
                      <a16:creationId xmlns:a16="http://schemas.microsoft.com/office/drawing/2014/main" id="{8F33E628-F8FA-4113-A7B7-C72518597CD2}"/>
                    </a:ext>
                  </a:extLst>
                </p:cNvPr>
                <p:cNvSpPr/>
                <p:nvPr/>
              </p:nvSpPr>
              <p:spPr>
                <a:xfrm>
                  <a:off x="3518777" y="1916230"/>
                  <a:ext cx="120214" cy="51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878" extrusionOk="0">
                      <a:moveTo>
                        <a:pt x="2007" y="1"/>
                      </a:moveTo>
                      <a:cubicBezTo>
                        <a:pt x="2007" y="1"/>
                        <a:pt x="1689" y="239"/>
                        <a:pt x="1052" y="425"/>
                      </a:cubicBezTo>
                      <a:cubicBezTo>
                        <a:pt x="707" y="531"/>
                        <a:pt x="416" y="584"/>
                        <a:pt x="203" y="611"/>
                      </a:cubicBezTo>
                      <a:cubicBezTo>
                        <a:pt x="0" y="611"/>
                        <a:pt x="186" y="878"/>
                        <a:pt x="783" y="878"/>
                      </a:cubicBezTo>
                      <a:cubicBezTo>
                        <a:pt x="810" y="878"/>
                        <a:pt x="838" y="877"/>
                        <a:pt x="867" y="876"/>
                      </a:cubicBezTo>
                      <a:cubicBezTo>
                        <a:pt x="1450" y="823"/>
                        <a:pt x="1928" y="399"/>
                        <a:pt x="1928" y="399"/>
                      </a:cubicBezTo>
                      <a:cubicBezTo>
                        <a:pt x="1928" y="399"/>
                        <a:pt x="2034" y="266"/>
                        <a:pt x="2007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222;p52">
                  <a:extLst>
                    <a:ext uri="{FF2B5EF4-FFF2-40B4-BE49-F238E27FC236}">
                      <a16:creationId xmlns:a16="http://schemas.microsoft.com/office/drawing/2014/main" id="{CF963307-9F83-497E-AD46-B9053E445643}"/>
                    </a:ext>
                  </a:extLst>
                </p:cNvPr>
                <p:cNvSpPr/>
                <p:nvPr/>
              </p:nvSpPr>
              <p:spPr>
                <a:xfrm>
                  <a:off x="3085436" y="1480348"/>
                  <a:ext cx="122401" cy="133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" h="2256" extrusionOk="0">
                      <a:moveTo>
                        <a:pt x="2070" y="0"/>
                      </a:moveTo>
                      <a:cubicBezTo>
                        <a:pt x="2070" y="1"/>
                        <a:pt x="1778" y="637"/>
                        <a:pt x="1380" y="1168"/>
                      </a:cubicBezTo>
                      <a:cubicBezTo>
                        <a:pt x="956" y="1672"/>
                        <a:pt x="54" y="1858"/>
                        <a:pt x="54" y="1858"/>
                      </a:cubicBezTo>
                      <a:cubicBezTo>
                        <a:pt x="1" y="2070"/>
                        <a:pt x="107" y="2255"/>
                        <a:pt x="107" y="2255"/>
                      </a:cubicBezTo>
                      <a:cubicBezTo>
                        <a:pt x="107" y="2255"/>
                        <a:pt x="1274" y="1990"/>
                        <a:pt x="1646" y="1274"/>
                      </a:cubicBezTo>
                      <a:cubicBezTo>
                        <a:pt x="2070" y="505"/>
                        <a:pt x="2070" y="1"/>
                        <a:pt x="20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223;p52">
                  <a:extLst>
                    <a:ext uri="{FF2B5EF4-FFF2-40B4-BE49-F238E27FC236}">
                      <a16:creationId xmlns:a16="http://schemas.microsoft.com/office/drawing/2014/main" id="{432988B0-0B56-463C-A438-6490BB5ACA4D}"/>
                    </a:ext>
                  </a:extLst>
                </p:cNvPr>
                <p:cNvSpPr/>
                <p:nvPr/>
              </p:nvSpPr>
              <p:spPr>
                <a:xfrm>
                  <a:off x="3502524" y="1797434"/>
                  <a:ext cx="89422" cy="73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36" extrusionOk="0">
                      <a:moveTo>
                        <a:pt x="574" y="0"/>
                      </a:moveTo>
                      <a:cubicBezTo>
                        <a:pt x="530" y="0"/>
                        <a:pt x="481" y="7"/>
                        <a:pt x="425" y="21"/>
                      </a:cubicBezTo>
                      <a:cubicBezTo>
                        <a:pt x="1" y="127"/>
                        <a:pt x="266" y="843"/>
                        <a:pt x="266" y="843"/>
                      </a:cubicBezTo>
                      <a:lnTo>
                        <a:pt x="266" y="817"/>
                      </a:lnTo>
                      <a:cubicBezTo>
                        <a:pt x="519" y="1171"/>
                        <a:pt x="955" y="1236"/>
                        <a:pt x="1239" y="1236"/>
                      </a:cubicBezTo>
                      <a:cubicBezTo>
                        <a:pt x="1401" y="1236"/>
                        <a:pt x="1513" y="1215"/>
                        <a:pt x="1513" y="1215"/>
                      </a:cubicBezTo>
                      <a:cubicBezTo>
                        <a:pt x="1513" y="1215"/>
                        <a:pt x="1380" y="1003"/>
                        <a:pt x="1142" y="631"/>
                      </a:cubicBezTo>
                      <a:cubicBezTo>
                        <a:pt x="911" y="286"/>
                        <a:pt x="861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224;p52">
                  <a:extLst>
                    <a:ext uri="{FF2B5EF4-FFF2-40B4-BE49-F238E27FC236}">
                      <a16:creationId xmlns:a16="http://schemas.microsoft.com/office/drawing/2014/main" id="{5B1E87B9-EC83-480B-B0B6-2A128388475D}"/>
                    </a:ext>
                  </a:extLst>
                </p:cNvPr>
                <p:cNvSpPr/>
                <p:nvPr/>
              </p:nvSpPr>
              <p:spPr>
                <a:xfrm>
                  <a:off x="3221668" y="1342934"/>
                  <a:ext cx="186823" cy="7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" h="1291" extrusionOk="0">
                      <a:moveTo>
                        <a:pt x="1223" y="0"/>
                      </a:moveTo>
                      <a:cubicBezTo>
                        <a:pt x="0" y="0"/>
                        <a:pt x="163" y="1211"/>
                        <a:pt x="163" y="1211"/>
                      </a:cubicBezTo>
                      <a:cubicBezTo>
                        <a:pt x="163" y="1211"/>
                        <a:pt x="567" y="706"/>
                        <a:pt x="1424" y="706"/>
                      </a:cubicBezTo>
                      <a:cubicBezTo>
                        <a:pt x="1446" y="706"/>
                        <a:pt x="1468" y="707"/>
                        <a:pt x="1490" y="707"/>
                      </a:cubicBezTo>
                      <a:cubicBezTo>
                        <a:pt x="2392" y="734"/>
                        <a:pt x="3161" y="1291"/>
                        <a:pt x="3161" y="1291"/>
                      </a:cubicBezTo>
                      <a:cubicBezTo>
                        <a:pt x="3161" y="1291"/>
                        <a:pt x="3002" y="203"/>
                        <a:pt x="1490" y="17"/>
                      </a:cubicBezTo>
                      <a:cubicBezTo>
                        <a:pt x="1394" y="6"/>
                        <a:pt x="1306" y="0"/>
                        <a:pt x="12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225;p52">
                  <a:extLst>
                    <a:ext uri="{FF2B5EF4-FFF2-40B4-BE49-F238E27FC236}">
                      <a16:creationId xmlns:a16="http://schemas.microsoft.com/office/drawing/2014/main" id="{7075B4FB-DF49-43DE-8948-E4E34B34B155}"/>
                    </a:ext>
                  </a:extLst>
                </p:cNvPr>
                <p:cNvSpPr/>
                <p:nvPr/>
              </p:nvSpPr>
              <p:spPr>
                <a:xfrm>
                  <a:off x="2513144" y="2074625"/>
                  <a:ext cx="380206" cy="163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7654" extrusionOk="0">
                      <a:moveTo>
                        <a:pt x="1" y="0"/>
                      </a:moveTo>
                      <a:cubicBezTo>
                        <a:pt x="1" y="0"/>
                        <a:pt x="452" y="3184"/>
                        <a:pt x="345" y="6367"/>
                      </a:cubicBezTo>
                      <a:cubicBezTo>
                        <a:pt x="292" y="8728"/>
                        <a:pt x="1486" y="11567"/>
                        <a:pt x="1539" y="13451"/>
                      </a:cubicBezTo>
                      <a:cubicBezTo>
                        <a:pt x="1141" y="14326"/>
                        <a:pt x="1035" y="14273"/>
                        <a:pt x="1062" y="15149"/>
                      </a:cubicBezTo>
                      <a:cubicBezTo>
                        <a:pt x="1088" y="16104"/>
                        <a:pt x="1884" y="16157"/>
                        <a:pt x="1884" y="16740"/>
                      </a:cubicBezTo>
                      <a:cubicBezTo>
                        <a:pt x="1937" y="19765"/>
                        <a:pt x="1884" y="24328"/>
                        <a:pt x="1884" y="24328"/>
                      </a:cubicBezTo>
                      <a:cubicBezTo>
                        <a:pt x="1884" y="24328"/>
                        <a:pt x="1539" y="25415"/>
                        <a:pt x="1884" y="25840"/>
                      </a:cubicBezTo>
                      <a:cubicBezTo>
                        <a:pt x="2548" y="26564"/>
                        <a:pt x="3684" y="27653"/>
                        <a:pt x="4553" y="27653"/>
                      </a:cubicBezTo>
                      <a:cubicBezTo>
                        <a:pt x="4830" y="27653"/>
                        <a:pt x="5081" y="27542"/>
                        <a:pt x="5280" y="27273"/>
                      </a:cubicBezTo>
                      <a:cubicBezTo>
                        <a:pt x="5349" y="27277"/>
                        <a:pt x="5414" y="27279"/>
                        <a:pt x="5473" y="27279"/>
                      </a:cubicBezTo>
                      <a:cubicBezTo>
                        <a:pt x="6433" y="27279"/>
                        <a:pt x="6095" y="26677"/>
                        <a:pt x="5545" y="25628"/>
                      </a:cubicBezTo>
                      <a:cubicBezTo>
                        <a:pt x="4962" y="24540"/>
                        <a:pt x="4139" y="24620"/>
                        <a:pt x="4060" y="24222"/>
                      </a:cubicBezTo>
                      <a:cubicBezTo>
                        <a:pt x="3582" y="22285"/>
                        <a:pt x="3158" y="18995"/>
                        <a:pt x="3502" y="17059"/>
                      </a:cubicBezTo>
                      <a:cubicBezTo>
                        <a:pt x="3662" y="16289"/>
                        <a:pt x="4086" y="15785"/>
                        <a:pt x="4298" y="14724"/>
                      </a:cubicBezTo>
                      <a:cubicBezTo>
                        <a:pt x="4351" y="14406"/>
                        <a:pt x="3927" y="13742"/>
                        <a:pt x="3927" y="13345"/>
                      </a:cubicBezTo>
                      <a:cubicBezTo>
                        <a:pt x="3900" y="11461"/>
                        <a:pt x="4458" y="10161"/>
                        <a:pt x="4590" y="8410"/>
                      </a:cubicBezTo>
                      <a:cubicBezTo>
                        <a:pt x="4723" y="6633"/>
                        <a:pt x="5121" y="3794"/>
                        <a:pt x="5121" y="379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226;p52">
                  <a:extLst>
                    <a:ext uri="{FF2B5EF4-FFF2-40B4-BE49-F238E27FC236}">
                      <a16:creationId xmlns:a16="http://schemas.microsoft.com/office/drawing/2014/main" id="{6BD60A02-266B-4929-B327-D306F777D93D}"/>
                    </a:ext>
                  </a:extLst>
                </p:cNvPr>
                <p:cNvSpPr/>
                <p:nvPr/>
              </p:nvSpPr>
              <p:spPr>
                <a:xfrm>
                  <a:off x="1578612" y="1350263"/>
                  <a:ext cx="556686" cy="1923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9" h="32547" extrusionOk="0">
                      <a:moveTo>
                        <a:pt x="5835" y="1"/>
                      </a:moveTo>
                      <a:cubicBezTo>
                        <a:pt x="5478" y="1"/>
                        <a:pt x="5088" y="155"/>
                        <a:pt x="4670" y="530"/>
                      </a:cubicBezTo>
                      <a:cubicBezTo>
                        <a:pt x="2336" y="2599"/>
                        <a:pt x="585" y="2918"/>
                        <a:pt x="266" y="6234"/>
                      </a:cubicBezTo>
                      <a:cubicBezTo>
                        <a:pt x="81" y="8171"/>
                        <a:pt x="2256" y="10903"/>
                        <a:pt x="1487" y="13689"/>
                      </a:cubicBezTo>
                      <a:cubicBezTo>
                        <a:pt x="691" y="16474"/>
                        <a:pt x="505" y="17270"/>
                        <a:pt x="213" y="19180"/>
                      </a:cubicBezTo>
                      <a:cubicBezTo>
                        <a:pt x="1" y="20560"/>
                        <a:pt x="1115" y="21648"/>
                        <a:pt x="1487" y="24380"/>
                      </a:cubicBezTo>
                      <a:cubicBezTo>
                        <a:pt x="1831" y="27139"/>
                        <a:pt x="1752" y="29235"/>
                        <a:pt x="1725" y="30402"/>
                      </a:cubicBezTo>
                      <a:cubicBezTo>
                        <a:pt x="1704" y="31351"/>
                        <a:pt x="2910" y="32546"/>
                        <a:pt x="3789" y="32546"/>
                      </a:cubicBezTo>
                      <a:cubicBezTo>
                        <a:pt x="3992" y="32546"/>
                        <a:pt x="4176" y="32483"/>
                        <a:pt x="4325" y="32339"/>
                      </a:cubicBezTo>
                      <a:cubicBezTo>
                        <a:pt x="4425" y="32470"/>
                        <a:pt x="4574" y="32525"/>
                        <a:pt x="4738" y="32525"/>
                      </a:cubicBezTo>
                      <a:cubicBezTo>
                        <a:pt x="5141" y="32525"/>
                        <a:pt x="5637" y="32193"/>
                        <a:pt x="5731" y="31835"/>
                      </a:cubicBezTo>
                      <a:cubicBezTo>
                        <a:pt x="5944" y="30933"/>
                        <a:pt x="4803" y="29792"/>
                        <a:pt x="4113" y="29023"/>
                      </a:cubicBezTo>
                      <a:cubicBezTo>
                        <a:pt x="3423" y="28280"/>
                        <a:pt x="3636" y="25627"/>
                        <a:pt x="3052" y="22974"/>
                      </a:cubicBezTo>
                      <a:cubicBezTo>
                        <a:pt x="2468" y="20348"/>
                        <a:pt x="3662" y="19260"/>
                        <a:pt x="5042" y="17005"/>
                      </a:cubicBezTo>
                      <a:cubicBezTo>
                        <a:pt x="6421" y="14750"/>
                        <a:pt x="9419" y="10107"/>
                        <a:pt x="9419" y="10107"/>
                      </a:cubicBezTo>
                      <a:lnTo>
                        <a:pt x="8437" y="3236"/>
                      </a:lnTo>
                      <a:cubicBezTo>
                        <a:pt x="8437" y="3236"/>
                        <a:pt x="7472" y="1"/>
                        <a:pt x="58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227;p52">
                  <a:extLst>
                    <a:ext uri="{FF2B5EF4-FFF2-40B4-BE49-F238E27FC236}">
                      <a16:creationId xmlns:a16="http://schemas.microsoft.com/office/drawing/2014/main" id="{D0D0C1C9-842E-49E7-B683-74666880F522}"/>
                    </a:ext>
                  </a:extLst>
                </p:cNvPr>
                <p:cNvSpPr/>
                <p:nvPr/>
              </p:nvSpPr>
              <p:spPr>
                <a:xfrm>
                  <a:off x="2745418" y="3611237"/>
                  <a:ext cx="147343" cy="10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1728" extrusionOk="0">
                      <a:moveTo>
                        <a:pt x="1801" y="0"/>
                      </a:moveTo>
                      <a:cubicBezTo>
                        <a:pt x="1801" y="0"/>
                        <a:pt x="1270" y="0"/>
                        <a:pt x="1032" y="610"/>
                      </a:cubicBezTo>
                      <a:cubicBezTo>
                        <a:pt x="963" y="593"/>
                        <a:pt x="895" y="585"/>
                        <a:pt x="828" y="585"/>
                      </a:cubicBezTo>
                      <a:cubicBezTo>
                        <a:pt x="380" y="585"/>
                        <a:pt x="0" y="961"/>
                        <a:pt x="23" y="1539"/>
                      </a:cubicBezTo>
                      <a:cubicBezTo>
                        <a:pt x="248" y="1670"/>
                        <a:pt x="495" y="1728"/>
                        <a:pt x="712" y="1728"/>
                      </a:cubicBezTo>
                      <a:cubicBezTo>
                        <a:pt x="1111" y="1728"/>
                        <a:pt x="1408" y="1530"/>
                        <a:pt x="1270" y="1220"/>
                      </a:cubicBezTo>
                      <a:lnTo>
                        <a:pt x="1270" y="1220"/>
                      </a:lnTo>
                      <a:cubicBezTo>
                        <a:pt x="1485" y="1289"/>
                        <a:pt x="1718" y="1336"/>
                        <a:pt x="1916" y="1336"/>
                      </a:cubicBezTo>
                      <a:cubicBezTo>
                        <a:pt x="2256" y="1336"/>
                        <a:pt x="2492" y="1198"/>
                        <a:pt x="2358" y="796"/>
                      </a:cubicBezTo>
                      <a:cubicBezTo>
                        <a:pt x="2252" y="425"/>
                        <a:pt x="1801" y="0"/>
                        <a:pt x="18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228;p52">
                  <a:extLst>
                    <a:ext uri="{FF2B5EF4-FFF2-40B4-BE49-F238E27FC236}">
                      <a16:creationId xmlns:a16="http://schemas.microsoft.com/office/drawing/2014/main" id="{F9EC399A-1A59-4589-95DD-AC4C0C68EF31}"/>
                    </a:ext>
                  </a:extLst>
                </p:cNvPr>
                <p:cNvSpPr/>
                <p:nvPr/>
              </p:nvSpPr>
              <p:spPr>
                <a:xfrm>
                  <a:off x="3071547" y="3476365"/>
                  <a:ext cx="147343" cy="102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1729" extrusionOk="0">
                      <a:moveTo>
                        <a:pt x="1801" y="1"/>
                      </a:moveTo>
                      <a:cubicBezTo>
                        <a:pt x="1801" y="1"/>
                        <a:pt x="1271" y="1"/>
                        <a:pt x="1032" y="611"/>
                      </a:cubicBezTo>
                      <a:cubicBezTo>
                        <a:pt x="963" y="594"/>
                        <a:pt x="895" y="585"/>
                        <a:pt x="829" y="585"/>
                      </a:cubicBezTo>
                      <a:cubicBezTo>
                        <a:pt x="380" y="585"/>
                        <a:pt x="1" y="962"/>
                        <a:pt x="24" y="1539"/>
                      </a:cubicBezTo>
                      <a:cubicBezTo>
                        <a:pt x="248" y="1670"/>
                        <a:pt x="492" y="1728"/>
                        <a:pt x="705" y="1728"/>
                      </a:cubicBezTo>
                      <a:cubicBezTo>
                        <a:pt x="1099" y="1728"/>
                        <a:pt x="1391" y="1530"/>
                        <a:pt x="1271" y="1221"/>
                      </a:cubicBezTo>
                      <a:lnTo>
                        <a:pt x="1271" y="1221"/>
                      </a:lnTo>
                      <a:cubicBezTo>
                        <a:pt x="1486" y="1289"/>
                        <a:pt x="1719" y="1336"/>
                        <a:pt x="1917" y="1336"/>
                      </a:cubicBezTo>
                      <a:cubicBezTo>
                        <a:pt x="2256" y="1336"/>
                        <a:pt x="2492" y="1199"/>
                        <a:pt x="2358" y="796"/>
                      </a:cubicBezTo>
                      <a:cubicBezTo>
                        <a:pt x="2252" y="425"/>
                        <a:pt x="1801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229;p52">
                  <a:extLst>
                    <a:ext uri="{FF2B5EF4-FFF2-40B4-BE49-F238E27FC236}">
                      <a16:creationId xmlns:a16="http://schemas.microsoft.com/office/drawing/2014/main" id="{33A174A6-1958-4F1B-82D4-DE81162F012D}"/>
                    </a:ext>
                  </a:extLst>
                </p:cNvPr>
                <p:cNvSpPr/>
                <p:nvPr/>
              </p:nvSpPr>
              <p:spPr>
                <a:xfrm>
                  <a:off x="1776902" y="3172163"/>
                  <a:ext cx="170274" cy="115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1955" extrusionOk="0">
                      <a:moveTo>
                        <a:pt x="2191" y="1"/>
                      </a:moveTo>
                      <a:cubicBezTo>
                        <a:pt x="2191" y="1"/>
                        <a:pt x="1766" y="133"/>
                        <a:pt x="1554" y="823"/>
                      </a:cubicBezTo>
                      <a:cubicBezTo>
                        <a:pt x="1408" y="744"/>
                        <a:pt x="1247" y="708"/>
                        <a:pt x="1086" y="708"/>
                      </a:cubicBezTo>
                      <a:cubicBezTo>
                        <a:pt x="543" y="708"/>
                        <a:pt x="1" y="1114"/>
                        <a:pt x="42" y="1646"/>
                      </a:cubicBezTo>
                      <a:cubicBezTo>
                        <a:pt x="361" y="1840"/>
                        <a:pt x="791" y="1955"/>
                        <a:pt x="1130" y="1955"/>
                      </a:cubicBezTo>
                      <a:cubicBezTo>
                        <a:pt x="1439" y="1955"/>
                        <a:pt x="1674" y="1860"/>
                        <a:pt x="1687" y="1646"/>
                      </a:cubicBezTo>
                      <a:cubicBezTo>
                        <a:pt x="1963" y="1734"/>
                        <a:pt x="2215" y="1816"/>
                        <a:pt x="2413" y="1816"/>
                      </a:cubicBezTo>
                      <a:cubicBezTo>
                        <a:pt x="2633" y="1816"/>
                        <a:pt x="2785" y="1714"/>
                        <a:pt x="2827" y="1407"/>
                      </a:cubicBezTo>
                      <a:cubicBezTo>
                        <a:pt x="2880" y="1142"/>
                        <a:pt x="2695" y="717"/>
                        <a:pt x="21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230;p52">
                  <a:extLst>
                    <a:ext uri="{FF2B5EF4-FFF2-40B4-BE49-F238E27FC236}">
                      <a16:creationId xmlns:a16="http://schemas.microsoft.com/office/drawing/2014/main" id="{15DA3BE9-2ED5-4191-9F02-862D9722B401}"/>
                    </a:ext>
                  </a:extLst>
                </p:cNvPr>
                <p:cNvSpPr/>
                <p:nvPr/>
              </p:nvSpPr>
              <p:spPr>
                <a:xfrm>
                  <a:off x="2065087" y="3027952"/>
                  <a:ext cx="169033" cy="121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" h="2053" extrusionOk="0">
                      <a:moveTo>
                        <a:pt x="2170" y="0"/>
                      </a:moveTo>
                      <a:cubicBezTo>
                        <a:pt x="2170" y="0"/>
                        <a:pt x="1772" y="265"/>
                        <a:pt x="1533" y="955"/>
                      </a:cubicBezTo>
                      <a:cubicBezTo>
                        <a:pt x="1383" y="871"/>
                        <a:pt x="1215" y="832"/>
                        <a:pt x="1046" y="832"/>
                      </a:cubicBezTo>
                      <a:cubicBezTo>
                        <a:pt x="525" y="832"/>
                        <a:pt x="1" y="1197"/>
                        <a:pt x="21" y="1698"/>
                      </a:cubicBezTo>
                      <a:cubicBezTo>
                        <a:pt x="384" y="1910"/>
                        <a:pt x="868" y="2053"/>
                        <a:pt x="1216" y="2053"/>
                      </a:cubicBezTo>
                      <a:cubicBezTo>
                        <a:pt x="1479" y="2053"/>
                        <a:pt x="1665" y="1971"/>
                        <a:pt x="1665" y="1778"/>
                      </a:cubicBezTo>
                      <a:cubicBezTo>
                        <a:pt x="1942" y="1866"/>
                        <a:pt x="2200" y="1948"/>
                        <a:pt x="2404" y="1948"/>
                      </a:cubicBezTo>
                      <a:cubicBezTo>
                        <a:pt x="2631" y="1948"/>
                        <a:pt x="2791" y="1846"/>
                        <a:pt x="2833" y="1539"/>
                      </a:cubicBezTo>
                      <a:cubicBezTo>
                        <a:pt x="2859" y="1247"/>
                        <a:pt x="2674" y="716"/>
                        <a:pt x="21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231;p52">
                  <a:extLst>
                    <a:ext uri="{FF2B5EF4-FFF2-40B4-BE49-F238E27FC236}">
                      <a16:creationId xmlns:a16="http://schemas.microsoft.com/office/drawing/2014/main" id="{0304B6B7-60DE-4105-B59B-22F70ADAB6AD}"/>
                    </a:ext>
                  </a:extLst>
                </p:cNvPr>
                <p:cNvSpPr/>
                <p:nvPr/>
              </p:nvSpPr>
              <p:spPr>
                <a:xfrm>
                  <a:off x="2262253" y="2329595"/>
                  <a:ext cx="208632" cy="7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262" extrusionOk="0">
                      <a:moveTo>
                        <a:pt x="3363" y="0"/>
                      </a:moveTo>
                      <a:cubicBezTo>
                        <a:pt x="3347" y="0"/>
                        <a:pt x="3331" y="3"/>
                        <a:pt x="3317" y="10"/>
                      </a:cubicBezTo>
                      <a:cubicBezTo>
                        <a:pt x="3052" y="196"/>
                        <a:pt x="2972" y="515"/>
                        <a:pt x="2680" y="700"/>
                      </a:cubicBezTo>
                      <a:cubicBezTo>
                        <a:pt x="2455" y="832"/>
                        <a:pt x="2216" y="884"/>
                        <a:pt x="1973" y="884"/>
                      </a:cubicBezTo>
                      <a:cubicBezTo>
                        <a:pt x="1873" y="884"/>
                        <a:pt x="1773" y="875"/>
                        <a:pt x="1672" y="859"/>
                      </a:cubicBezTo>
                      <a:cubicBezTo>
                        <a:pt x="1911" y="647"/>
                        <a:pt x="2070" y="329"/>
                        <a:pt x="1991" y="37"/>
                      </a:cubicBezTo>
                      <a:cubicBezTo>
                        <a:pt x="1991" y="24"/>
                        <a:pt x="1984" y="17"/>
                        <a:pt x="1977" y="17"/>
                      </a:cubicBezTo>
                      <a:cubicBezTo>
                        <a:pt x="1971" y="17"/>
                        <a:pt x="1964" y="24"/>
                        <a:pt x="1964" y="37"/>
                      </a:cubicBezTo>
                      <a:cubicBezTo>
                        <a:pt x="1725" y="329"/>
                        <a:pt x="1593" y="647"/>
                        <a:pt x="1195" y="833"/>
                      </a:cubicBezTo>
                      <a:cubicBezTo>
                        <a:pt x="1058" y="884"/>
                        <a:pt x="898" y="914"/>
                        <a:pt x="739" y="914"/>
                      </a:cubicBezTo>
                      <a:cubicBezTo>
                        <a:pt x="651" y="914"/>
                        <a:pt x="563" y="905"/>
                        <a:pt x="478" y="886"/>
                      </a:cubicBezTo>
                      <a:cubicBezTo>
                        <a:pt x="357" y="866"/>
                        <a:pt x="282" y="815"/>
                        <a:pt x="184" y="815"/>
                      </a:cubicBezTo>
                      <a:cubicBezTo>
                        <a:pt x="152" y="815"/>
                        <a:pt x="119" y="820"/>
                        <a:pt x="80" y="833"/>
                      </a:cubicBezTo>
                      <a:cubicBezTo>
                        <a:pt x="27" y="859"/>
                        <a:pt x="1" y="912"/>
                        <a:pt x="27" y="939"/>
                      </a:cubicBezTo>
                      <a:cubicBezTo>
                        <a:pt x="98" y="1180"/>
                        <a:pt x="358" y="1262"/>
                        <a:pt x="637" y="1262"/>
                      </a:cubicBezTo>
                      <a:cubicBezTo>
                        <a:pt x="881" y="1262"/>
                        <a:pt x="1140" y="1199"/>
                        <a:pt x="1301" y="1125"/>
                      </a:cubicBezTo>
                      <a:cubicBezTo>
                        <a:pt x="1354" y="1098"/>
                        <a:pt x="1407" y="1072"/>
                        <a:pt x="1460" y="1045"/>
                      </a:cubicBezTo>
                      <a:cubicBezTo>
                        <a:pt x="1632" y="1131"/>
                        <a:pt x="1828" y="1172"/>
                        <a:pt x="2028" y="1172"/>
                      </a:cubicBezTo>
                      <a:cubicBezTo>
                        <a:pt x="2258" y="1172"/>
                        <a:pt x="2494" y="1118"/>
                        <a:pt x="2707" y="1019"/>
                      </a:cubicBezTo>
                      <a:cubicBezTo>
                        <a:pt x="3052" y="859"/>
                        <a:pt x="3529" y="461"/>
                        <a:pt x="3450" y="64"/>
                      </a:cubicBezTo>
                      <a:cubicBezTo>
                        <a:pt x="3450" y="25"/>
                        <a:pt x="3407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232;p52">
                  <a:extLst>
                    <a:ext uri="{FF2B5EF4-FFF2-40B4-BE49-F238E27FC236}">
                      <a16:creationId xmlns:a16="http://schemas.microsoft.com/office/drawing/2014/main" id="{EF820265-CB0F-42E2-B441-CCB4292A9858}"/>
                    </a:ext>
                  </a:extLst>
                </p:cNvPr>
                <p:cNvSpPr/>
                <p:nvPr/>
              </p:nvSpPr>
              <p:spPr>
                <a:xfrm>
                  <a:off x="2027320" y="2209025"/>
                  <a:ext cx="139364" cy="48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829" extrusionOk="0">
                      <a:moveTo>
                        <a:pt x="2280" y="1"/>
                      </a:moveTo>
                      <a:cubicBezTo>
                        <a:pt x="2271" y="1"/>
                        <a:pt x="2261" y="3"/>
                        <a:pt x="2251" y="8"/>
                      </a:cubicBezTo>
                      <a:cubicBezTo>
                        <a:pt x="1907" y="167"/>
                        <a:pt x="1721" y="459"/>
                        <a:pt x="1323" y="565"/>
                      </a:cubicBezTo>
                      <a:cubicBezTo>
                        <a:pt x="1231" y="587"/>
                        <a:pt x="1142" y="596"/>
                        <a:pt x="1055" y="596"/>
                      </a:cubicBezTo>
                      <a:cubicBezTo>
                        <a:pt x="719" y="596"/>
                        <a:pt x="419" y="453"/>
                        <a:pt x="103" y="326"/>
                      </a:cubicBezTo>
                      <a:cubicBezTo>
                        <a:pt x="91" y="322"/>
                        <a:pt x="81" y="321"/>
                        <a:pt x="72" y="321"/>
                      </a:cubicBezTo>
                      <a:cubicBezTo>
                        <a:pt x="17" y="321"/>
                        <a:pt x="0" y="383"/>
                        <a:pt x="23" y="406"/>
                      </a:cubicBezTo>
                      <a:cubicBezTo>
                        <a:pt x="276" y="701"/>
                        <a:pt x="680" y="828"/>
                        <a:pt x="1061" y="828"/>
                      </a:cubicBezTo>
                      <a:cubicBezTo>
                        <a:pt x="1160" y="828"/>
                        <a:pt x="1257" y="820"/>
                        <a:pt x="1349" y="804"/>
                      </a:cubicBezTo>
                      <a:cubicBezTo>
                        <a:pt x="1721" y="751"/>
                        <a:pt x="2251" y="512"/>
                        <a:pt x="2358" y="87"/>
                      </a:cubicBezTo>
                      <a:cubicBezTo>
                        <a:pt x="2358" y="44"/>
                        <a:pt x="2322" y="1"/>
                        <a:pt x="2280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233;p52">
                  <a:extLst>
                    <a:ext uri="{FF2B5EF4-FFF2-40B4-BE49-F238E27FC236}">
                      <a16:creationId xmlns:a16="http://schemas.microsoft.com/office/drawing/2014/main" id="{3A0B9BF3-15BB-4956-88F9-349131CB3B62}"/>
                    </a:ext>
                  </a:extLst>
                </p:cNvPr>
                <p:cNvSpPr/>
                <p:nvPr/>
              </p:nvSpPr>
              <p:spPr>
                <a:xfrm>
                  <a:off x="2140383" y="2259203"/>
                  <a:ext cx="140487" cy="50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855" extrusionOk="0">
                      <a:moveTo>
                        <a:pt x="2279" y="1"/>
                      </a:moveTo>
                      <a:cubicBezTo>
                        <a:pt x="2268" y="1"/>
                        <a:pt x="2258" y="3"/>
                        <a:pt x="2249" y="8"/>
                      </a:cubicBezTo>
                      <a:cubicBezTo>
                        <a:pt x="1930" y="193"/>
                        <a:pt x="1718" y="485"/>
                        <a:pt x="1347" y="565"/>
                      </a:cubicBezTo>
                      <a:cubicBezTo>
                        <a:pt x="1249" y="586"/>
                        <a:pt x="1157" y="596"/>
                        <a:pt x="1068" y="596"/>
                      </a:cubicBezTo>
                      <a:cubicBezTo>
                        <a:pt x="725" y="596"/>
                        <a:pt x="437" y="453"/>
                        <a:pt x="100" y="326"/>
                      </a:cubicBezTo>
                      <a:cubicBezTo>
                        <a:pt x="92" y="322"/>
                        <a:pt x="85" y="321"/>
                        <a:pt x="78" y="321"/>
                      </a:cubicBezTo>
                      <a:cubicBezTo>
                        <a:pt x="34" y="321"/>
                        <a:pt x="1" y="386"/>
                        <a:pt x="47" y="432"/>
                      </a:cubicBezTo>
                      <a:cubicBezTo>
                        <a:pt x="279" y="727"/>
                        <a:pt x="678" y="855"/>
                        <a:pt x="1059" y="855"/>
                      </a:cubicBezTo>
                      <a:cubicBezTo>
                        <a:pt x="1157" y="855"/>
                        <a:pt x="1254" y="846"/>
                        <a:pt x="1347" y="830"/>
                      </a:cubicBezTo>
                      <a:cubicBezTo>
                        <a:pt x="1718" y="750"/>
                        <a:pt x="2275" y="512"/>
                        <a:pt x="2355" y="114"/>
                      </a:cubicBezTo>
                      <a:cubicBezTo>
                        <a:pt x="2377" y="48"/>
                        <a:pt x="2326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234;p52">
                  <a:extLst>
                    <a:ext uri="{FF2B5EF4-FFF2-40B4-BE49-F238E27FC236}">
                      <a16:creationId xmlns:a16="http://schemas.microsoft.com/office/drawing/2014/main" id="{121F3E2F-FE7D-4690-A0D2-D599F4F6FC60}"/>
                    </a:ext>
                  </a:extLst>
                </p:cNvPr>
                <p:cNvSpPr/>
                <p:nvPr/>
              </p:nvSpPr>
              <p:spPr>
                <a:xfrm>
                  <a:off x="2273246" y="2209616"/>
                  <a:ext cx="186646" cy="8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1433" extrusionOk="0">
                      <a:moveTo>
                        <a:pt x="1664" y="1"/>
                      </a:moveTo>
                      <a:cubicBezTo>
                        <a:pt x="1637" y="1"/>
                        <a:pt x="1610" y="15"/>
                        <a:pt x="1592" y="51"/>
                      </a:cubicBezTo>
                      <a:cubicBezTo>
                        <a:pt x="1460" y="236"/>
                        <a:pt x="956" y="1112"/>
                        <a:pt x="27" y="1377"/>
                      </a:cubicBezTo>
                      <a:cubicBezTo>
                        <a:pt x="1" y="1377"/>
                        <a:pt x="1" y="1430"/>
                        <a:pt x="27" y="1430"/>
                      </a:cubicBezTo>
                      <a:cubicBezTo>
                        <a:pt x="51" y="1432"/>
                        <a:pt x="75" y="1433"/>
                        <a:pt x="99" y="1433"/>
                      </a:cubicBezTo>
                      <a:cubicBezTo>
                        <a:pt x="505" y="1433"/>
                        <a:pt x="950" y="1227"/>
                        <a:pt x="1301" y="926"/>
                      </a:cubicBezTo>
                      <a:cubicBezTo>
                        <a:pt x="1423" y="979"/>
                        <a:pt x="1563" y="1004"/>
                        <a:pt x="1710" y="1004"/>
                      </a:cubicBezTo>
                      <a:cubicBezTo>
                        <a:pt x="2300" y="1004"/>
                        <a:pt x="3009" y="613"/>
                        <a:pt x="3158" y="104"/>
                      </a:cubicBezTo>
                      <a:cubicBezTo>
                        <a:pt x="3158" y="44"/>
                        <a:pt x="3113" y="14"/>
                        <a:pt x="3057" y="14"/>
                      </a:cubicBezTo>
                      <a:cubicBezTo>
                        <a:pt x="3038" y="14"/>
                        <a:pt x="3018" y="18"/>
                        <a:pt x="2998" y="24"/>
                      </a:cubicBezTo>
                      <a:lnTo>
                        <a:pt x="2998" y="51"/>
                      </a:lnTo>
                      <a:cubicBezTo>
                        <a:pt x="2707" y="263"/>
                        <a:pt x="2521" y="555"/>
                        <a:pt x="2123" y="661"/>
                      </a:cubicBezTo>
                      <a:cubicBezTo>
                        <a:pt x="1911" y="741"/>
                        <a:pt x="1698" y="741"/>
                        <a:pt x="1460" y="741"/>
                      </a:cubicBezTo>
                      <a:cubicBezTo>
                        <a:pt x="1619" y="555"/>
                        <a:pt x="1725" y="343"/>
                        <a:pt x="1778" y="130"/>
                      </a:cubicBezTo>
                      <a:cubicBezTo>
                        <a:pt x="1778" y="60"/>
                        <a:pt x="1719" y="1"/>
                        <a:pt x="1664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235;p52">
                  <a:extLst>
                    <a:ext uri="{FF2B5EF4-FFF2-40B4-BE49-F238E27FC236}">
                      <a16:creationId xmlns:a16="http://schemas.microsoft.com/office/drawing/2014/main" id="{DE4F78B2-8A19-4FC3-8D17-2199D849C1A2}"/>
                    </a:ext>
                  </a:extLst>
                </p:cNvPr>
                <p:cNvSpPr/>
                <p:nvPr/>
              </p:nvSpPr>
              <p:spPr>
                <a:xfrm>
                  <a:off x="2020819" y="2057899"/>
                  <a:ext cx="200062" cy="61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" h="1037" extrusionOk="0">
                      <a:moveTo>
                        <a:pt x="1938" y="1"/>
                      </a:moveTo>
                      <a:cubicBezTo>
                        <a:pt x="1920" y="1"/>
                        <a:pt x="1901" y="6"/>
                        <a:pt x="1884" y="18"/>
                      </a:cubicBezTo>
                      <a:cubicBezTo>
                        <a:pt x="1698" y="177"/>
                        <a:pt x="982" y="893"/>
                        <a:pt x="27" y="920"/>
                      </a:cubicBezTo>
                      <a:cubicBezTo>
                        <a:pt x="0" y="920"/>
                        <a:pt x="0" y="946"/>
                        <a:pt x="27" y="973"/>
                      </a:cubicBezTo>
                      <a:cubicBezTo>
                        <a:pt x="148" y="1016"/>
                        <a:pt x="286" y="1037"/>
                        <a:pt x="431" y="1037"/>
                      </a:cubicBezTo>
                      <a:cubicBezTo>
                        <a:pt x="733" y="1037"/>
                        <a:pt x="1067" y="948"/>
                        <a:pt x="1353" y="787"/>
                      </a:cubicBezTo>
                      <a:cubicBezTo>
                        <a:pt x="1559" y="952"/>
                        <a:pt x="1860" y="1029"/>
                        <a:pt x="2169" y="1029"/>
                      </a:cubicBezTo>
                      <a:cubicBezTo>
                        <a:pt x="2657" y="1029"/>
                        <a:pt x="3164" y="837"/>
                        <a:pt x="3343" y="495"/>
                      </a:cubicBezTo>
                      <a:cubicBezTo>
                        <a:pt x="3384" y="434"/>
                        <a:pt x="3346" y="372"/>
                        <a:pt x="3289" y="372"/>
                      </a:cubicBezTo>
                      <a:cubicBezTo>
                        <a:pt x="3273" y="372"/>
                        <a:pt x="3255" y="377"/>
                        <a:pt x="3237" y="389"/>
                      </a:cubicBezTo>
                      <a:cubicBezTo>
                        <a:pt x="2892" y="522"/>
                        <a:pt x="2627" y="734"/>
                        <a:pt x="2229" y="761"/>
                      </a:cubicBezTo>
                      <a:cubicBezTo>
                        <a:pt x="2185" y="766"/>
                        <a:pt x="2142" y="768"/>
                        <a:pt x="2100" y="768"/>
                      </a:cubicBezTo>
                      <a:cubicBezTo>
                        <a:pt x="1912" y="768"/>
                        <a:pt x="1739" y="724"/>
                        <a:pt x="1566" y="681"/>
                      </a:cubicBezTo>
                      <a:cubicBezTo>
                        <a:pt x="1778" y="522"/>
                        <a:pt x="1937" y="336"/>
                        <a:pt x="2017" y="151"/>
                      </a:cubicBezTo>
                      <a:cubicBezTo>
                        <a:pt x="2058" y="68"/>
                        <a:pt x="2002" y="1"/>
                        <a:pt x="1938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236;p52">
                  <a:extLst>
                    <a:ext uri="{FF2B5EF4-FFF2-40B4-BE49-F238E27FC236}">
                      <a16:creationId xmlns:a16="http://schemas.microsoft.com/office/drawing/2014/main" id="{BC8A19BE-D4AD-46E8-8B41-A6238A4A9CE8}"/>
                    </a:ext>
                  </a:extLst>
                </p:cNvPr>
                <p:cNvSpPr/>
                <p:nvPr/>
              </p:nvSpPr>
              <p:spPr>
                <a:xfrm>
                  <a:off x="2183883" y="2137629"/>
                  <a:ext cx="129316" cy="5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847" extrusionOk="0">
                      <a:moveTo>
                        <a:pt x="2049" y="0"/>
                      </a:moveTo>
                      <a:cubicBezTo>
                        <a:pt x="2030" y="0"/>
                        <a:pt x="2010" y="7"/>
                        <a:pt x="1990" y="22"/>
                      </a:cubicBezTo>
                      <a:cubicBezTo>
                        <a:pt x="1964" y="48"/>
                        <a:pt x="1964" y="48"/>
                        <a:pt x="1937" y="75"/>
                      </a:cubicBezTo>
                      <a:cubicBezTo>
                        <a:pt x="1910" y="75"/>
                        <a:pt x="1910" y="101"/>
                        <a:pt x="1910" y="101"/>
                      </a:cubicBezTo>
                      <a:cubicBezTo>
                        <a:pt x="1698" y="340"/>
                        <a:pt x="1433" y="499"/>
                        <a:pt x="1115" y="579"/>
                      </a:cubicBezTo>
                      <a:cubicBezTo>
                        <a:pt x="955" y="632"/>
                        <a:pt x="796" y="659"/>
                        <a:pt x="611" y="659"/>
                      </a:cubicBezTo>
                      <a:cubicBezTo>
                        <a:pt x="526" y="659"/>
                        <a:pt x="322" y="591"/>
                        <a:pt x="203" y="591"/>
                      </a:cubicBezTo>
                      <a:cubicBezTo>
                        <a:pt x="173" y="591"/>
                        <a:pt x="149" y="595"/>
                        <a:pt x="133" y="606"/>
                      </a:cubicBezTo>
                      <a:cubicBezTo>
                        <a:pt x="133" y="606"/>
                        <a:pt x="133" y="579"/>
                        <a:pt x="133" y="579"/>
                      </a:cubicBezTo>
                      <a:cubicBezTo>
                        <a:pt x="106" y="566"/>
                        <a:pt x="93" y="559"/>
                        <a:pt x="80" y="559"/>
                      </a:cubicBezTo>
                      <a:cubicBezTo>
                        <a:pt x="67" y="559"/>
                        <a:pt x="53" y="566"/>
                        <a:pt x="27" y="579"/>
                      </a:cubicBezTo>
                      <a:cubicBezTo>
                        <a:pt x="0" y="606"/>
                        <a:pt x="0" y="659"/>
                        <a:pt x="27" y="685"/>
                      </a:cubicBezTo>
                      <a:cubicBezTo>
                        <a:pt x="234" y="797"/>
                        <a:pt x="461" y="846"/>
                        <a:pt x="690" y="846"/>
                      </a:cubicBezTo>
                      <a:cubicBezTo>
                        <a:pt x="1223" y="846"/>
                        <a:pt x="1770" y="579"/>
                        <a:pt x="2123" y="208"/>
                      </a:cubicBezTo>
                      <a:cubicBezTo>
                        <a:pt x="2187" y="121"/>
                        <a:pt x="2130" y="0"/>
                        <a:pt x="2049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2237;p52">
              <a:extLst>
                <a:ext uri="{FF2B5EF4-FFF2-40B4-BE49-F238E27FC236}">
                  <a16:creationId xmlns:a16="http://schemas.microsoft.com/office/drawing/2014/main" id="{C728311A-D550-4EEB-98E7-9478DA55A0DA}"/>
                </a:ext>
              </a:extLst>
            </p:cNvPr>
            <p:cNvGrpSpPr/>
            <p:nvPr/>
          </p:nvGrpSpPr>
          <p:grpSpPr>
            <a:xfrm>
              <a:off x="5551404" y="1557070"/>
              <a:ext cx="493161" cy="1567585"/>
              <a:chOff x="699663" y="389600"/>
              <a:chExt cx="272600" cy="866500"/>
            </a:xfrm>
          </p:grpSpPr>
          <p:sp>
            <p:nvSpPr>
              <p:cNvPr id="14" name="Google Shape;2238;p52">
                <a:extLst>
                  <a:ext uri="{FF2B5EF4-FFF2-40B4-BE49-F238E27FC236}">
                    <a16:creationId xmlns:a16="http://schemas.microsoft.com/office/drawing/2014/main" id="{C06A739F-EFC7-4D71-9F46-22E5516E36AE}"/>
                  </a:ext>
                </a:extLst>
              </p:cNvPr>
              <p:cNvSpPr/>
              <p:nvPr/>
            </p:nvSpPr>
            <p:spPr>
              <a:xfrm>
                <a:off x="711588" y="1094675"/>
                <a:ext cx="2606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6457" extrusionOk="0">
                    <a:moveTo>
                      <a:pt x="7270" y="1"/>
                    </a:moveTo>
                    <a:cubicBezTo>
                      <a:pt x="4590" y="1"/>
                      <a:pt x="4060" y="2203"/>
                      <a:pt x="4060" y="2203"/>
                    </a:cubicBezTo>
                    <a:cubicBezTo>
                      <a:pt x="1646" y="2415"/>
                      <a:pt x="1" y="4033"/>
                      <a:pt x="372" y="5068"/>
                    </a:cubicBezTo>
                    <a:cubicBezTo>
                      <a:pt x="679" y="5865"/>
                      <a:pt x="1992" y="6457"/>
                      <a:pt x="3222" y="6457"/>
                    </a:cubicBezTo>
                    <a:cubicBezTo>
                      <a:pt x="3589" y="6457"/>
                      <a:pt x="3949" y="6404"/>
                      <a:pt x="4272" y="6288"/>
                    </a:cubicBezTo>
                    <a:cubicBezTo>
                      <a:pt x="6766" y="5439"/>
                      <a:pt x="5731" y="2999"/>
                      <a:pt x="5731" y="2999"/>
                    </a:cubicBezTo>
                    <a:lnTo>
                      <a:pt x="5731" y="2999"/>
                    </a:lnTo>
                    <a:cubicBezTo>
                      <a:pt x="5731" y="2999"/>
                      <a:pt x="6444" y="3106"/>
                      <a:pt x="7282" y="3106"/>
                    </a:cubicBezTo>
                    <a:cubicBezTo>
                      <a:pt x="8308" y="3106"/>
                      <a:pt x="9522" y="2945"/>
                      <a:pt x="9843" y="2229"/>
                    </a:cubicBezTo>
                    <a:cubicBezTo>
                      <a:pt x="10427" y="929"/>
                      <a:pt x="9339" y="1"/>
                      <a:pt x="7270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39;p52">
                <a:extLst>
                  <a:ext uri="{FF2B5EF4-FFF2-40B4-BE49-F238E27FC236}">
                    <a16:creationId xmlns:a16="http://schemas.microsoft.com/office/drawing/2014/main" id="{D4576623-5E42-442D-9E4D-EDB52F48FD4F}"/>
                  </a:ext>
                </a:extLst>
              </p:cNvPr>
              <p:cNvSpPr/>
              <p:nvPr/>
            </p:nvSpPr>
            <p:spPr>
              <a:xfrm>
                <a:off x="799138" y="389625"/>
                <a:ext cx="170475" cy="7596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30385" extrusionOk="0">
                    <a:moveTo>
                      <a:pt x="5448" y="0"/>
                    </a:moveTo>
                    <a:cubicBezTo>
                      <a:pt x="5020" y="0"/>
                      <a:pt x="4646" y="573"/>
                      <a:pt x="4590" y="1567"/>
                    </a:cubicBezTo>
                    <a:cubicBezTo>
                      <a:pt x="4537" y="2443"/>
                      <a:pt x="4511" y="7457"/>
                      <a:pt x="4511" y="8491"/>
                    </a:cubicBezTo>
                    <a:cubicBezTo>
                      <a:pt x="4537" y="9844"/>
                      <a:pt x="4564" y="13267"/>
                      <a:pt x="3954" y="14089"/>
                    </a:cubicBezTo>
                    <a:cubicBezTo>
                      <a:pt x="3740" y="14379"/>
                      <a:pt x="3499" y="14499"/>
                      <a:pt x="3266" y="14499"/>
                    </a:cubicBezTo>
                    <a:cubicBezTo>
                      <a:pt x="2775" y="14499"/>
                      <a:pt x="2319" y="13966"/>
                      <a:pt x="2229" y="13373"/>
                    </a:cubicBezTo>
                    <a:cubicBezTo>
                      <a:pt x="2070" y="12126"/>
                      <a:pt x="2070" y="8650"/>
                      <a:pt x="2070" y="7801"/>
                    </a:cubicBezTo>
                    <a:cubicBezTo>
                      <a:pt x="2070" y="7032"/>
                      <a:pt x="2150" y="6077"/>
                      <a:pt x="1539" y="5679"/>
                    </a:cubicBezTo>
                    <a:cubicBezTo>
                      <a:pt x="1327" y="5528"/>
                      <a:pt x="1140" y="5463"/>
                      <a:pt x="976" y="5463"/>
                    </a:cubicBezTo>
                    <a:cubicBezTo>
                      <a:pt x="361" y="5463"/>
                      <a:pt x="80" y="6379"/>
                      <a:pt x="80" y="7112"/>
                    </a:cubicBezTo>
                    <a:cubicBezTo>
                      <a:pt x="80" y="8491"/>
                      <a:pt x="1" y="11091"/>
                      <a:pt x="27" y="12471"/>
                    </a:cubicBezTo>
                    <a:cubicBezTo>
                      <a:pt x="27" y="13718"/>
                      <a:pt x="637" y="15044"/>
                      <a:pt x="1513" y="16105"/>
                    </a:cubicBezTo>
                    <a:cubicBezTo>
                      <a:pt x="1831" y="16503"/>
                      <a:pt x="2017" y="16981"/>
                      <a:pt x="2043" y="17485"/>
                    </a:cubicBezTo>
                    <a:cubicBezTo>
                      <a:pt x="2150" y="19607"/>
                      <a:pt x="1911" y="28017"/>
                      <a:pt x="1911" y="29609"/>
                    </a:cubicBezTo>
                    <a:cubicBezTo>
                      <a:pt x="1911" y="30126"/>
                      <a:pt x="2614" y="30385"/>
                      <a:pt x="3317" y="30385"/>
                    </a:cubicBezTo>
                    <a:cubicBezTo>
                      <a:pt x="4020" y="30385"/>
                      <a:pt x="4723" y="30126"/>
                      <a:pt x="4723" y="29609"/>
                    </a:cubicBezTo>
                    <a:cubicBezTo>
                      <a:pt x="4723" y="26982"/>
                      <a:pt x="4378" y="18493"/>
                      <a:pt x="4405" y="17591"/>
                    </a:cubicBezTo>
                    <a:cubicBezTo>
                      <a:pt x="4458" y="16397"/>
                      <a:pt x="5386" y="16185"/>
                      <a:pt x="5731" y="15734"/>
                    </a:cubicBezTo>
                    <a:cubicBezTo>
                      <a:pt x="6474" y="14726"/>
                      <a:pt x="6447" y="12126"/>
                      <a:pt x="6421" y="10773"/>
                    </a:cubicBezTo>
                    <a:cubicBezTo>
                      <a:pt x="6394" y="7642"/>
                      <a:pt x="6819" y="1328"/>
                      <a:pt x="6023" y="347"/>
                    </a:cubicBezTo>
                    <a:cubicBezTo>
                      <a:pt x="5836" y="111"/>
                      <a:pt x="5637" y="0"/>
                      <a:pt x="54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40;p52">
                <a:extLst>
                  <a:ext uri="{FF2B5EF4-FFF2-40B4-BE49-F238E27FC236}">
                    <a16:creationId xmlns:a16="http://schemas.microsoft.com/office/drawing/2014/main" id="{71760503-4AEC-4C56-A0C4-9A4312FD3B57}"/>
                  </a:ext>
                </a:extLst>
              </p:cNvPr>
              <p:cNvSpPr/>
              <p:nvPr/>
            </p:nvSpPr>
            <p:spPr>
              <a:xfrm>
                <a:off x="818388" y="389600"/>
                <a:ext cx="151225" cy="7596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30386" extrusionOk="0">
                    <a:moveTo>
                      <a:pt x="4670" y="0"/>
                    </a:moveTo>
                    <a:cubicBezTo>
                      <a:pt x="4596" y="0"/>
                      <a:pt x="4524" y="18"/>
                      <a:pt x="4457" y="56"/>
                    </a:cubicBezTo>
                    <a:cubicBezTo>
                      <a:pt x="4669" y="586"/>
                      <a:pt x="4537" y="7405"/>
                      <a:pt x="4537" y="9553"/>
                    </a:cubicBezTo>
                    <a:cubicBezTo>
                      <a:pt x="4537" y="11304"/>
                      <a:pt x="4802" y="14727"/>
                      <a:pt x="3157" y="15496"/>
                    </a:cubicBezTo>
                    <a:cubicBezTo>
                      <a:pt x="2771" y="15680"/>
                      <a:pt x="2379" y="15762"/>
                      <a:pt x="1995" y="15762"/>
                    </a:cubicBezTo>
                    <a:cubicBezTo>
                      <a:pt x="1270" y="15762"/>
                      <a:pt x="572" y="15469"/>
                      <a:pt x="0" y="15019"/>
                    </a:cubicBezTo>
                    <a:lnTo>
                      <a:pt x="0" y="15019"/>
                    </a:lnTo>
                    <a:cubicBezTo>
                      <a:pt x="212" y="15416"/>
                      <a:pt x="478" y="15761"/>
                      <a:pt x="743" y="16106"/>
                    </a:cubicBezTo>
                    <a:cubicBezTo>
                      <a:pt x="1061" y="16504"/>
                      <a:pt x="1247" y="16982"/>
                      <a:pt x="1273" y="17486"/>
                    </a:cubicBezTo>
                    <a:cubicBezTo>
                      <a:pt x="1380" y="19608"/>
                      <a:pt x="1141" y="28018"/>
                      <a:pt x="1141" y="29610"/>
                    </a:cubicBezTo>
                    <a:cubicBezTo>
                      <a:pt x="1141" y="30127"/>
                      <a:pt x="1844" y="30386"/>
                      <a:pt x="2547" y="30386"/>
                    </a:cubicBezTo>
                    <a:cubicBezTo>
                      <a:pt x="3250" y="30386"/>
                      <a:pt x="3953" y="30127"/>
                      <a:pt x="3953" y="29610"/>
                    </a:cubicBezTo>
                    <a:cubicBezTo>
                      <a:pt x="3953" y="26983"/>
                      <a:pt x="3608" y="18494"/>
                      <a:pt x="3635" y="17592"/>
                    </a:cubicBezTo>
                    <a:cubicBezTo>
                      <a:pt x="3688" y="16398"/>
                      <a:pt x="4616" y="16186"/>
                      <a:pt x="4961" y="15735"/>
                    </a:cubicBezTo>
                    <a:cubicBezTo>
                      <a:pt x="5704" y="14727"/>
                      <a:pt x="5677" y="12127"/>
                      <a:pt x="5651" y="10774"/>
                    </a:cubicBezTo>
                    <a:cubicBezTo>
                      <a:pt x="5624" y="7643"/>
                      <a:pt x="6049" y="1329"/>
                      <a:pt x="5253" y="348"/>
                    </a:cubicBezTo>
                    <a:cubicBezTo>
                      <a:pt x="5062" y="119"/>
                      <a:pt x="4858" y="0"/>
                      <a:pt x="4670" y="0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41;p52">
                <a:extLst>
                  <a:ext uri="{FF2B5EF4-FFF2-40B4-BE49-F238E27FC236}">
                    <a16:creationId xmlns:a16="http://schemas.microsoft.com/office/drawing/2014/main" id="{778ABED2-5469-4103-96E7-3DDB192D1B46}"/>
                  </a:ext>
                </a:extLst>
              </p:cNvPr>
              <p:cNvSpPr/>
              <p:nvPr/>
            </p:nvSpPr>
            <p:spPr>
              <a:xfrm>
                <a:off x="699663" y="616300"/>
                <a:ext cx="170475" cy="617350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24694" extrusionOk="0">
                    <a:moveTo>
                      <a:pt x="1379" y="0"/>
                    </a:moveTo>
                    <a:cubicBezTo>
                      <a:pt x="1188" y="0"/>
                      <a:pt x="986" y="114"/>
                      <a:pt x="796" y="353"/>
                    </a:cubicBezTo>
                    <a:cubicBezTo>
                      <a:pt x="0" y="1334"/>
                      <a:pt x="425" y="7622"/>
                      <a:pt x="398" y="10752"/>
                    </a:cubicBezTo>
                    <a:cubicBezTo>
                      <a:pt x="372" y="12132"/>
                      <a:pt x="345" y="14705"/>
                      <a:pt x="1088" y="15713"/>
                    </a:cubicBezTo>
                    <a:cubicBezTo>
                      <a:pt x="1433" y="16191"/>
                      <a:pt x="2361" y="16403"/>
                      <a:pt x="2414" y="17570"/>
                    </a:cubicBezTo>
                    <a:cubicBezTo>
                      <a:pt x="2441" y="18472"/>
                      <a:pt x="2096" y="21311"/>
                      <a:pt x="2096" y="23938"/>
                    </a:cubicBezTo>
                    <a:cubicBezTo>
                      <a:pt x="2096" y="24442"/>
                      <a:pt x="2799" y="24694"/>
                      <a:pt x="3502" y="24694"/>
                    </a:cubicBezTo>
                    <a:cubicBezTo>
                      <a:pt x="4205" y="24694"/>
                      <a:pt x="4908" y="24442"/>
                      <a:pt x="4908" y="23938"/>
                    </a:cubicBezTo>
                    <a:cubicBezTo>
                      <a:pt x="4908" y="22319"/>
                      <a:pt x="4669" y="19587"/>
                      <a:pt x="4776" y="17491"/>
                    </a:cubicBezTo>
                    <a:cubicBezTo>
                      <a:pt x="4802" y="16987"/>
                      <a:pt x="4988" y="16509"/>
                      <a:pt x="5306" y="16111"/>
                    </a:cubicBezTo>
                    <a:cubicBezTo>
                      <a:pt x="6182" y="15024"/>
                      <a:pt x="6792" y="13697"/>
                      <a:pt x="6792" y="12477"/>
                    </a:cubicBezTo>
                    <a:cubicBezTo>
                      <a:pt x="6818" y="11071"/>
                      <a:pt x="6739" y="8497"/>
                      <a:pt x="6739" y="7118"/>
                    </a:cubicBezTo>
                    <a:cubicBezTo>
                      <a:pt x="6739" y="6379"/>
                      <a:pt x="6454" y="5456"/>
                      <a:pt x="5830" y="5456"/>
                    </a:cubicBezTo>
                    <a:cubicBezTo>
                      <a:pt x="5669" y="5456"/>
                      <a:pt x="5486" y="5518"/>
                      <a:pt x="5280" y="5659"/>
                    </a:cubicBezTo>
                    <a:cubicBezTo>
                      <a:pt x="4696" y="6057"/>
                      <a:pt x="4749" y="7038"/>
                      <a:pt x="4749" y="7781"/>
                    </a:cubicBezTo>
                    <a:cubicBezTo>
                      <a:pt x="4749" y="8630"/>
                      <a:pt x="4749" y="12105"/>
                      <a:pt x="4590" y="13352"/>
                    </a:cubicBezTo>
                    <a:cubicBezTo>
                      <a:pt x="4500" y="13965"/>
                      <a:pt x="4042" y="14493"/>
                      <a:pt x="3550" y="14493"/>
                    </a:cubicBezTo>
                    <a:cubicBezTo>
                      <a:pt x="3318" y="14493"/>
                      <a:pt x="3078" y="14376"/>
                      <a:pt x="2865" y="14095"/>
                    </a:cubicBezTo>
                    <a:cubicBezTo>
                      <a:pt x="2255" y="13273"/>
                      <a:pt x="2282" y="9850"/>
                      <a:pt x="2308" y="8497"/>
                    </a:cubicBezTo>
                    <a:cubicBezTo>
                      <a:pt x="2308" y="7463"/>
                      <a:pt x="2282" y="2449"/>
                      <a:pt x="2229" y="1547"/>
                    </a:cubicBezTo>
                    <a:cubicBezTo>
                      <a:pt x="2174" y="559"/>
                      <a:pt x="1804" y="0"/>
                      <a:pt x="1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42;p52">
                <a:extLst>
                  <a:ext uri="{FF2B5EF4-FFF2-40B4-BE49-F238E27FC236}">
                    <a16:creationId xmlns:a16="http://schemas.microsoft.com/office/drawing/2014/main" id="{468F21D7-BF60-4DAA-8F44-3AB2C18C0660}"/>
                  </a:ext>
                </a:extLst>
              </p:cNvPr>
              <p:cNvSpPr/>
              <p:nvPr/>
            </p:nvSpPr>
            <p:spPr>
              <a:xfrm>
                <a:off x="730838" y="616475"/>
                <a:ext cx="41125" cy="35287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4115" extrusionOk="0">
                    <a:moveTo>
                      <a:pt x="136" y="0"/>
                    </a:moveTo>
                    <a:cubicBezTo>
                      <a:pt x="126" y="0"/>
                      <a:pt x="116" y="0"/>
                      <a:pt x="106" y="1"/>
                    </a:cubicBezTo>
                    <a:cubicBezTo>
                      <a:pt x="663" y="1168"/>
                      <a:pt x="425" y="2946"/>
                      <a:pt x="425" y="4033"/>
                    </a:cubicBezTo>
                    <a:cubicBezTo>
                      <a:pt x="398" y="5811"/>
                      <a:pt x="398" y="7562"/>
                      <a:pt x="425" y="9339"/>
                    </a:cubicBezTo>
                    <a:cubicBezTo>
                      <a:pt x="451" y="10745"/>
                      <a:pt x="0" y="13637"/>
                      <a:pt x="1645" y="14115"/>
                    </a:cubicBezTo>
                    <a:cubicBezTo>
                      <a:pt x="1645" y="14115"/>
                      <a:pt x="1645" y="14115"/>
                      <a:pt x="1618" y="14088"/>
                    </a:cubicBezTo>
                    <a:cubicBezTo>
                      <a:pt x="1008" y="13266"/>
                      <a:pt x="1035" y="9843"/>
                      <a:pt x="1061" y="8490"/>
                    </a:cubicBezTo>
                    <a:cubicBezTo>
                      <a:pt x="1061" y="7456"/>
                      <a:pt x="1035" y="2442"/>
                      <a:pt x="982" y="1540"/>
                    </a:cubicBezTo>
                    <a:cubicBezTo>
                      <a:pt x="930" y="579"/>
                      <a:pt x="573" y="0"/>
                      <a:pt x="136" y="0"/>
                    </a:cubicBezTo>
                    <a:close/>
                  </a:path>
                </a:pathLst>
              </a:custGeom>
              <a:solidFill>
                <a:srgbClr val="8DB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43;p52">
                <a:extLst>
                  <a:ext uri="{FF2B5EF4-FFF2-40B4-BE49-F238E27FC236}">
                    <a16:creationId xmlns:a16="http://schemas.microsoft.com/office/drawing/2014/main" id="{ABF1AFB8-4170-4837-B157-5627B7CA3409}"/>
                  </a:ext>
                </a:extLst>
              </p:cNvPr>
              <p:cNvSpPr/>
              <p:nvPr/>
            </p:nvSpPr>
            <p:spPr>
              <a:xfrm>
                <a:off x="720888" y="753775"/>
                <a:ext cx="149250" cy="479875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19195" extrusionOk="0">
                    <a:moveTo>
                      <a:pt x="5200" y="1"/>
                    </a:moveTo>
                    <a:cubicBezTo>
                      <a:pt x="5120" y="2123"/>
                      <a:pt x="5173" y="4245"/>
                      <a:pt x="5014" y="6368"/>
                    </a:cubicBezTo>
                    <a:cubicBezTo>
                      <a:pt x="4908" y="7508"/>
                      <a:pt x="4855" y="8835"/>
                      <a:pt x="4165" y="9790"/>
                    </a:cubicBezTo>
                    <a:cubicBezTo>
                      <a:pt x="3685" y="10437"/>
                      <a:pt x="2910" y="10657"/>
                      <a:pt x="2136" y="10657"/>
                    </a:cubicBezTo>
                    <a:cubicBezTo>
                      <a:pt x="1926" y="10657"/>
                      <a:pt x="1716" y="10641"/>
                      <a:pt x="1512" y="10612"/>
                    </a:cubicBezTo>
                    <a:cubicBezTo>
                      <a:pt x="876" y="10506"/>
                      <a:pt x="398" y="10214"/>
                      <a:pt x="0" y="9816"/>
                    </a:cubicBezTo>
                    <a:lnTo>
                      <a:pt x="0" y="9816"/>
                    </a:lnTo>
                    <a:cubicBezTo>
                      <a:pt x="80" y="9976"/>
                      <a:pt x="133" y="10108"/>
                      <a:pt x="239" y="10214"/>
                    </a:cubicBezTo>
                    <a:cubicBezTo>
                      <a:pt x="584" y="10692"/>
                      <a:pt x="1512" y="10904"/>
                      <a:pt x="1565" y="12098"/>
                    </a:cubicBezTo>
                    <a:cubicBezTo>
                      <a:pt x="1592" y="13000"/>
                      <a:pt x="1247" y="15812"/>
                      <a:pt x="1247" y="18439"/>
                    </a:cubicBezTo>
                    <a:cubicBezTo>
                      <a:pt x="1247" y="18943"/>
                      <a:pt x="1950" y="19195"/>
                      <a:pt x="2653" y="19195"/>
                    </a:cubicBezTo>
                    <a:cubicBezTo>
                      <a:pt x="3356" y="19195"/>
                      <a:pt x="4059" y="18943"/>
                      <a:pt x="4059" y="18439"/>
                    </a:cubicBezTo>
                    <a:cubicBezTo>
                      <a:pt x="4059" y="16820"/>
                      <a:pt x="3820" y="14114"/>
                      <a:pt x="3927" y="11992"/>
                    </a:cubicBezTo>
                    <a:cubicBezTo>
                      <a:pt x="3953" y="11488"/>
                      <a:pt x="4139" y="11010"/>
                      <a:pt x="4457" y="10612"/>
                    </a:cubicBezTo>
                    <a:cubicBezTo>
                      <a:pt x="5306" y="9525"/>
                      <a:pt x="5943" y="8198"/>
                      <a:pt x="5943" y="6978"/>
                    </a:cubicBezTo>
                    <a:cubicBezTo>
                      <a:pt x="5969" y="5598"/>
                      <a:pt x="5890" y="2998"/>
                      <a:pt x="5890" y="1619"/>
                    </a:cubicBezTo>
                    <a:cubicBezTo>
                      <a:pt x="5890" y="956"/>
                      <a:pt x="5678" y="186"/>
                      <a:pt x="5200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44;p52">
                <a:extLst>
                  <a:ext uri="{FF2B5EF4-FFF2-40B4-BE49-F238E27FC236}">
                    <a16:creationId xmlns:a16="http://schemas.microsoft.com/office/drawing/2014/main" id="{0DAE64F2-F81B-415B-B564-D3DCFA15E538}"/>
                  </a:ext>
                </a:extLst>
              </p:cNvPr>
              <p:cNvSpPr/>
              <p:nvPr/>
            </p:nvSpPr>
            <p:spPr>
              <a:xfrm>
                <a:off x="736788" y="630425"/>
                <a:ext cx="34525" cy="3382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3531" extrusionOk="0">
                    <a:moveTo>
                      <a:pt x="80" y="0"/>
                    </a:moveTo>
                    <a:cubicBezTo>
                      <a:pt x="80" y="0"/>
                      <a:pt x="80" y="1194"/>
                      <a:pt x="80" y="2202"/>
                    </a:cubicBezTo>
                    <a:cubicBezTo>
                      <a:pt x="80" y="2680"/>
                      <a:pt x="54" y="5651"/>
                      <a:pt x="27" y="6341"/>
                    </a:cubicBezTo>
                    <a:cubicBezTo>
                      <a:pt x="1" y="7136"/>
                      <a:pt x="54" y="11249"/>
                      <a:pt x="187" y="12177"/>
                    </a:cubicBezTo>
                    <a:cubicBezTo>
                      <a:pt x="319" y="13000"/>
                      <a:pt x="1380" y="13530"/>
                      <a:pt x="1380" y="13530"/>
                    </a:cubicBezTo>
                    <a:lnTo>
                      <a:pt x="1248" y="13265"/>
                    </a:lnTo>
                    <a:cubicBezTo>
                      <a:pt x="1248" y="13265"/>
                      <a:pt x="638" y="12920"/>
                      <a:pt x="372" y="11912"/>
                    </a:cubicBezTo>
                    <a:cubicBezTo>
                      <a:pt x="187" y="11116"/>
                      <a:pt x="319" y="7216"/>
                      <a:pt x="319" y="6500"/>
                    </a:cubicBezTo>
                    <a:cubicBezTo>
                      <a:pt x="319" y="5783"/>
                      <a:pt x="346" y="1512"/>
                      <a:pt x="293" y="955"/>
                    </a:cubicBezTo>
                    <a:cubicBezTo>
                      <a:pt x="266" y="425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45;p52">
                <a:extLst>
                  <a:ext uri="{FF2B5EF4-FFF2-40B4-BE49-F238E27FC236}">
                    <a16:creationId xmlns:a16="http://schemas.microsoft.com/office/drawing/2014/main" id="{5B07078F-107F-4079-AF7B-C49E9B333EB7}"/>
                  </a:ext>
                </a:extLst>
              </p:cNvPr>
              <p:cNvSpPr/>
              <p:nvPr/>
            </p:nvSpPr>
            <p:spPr>
              <a:xfrm>
                <a:off x="813063" y="752200"/>
                <a:ext cx="56400" cy="47382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8953" extrusionOk="0">
                    <a:moveTo>
                      <a:pt x="1407" y="1"/>
                    </a:moveTo>
                    <a:cubicBezTo>
                      <a:pt x="1341" y="1"/>
                      <a:pt x="1278" y="13"/>
                      <a:pt x="1221" y="37"/>
                    </a:cubicBezTo>
                    <a:cubicBezTo>
                      <a:pt x="1221" y="37"/>
                      <a:pt x="1805" y="143"/>
                      <a:pt x="1911" y="1019"/>
                    </a:cubicBezTo>
                    <a:cubicBezTo>
                      <a:pt x="2017" y="1894"/>
                      <a:pt x="2123" y="4308"/>
                      <a:pt x="2097" y="5794"/>
                    </a:cubicBezTo>
                    <a:cubicBezTo>
                      <a:pt x="2070" y="7306"/>
                      <a:pt x="2044" y="8288"/>
                      <a:pt x="1433" y="9190"/>
                    </a:cubicBezTo>
                    <a:cubicBezTo>
                      <a:pt x="850" y="10092"/>
                      <a:pt x="213" y="10702"/>
                      <a:pt x="107" y="11551"/>
                    </a:cubicBezTo>
                    <a:cubicBezTo>
                      <a:pt x="1" y="12373"/>
                      <a:pt x="27" y="14283"/>
                      <a:pt x="27" y="15530"/>
                    </a:cubicBezTo>
                    <a:cubicBezTo>
                      <a:pt x="27" y="16777"/>
                      <a:pt x="107" y="18953"/>
                      <a:pt x="107" y="18953"/>
                    </a:cubicBezTo>
                    <a:cubicBezTo>
                      <a:pt x="107" y="18953"/>
                      <a:pt x="425" y="18873"/>
                      <a:pt x="372" y="18395"/>
                    </a:cubicBezTo>
                    <a:cubicBezTo>
                      <a:pt x="293" y="17918"/>
                      <a:pt x="293" y="12161"/>
                      <a:pt x="372" y="11577"/>
                    </a:cubicBezTo>
                    <a:cubicBezTo>
                      <a:pt x="478" y="11020"/>
                      <a:pt x="1115" y="10357"/>
                      <a:pt x="1354" y="9853"/>
                    </a:cubicBezTo>
                    <a:cubicBezTo>
                      <a:pt x="1566" y="9349"/>
                      <a:pt x="2256" y="8580"/>
                      <a:pt x="2256" y="7041"/>
                    </a:cubicBezTo>
                    <a:cubicBezTo>
                      <a:pt x="2256" y="5502"/>
                      <a:pt x="2256" y="1868"/>
                      <a:pt x="2150" y="992"/>
                    </a:cubicBezTo>
                    <a:cubicBezTo>
                      <a:pt x="2084" y="272"/>
                      <a:pt x="1714" y="1"/>
                      <a:pt x="1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46;p52">
                <a:extLst>
                  <a:ext uri="{FF2B5EF4-FFF2-40B4-BE49-F238E27FC236}">
                    <a16:creationId xmlns:a16="http://schemas.microsoft.com/office/drawing/2014/main" id="{F23B3A67-34C0-41CD-9B64-3353EE3B75D3}"/>
                  </a:ext>
                </a:extLst>
              </p:cNvPr>
              <p:cNvSpPr/>
              <p:nvPr/>
            </p:nvSpPr>
            <p:spPr>
              <a:xfrm>
                <a:off x="728188" y="982600"/>
                <a:ext cx="61025" cy="2494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9976" extrusionOk="0">
                    <a:moveTo>
                      <a:pt x="0" y="0"/>
                    </a:moveTo>
                    <a:cubicBezTo>
                      <a:pt x="0" y="0"/>
                      <a:pt x="0" y="557"/>
                      <a:pt x="690" y="1114"/>
                    </a:cubicBezTo>
                    <a:cubicBezTo>
                      <a:pt x="1167" y="1512"/>
                      <a:pt x="1698" y="1698"/>
                      <a:pt x="1724" y="2255"/>
                    </a:cubicBezTo>
                    <a:cubicBezTo>
                      <a:pt x="1751" y="2839"/>
                      <a:pt x="1645" y="4749"/>
                      <a:pt x="1592" y="6341"/>
                    </a:cubicBezTo>
                    <a:cubicBezTo>
                      <a:pt x="1565" y="7535"/>
                      <a:pt x="1592" y="9949"/>
                      <a:pt x="1592" y="9949"/>
                    </a:cubicBezTo>
                    <a:lnTo>
                      <a:pt x="1857" y="9975"/>
                    </a:lnTo>
                    <a:lnTo>
                      <a:pt x="1857" y="6075"/>
                    </a:lnTo>
                    <a:cubicBezTo>
                      <a:pt x="1857" y="4510"/>
                      <a:pt x="2441" y="1963"/>
                      <a:pt x="1724" y="1512"/>
                    </a:cubicBezTo>
                    <a:cubicBezTo>
                      <a:pt x="716" y="849"/>
                      <a:pt x="371" y="61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47;p52">
                <a:extLst>
                  <a:ext uri="{FF2B5EF4-FFF2-40B4-BE49-F238E27FC236}">
                    <a16:creationId xmlns:a16="http://schemas.microsoft.com/office/drawing/2014/main" id="{DD9B7320-6F63-4EB6-8EA9-236F7E26468C}"/>
                  </a:ext>
                </a:extLst>
              </p:cNvPr>
              <p:cNvSpPr/>
              <p:nvPr/>
            </p:nvSpPr>
            <p:spPr>
              <a:xfrm>
                <a:off x="806438" y="837350"/>
                <a:ext cx="45125" cy="1870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482" extrusionOk="0">
                    <a:moveTo>
                      <a:pt x="1725" y="0"/>
                    </a:moveTo>
                    <a:cubicBezTo>
                      <a:pt x="1725" y="0"/>
                      <a:pt x="1566" y="451"/>
                      <a:pt x="1513" y="1353"/>
                    </a:cubicBezTo>
                    <a:cubicBezTo>
                      <a:pt x="1460" y="2070"/>
                      <a:pt x="1539" y="3184"/>
                      <a:pt x="1513" y="3688"/>
                    </a:cubicBezTo>
                    <a:cubicBezTo>
                      <a:pt x="1513" y="4643"/>
                      <a:pt x="1380" y="5386"/>
                      <a:pt x="558" y="6394"/>
                    </a:cubicBezTo>
                    <a:cubicBezTo>
                      <a:pt x="186" y="6818"/>
                      <a:pt x="1" y="7482"/>
                      <a:pt x="1" y="7482"/>
                    </a:cubicBezTo>
                    <a:cubicBezTo>
                      <a:pt x="1" y="7482"/>
                      <a:pt x="611" y="6712"/>
                      <a:pt x="1088" y="6049"/>
                    </a:cubicBezTo>
                    <a:cubicBezTo>
                      <a:pt x="1566" y="5386"/>
                      <a:pt x="1805" y="4457"/>
                      <a:pt x="1805" y="3635"/>
                    </a:cubicBezTo>
                    <a:cubicBezTo>
                      <a:pt x="1778" y="2812"/>
                      <a:pt x="1725" y="0"/>
                      <a:pt x="1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48;p52">
                <a:extLst>
                  <a:ext uri="{FF2B5EF4-FFF2-40B4-BE49-F238E27FC236}">
                    <a16:creationId xmlns:a16="http://schemas.microsoft.com/office/drawing/2014/main" id="{6EAD5AE1-6394-4A8D-9CF5-16551B0E9560}"/>
                  </a:ext>
                </a:extLst>
              </p:cNvPr>
              <p:cNvSpPr/>
              <p:nvPr/>
            </p:nvSpPr>
            <p:spPr>
              <a:xfrm>
                <a:off x="738113" y="1094675"/>
                <a:ext cx="18177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6017" extrusionOk="0">
                    <a:moveTo>
                      <a:pt x="6209" y="1"/>
                    </a:moveTo>
                    <a:cubicBezTo>
                      <a:pt x="6209" y="1"/>
                      <a:pt x="5174" y="637"/>
                      <a:pt x="4750" y="1566"/>
                    </a:cubicBezTo>
                    <a:cubicBezTo>
                      <a:pt x="4325" y="2468"/>
                      <a:pt x="3636" y="4749"/>
                      <a:pt x="3636" y="4749"/>
                    </a:cubicBezTo>
                    <a:cubicBezTo>
                      <a:pt x="3636" y="4749"/>
                      <a:pt x="3529" y="3529"/>
                      <a:pt x="2999" y="2203"/>
                    </a:cubicBezTo>
                    <a:cubicBezTo>
                      <a:pt x="2468" y="876"/>
                      <a:pt x="1779" y="1"/>
                      <a:pt x="1778" y="1"/>
                    </a:cubicBezTo>
                    <a:lnTo>
                      <a:pt x="1778" y="1"/>
                    </a:lnTo>
                    <a:cubicBezTo>
                      <a:pt x="1779" y="1"/>
                      <a:pt x="2283" y="1274"/>
                      <a:pt x="2627" y="2548"/>
                    </a:cubicBezTo>
                    <a:cubicBezTo>
                      <a:pt x="2893" y="3609"/>
                      <a:pt x="3105" y="5227"/>
                      <a:pt x="3105" y="5227"/>
                    </a:cubicBezTo>
                    <a:cubicBezTo>
                      <a:pt x="3105" y="5227"/>
                      <a:pt x="2813" y="4643"/>
                      <a:pt x="1885" y="3821"/>
                    </a:cubicBezTo>
                    <a:cubicBezTo>
                      <a:pt x="1132" y="3160"/>
                      <a:pt x="518" y="3058"/>
                      <a:pt x="212" y="3058"/>
                    </a:cubicBezTo>
                    <a:cubicBezTo>
                      <a:pt x="76" y="3058"/>
                      <a:pt x="1" y="3078"/>
                      <a:pt x="1" y="3078"/>
                    </a:cubicBezTo>
                    <a:cubicBezTo>
                      <a:pt x="1" y="3078"/>
                      <a:pt x="983" y="3556"/>
                      <a:pt x="1540" y="4192"/>
                    </a:cubicBezTo>
                    <a:cubicBezTo>
                      <a:pt x="2097" y="4803"/>
                      <a:pt x="2707" y="5386"/>
                      <a:pt x="2707" y="5386"/>
                    </a:cubicBezTo>
                    <a:lnTo>
                      <a:pt x="532" y="4458"/>
                    </a:lnTo>
                    <a:lnTo>
                      <a:pt x="532" y="4458"/>
                    </a:lnTo>
                    <a:cubicBezTo>
                      <a:pt x="532" y="4458"/>
                      <a:pt x="1832" y="5890"/>
                      <a:pt x="2946" y="5996"/>
                    </a:cubicBezTo>
                    <a:cubicBezTo>
                      <a:pt x="3094" y="6010"/>
                      <a:pt x="3231" y="6017"/>
                      <a:pt x="3358" y="6017"/>
                    </a:cubicBezTo>
                    <a:cubicBezTo>
                      <a:pt x="4202" y="6017"/>
                      <a:pt x="4579" y="5722"/>
                      <a:pt x="4856" y="5307"/>
                    </a:cubicBezTo>
                    <a:cubicBezTo>
                      <a:pt x="5970" y="3662"/>
                      <a:pt x="7270" y="2441"/>
                      <a:pt x="7270" y="2441"/>
                    </a:cubicBezTo>
                    <a:lnTo>
                      <a:pt x="7270" y="2441"/>
                    </a:lnTo>
                    <a:cubicBezTo>
                      <a:pt x="7270" y="2441"/>
                      <a:pt x="6501" y="2601"/>
                      <a:pt x="5678" y="3503"/>
                    </a:cubicBezTo>
                    <a:cubicBezTo>
                      <a:pt x="4829" y="4405"/>
                      <a:pt x="4033" y="5386"/>
                      <a:pt x="4033" y="5386"/>
                    </a:cubicBezTo>
                    <a:cubicBezTo>
                      <a:pt x="4033" y="5386"/>
                      <a:pt x="4564" y="3290"/>
                      <a:pt x="4909" y="2256"/>
                    </a:cubicBezTo>
                    <a:cubicBezTo>
                      <a:pt x="5439" y="717"/>
                      <a:pt x="6209" y="1"/>
                      <a:pt x="6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5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55;p41">
            <a:extLst>
              <a:ext uri="{FF2B5EF4-FFF2-40B4-BE49-F238E27FC236}">
                <a16:creationId xmlns:a16="http://schemas.microsoft.com/office/drawing/2014/main" id="{247B13B9-2580-460D-A10D-802549AAC6E8}"/>
              </a:ext>
            </a:extLst>
          </p:cNvPr>
          <p:cNvGrpSpPr/>
          <p:nvPr/>
        </p:nvGrpSpPr>
        <p:grpSpPr>
          <a:xfrm>
            <a:off x="6395155" y="1513410"/>
            <a:ext cx="3092245" cy="4620559"/>
            <a:chOff x="3821763" y="2364998"/>
            <a:chExt cx="1501600" cy="2243752"/>
          </a:xfrm>
        </p:grpSpPr>
        <p:grpSp>
          <p:nvGrpSpPr>
            <p:cNvPr id="3" name="Google Shape;1456;p41">
              <a:extLst>
                <a:ext uri="{FF2B5EF4-FFF2-40B4-BE49-F238E27FC236}">
                  <a16:creationId xmlns:a16="http://schemas.microsoft.com/office/drawing/2014/main" id="{C4C6BB58-4110-47DA-8360-92FFFB3478B7}"/>
                </a:ext>
              </a:extLst>
            </p:cNvPr>
            <p:cNvGrpSpPr/>
            <p:nvPr/>
          </p:nvGrpSpPr>
          <p:grpSpPr>
            <a:xfrm>
              <a:off x="4050425" y="3893750"/>
              <a:ext cx="1175275" cy="715000"/>
              <a:chOff x="4791250" y="3048825"/>
              <a:chExt cx="1175275" cy="715000"/>
            </a:xfrm>
          </p:grpSpPr>
          <p:sp>
            <p:nvSpPr>
              <p:cNvPr id="83" name="Google Shape;1457;p41">
                <a:extLst>
                  <a:ext uri="{FF2B5EF4-FFF2-40B4-BE49-F238E27FC236}">
                    <a16:creationId xmlns:a16="http://schemas.microsoft.com/office/drawing/2014/main" id="{4E9541E9-441D-4543-8645-A22352AE763C}"/>
                  </a:ext>
                </a:extLst>
              </p:cNvPr>
              <p:cNvSpPr/>
              <p:nvPr/>
            </p:nvSpPr>
            <p:spPr>
              <a:xfrm>
                <a:off x="4791250" y="3048825"/>
                <a:ext cx="1175275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47011" h="27087" extrusionOk="0">
                    <a:moveTo>
                      <a:pt x="23506" y="0"/>
                    </a:moveTo>
                    <a:lnTo>
                      <a:pt x="1" y="13504"/>
                    </a:lnTo>
                    <a:lnTo>
                      <a:pt x="23506" y="27087"/>
                    </a:lnTo>
                    <a:lnTo>
                      <a:pt x="47011" y="13557"/>
                    </a:lnTo>
                    <a:lnTo>
                      <a:pt x="23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4" name="Google Shape;1458;p41">
                <a:extLst>
                  <a:ext uri="{FF2B5EF4-FFF2-40B4-BE49-F238E27FC236}">
                    <a16:creationId xmlns:a16="http://schemas.microsoft.com/office/drawing/2014/main" id="{ED6EB5D5-088F-4C22-983F-DB732159E106}"/>
                  </a:ext>
                </a:extLst>
              </p:cNvPr>
              <p:cNvSpPr/>
              <p:nvPr/>
            </p:nvSpPr>
            <p:spPr>
              <a:xfrm>
                <a:off x="4791250" y="3386400"/>
                <a:ext cx="5876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97" extrusionOk="0">
                    <a:moveTo>
                      <a:pt x="1" y="1"/>
                    </a:moveTo>
                    <a:lnTo>
                      <a:pt x="1" y="1513"/>
                    </a:lnTo>
                    <a:lnTo>
                      <a:pt x="23506" y="15096"/>
                    </a:lnTo>
                    <a:lnTo>
                      <a:pt x="23506" y="135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459;p41">
                <a:extLst>
                  <a:ext uri="{FF2B5EF4-FFF2-40B4-BE49-F238E27FC236}">
                    <a16:creationId xmlns:a16="http://schemas.microsoft.com/office/drawing/2014/main" id="{58F091F8-ADB3-4E3B-AEF9-0B63955BB34D}"/>
                  </a:ext>
                </a:extLst>
              </p:cNvPr>
              <p:cNvSpPr/>
              <p:nvPr/>
            </p:nvSpPr>
            <p:spPr>
              <a:xfrm>
                <a:off x="5378875" y="3387725"/>
                <a:ext cx="587650" cy="376100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44" extrusionOk="0">
                    <a:moveTo>
                      <a:pt x="23506" y="1"/>
                    </a:moveTo>
                    <a:lnTo>
                      <a:pt x="1" y="13531"/>
                    </a:lnTo>
                    <a:lnTo>
                      <a:pt x="1" y="15043"/>
                    </a:lnTo>
                    <a:lnTo>
                      <a:pt x="23506" y="1513"/>
                    </a:lnTo>
                    <a:lnTo>
                      <a:pt x="235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460;p41">
              <a:extLst>
                <a:ext uri="{FF2B5EF4-FFF2-40B4-BE49-F238E27FC236}">
                  <a16:creationId xmlns:a16="http://schemas.microsoft.com/office/drawing/2014/main" id="{AF709105-533C-4F1D-BFFC-261A01804DFC}"/>
                </a:ext>
              </a:extLst>
            </p:cNvPr>
            <p:cNvGrpSpPr/>
            <p:nvPr/>
          </p:nvGrpSpPr>
          <p:grpSpPr>
            <a:xfrm>
              <a:off x="3821763" y="2364998"/>
              <a:ext cx="1501600" cy="1968325"/>
              <a:chOff x="7244550" y="2045438"/>
              <a:chExt cx="1501600" cy="1968325"/>
            </a:xfrm>
          </p:grpSpPr>
          <p:sp>
            <p:nvSpPr>
              <p:cNvPr id="5" name="Google Shape;1461;p41">
                <a:extLst>
                  <a:ext uri="{FF2B5EF4-FFF2-40B4-BE49-F238E27FC236}">
                    <a16:creationId xmlns:a16="http://schemas.microsoft.com/office/drawing/2014/main" id="{506D7EB6-95C1-4B64-83A8-EC63091526A3}"/>
                  </a:ext>
                </a:extLst>
              </p:cNvPr>
              <p:cNvSpPr/>
              <p:nvPr/>
            </p:nvSpPr>
            <p:spPr>
              <a:xfrm>
                <a:off x="7725400" y="3793788"/>
                <a:ext cx="683150" cy="219975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8799" extrusionOk="0">
                    <a:moveTo>
                      <a:pt x="19881" y="1"/>
                    </a:moveTo>
                    <a:cubicBezTo>
                      <a:pt x="19216" y="1"/>
                      <a:pt x="18551" y="72"/>
                      <a:pt x="18067" y="193"/>
                    </a:cubicBezTo>
                    <a:cubicBezTo>
                      <a:pt x="17759" y="138"/>
                      <a:pt x="17457" y="111"/>
                      <a:pt x="17171" y="111"/>
                    </a:cubicBezTo>
                    <a:cubicBezTo>
                      <a:pt x="16350" y="111"/>
                      <a:pt x="15655" y="330"/>
                      <a:pt x="15281" y="723"/>
                    </a:cubicBezTo>
                    <a:cubicBezTo>
                      <a:pt x="14990" y="664"/>
                      <a:pt x="14725" y="639"/>
                      <a:pt x="14485" y="639"/>
                    </a:cubicBezTo>
                    <a:cubicBezTo>
                      <a:pt x="13218" y="639"/>
                      <a:pt x="12655" y="1333"/>
                      <a:pt x="12655" y="1333"/>
                    </a:cubicBezTo>
                    <a:cubicBezTo>
                      <a:pt x="11694" y="621"/>
                      <a:pt x="9678" y="126"/>
                      <a:pt x="7827" y="126"/>
                    </a:cubicBezTo>
                    <a:cubicBezTo>
                      <a:pt x="6715" y="126"/>
                      <a:pt x="5662" y="305"/>
                      <a:pt x="4935" y="723"/>
                    </a:cubicBezTo>
                    <a:cubicBezTo>
                      <a:pt x="4033" y="909"/>
                      <a:pt x="2415" y="962"/>
                      <a:pt x="1831" y="1758"/>
                    </a:cubicBezTo>
                    <a:cubicBezTo>
                      <a:pt x="1539" y="2129"/>
                      <a:pt x="1566" y="2554"/>
                      <a:pt x="1725" y="2925"/>
                    </a:cubicBezTo>
                    <a:cubicBezTo>
                      <a:pt x="1194" y="3005"/>
                      <a:pt x="611" y="3270"/>
                      <a:pt x="319" y="3641"/>
                    </a:cubicBezTo>
                    <a:cubicBezTo>
                      <a:pt x="0" y="4039"/>
                      <a:pt x="266" y="4464"/>
                      <a:pt x="664" y="4703"/>
                    </a:cubicBezTo>
                    <a:cubicBezTo>
                      <a:pt x="292" y="5154"/>
                      <a:pt x="345" y="5790"/>
                      <a:pt x="902" y="6321"/>
                    </a:cubicBezTo>
                    <a:cubicBezTo>
                      <a:pt x="1645" y="7011"/>
                      <a:pt x="2813" y="7409"/>
                      <a:pt x="3927" y="7435"/>
                    </a:cubicBezTo>
                    <a:cubicBezTo>
                      <a:pt x="3980" y="7568"/>
                      <a:pt x="4086" y="7700"/>
                      <a:pt x="4166" y="7780"/>
                    </a:cubicBezTo>
                    <a:cubicBezTo>
                      <a:pt x="4882" y="8443"/>
                      <a:pt x="5970" y="8602"/>
                      <a:pt x="6898" y="8709"/>
                    </a:cubicBezTo>
                    <a:cubicBezTo>
                      <a:pt x="7394" y="8766"/>
                      <a:pt x="7929" y="8799"/>
                      <a:pt x="8469" y="8799"/>
                    </a:cubicBezTo>
                    <a:cubicBezTo>
                      <a:pt x="10181" y="8799"/>
                      <a:pt x="11948" y="8469"/>
                      <a:pt x="12735" y="7541"/>
                    </a:cubicBezTo>
                    <a:cubicBezTo>
                      <a:pt x="13142" y="7847"/>
                      <a:pt x="13675" y="8012"/>
                      <a:pt x="14272" y="8012"/>
                    </a:cubicBezTo>
                    <a:cubicBezTo>
                      <a:pt x="14453" y="8012"/>
                      <a:pt x="14639" y="7997"/>
                      <a:pt x="14830" y="7966"/>
                    </a:cubicBezTo>
                    <a:cubicBezTo>
                      <a:pt x="15547" y="8231"/>
                      <a:pt x="16873" y="8443"/>
                      <a:pt x="17271" y="8496"/>
                    </a:cubicBezTo>
                    <a:cubicBezTo>
                      <a:pt x="17385" y="8504"/>
                      <a:pt x="17553" y="8509"/>
                      <a:pt x="17758" y="8509"/>
                    </a:cubicBezTo>
                    <a:cubicBezTo>
                      <a:pt x="19031" y="8509"/>
                      <a:pt x="21756" y="8305"/>
                      <a:pt x="22259" y="7117"/>
                    </a:cubicBezTo>
                    <a:cubicBezTo>
                      <a:pt x="22371" y="7123"/>
                      <a:pt x="22483" y="7126"/>
                      <a:pt x="22596" y="7126"/>
                    </a:cubicBezTo>
                    <a:cubicBezTo>
                      <a:pt x="23474" y="7126"/>
                      <a:pt x="24378" y="6948"/>
                      <a:pt x="25177" y="6666"/>
                    </a:cubicBezTo>
                    <a:cubicBezTo>
                      <a:pt x="26079" y="6347"/>
                      <a:pt x="27326" y="5764"/>
                      <a:pt x="27220" y="4676"/>
                    </a:cubicBezTo>
                    <a:cubicBezTo>
                      <a:pt x="27087" y="3641"/>
                      <a:pt x="25973" y="3005"/>
                      <a:pt x="25044" y="2686"/>
                    </a:cubicBezTo>
                    <a:cubicBezTo>
                      <a:pt x="24699" y="2580"/>
                      <a:pt x="24355" y="2501"/>
                      <a:pt x="24010" y="2448"/>
                    </a:cubicBezTo>
                    <a:cubicBezTo>
                      <a:pt x="24434" y="2182"/>
                      <a:pt x="24593" y="1784"/>
                      <a:pt x="24169" y="1227"/>
                    </a:cubicBezTo>
                    <a:cubicBezTo>
                      <a:pt x="23718" y="644"/>
                      <a:pt x="22842" y="590"/>
                      <a:pt x="22179" y="484"/>
                    </a:cubicBezTo>
                    <a:cubicBezTo>
                      <a:pt x="21760" y="142"/>
                      <a:pt x="20821" y="1"/>
                      <a:pt x="19881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462;p41">
                <a:extLst>
                  <a:ext uri="{FF2B5EF4-FFF2-40B4-BE49-F238E27FC236}">
                    <a16:creationId xmlns:a16="http://schemas.microsoft.com/office/drawing/2014/main" id="{FE506097-049C-483B-862C-5244DF5CDCFC}"/>
                  </a:ext>
                </a:extLst>
              </p:cNvPr>
              <p:cNvSpPr/>
              <p:nvPr/>
            </p:nvSpPr>
            <p:spPr>
              <a:xfrm>
                <a:off x="7528275" y="2444313"/>
                <a:ext cx="522125" cy="1408025"/>
              </a:xfrm>
              <a:custGeom>
                <a:avLst/>
                <a:gdLst/>
                <a:ahLst/>
                <a:cxnLst/>
                <a:rect l="l" t="t" r="r" b="b"/>
                <a:pathLst>
                  <a:path w="20885" h="56321" extrusionOk="0">
                    <a:moveTo>
                      <a:pt x="614" y="1"/>
                    </a:moveTo>
                    <a:cubicBezTo>
                      <a:pt x="0" y="1"/>
                      <a:pt x="271" y="923"/>
                      <a:pt x="696" y="1166"/>
                    </a:cubicBezTo>
                    <a:cubicBezTo>
                      <a:pt x="3137" y="2572"/>
                      <a:pt x="4994" y="4614"/>
                      <a:pt x="6665" y="7029"/>
                    </a:cubicBezTo>
                    <a:cubicBezTo>
                      <a:pt x="8734" y="10079"/>
                      <a:pt x="10034" y="13581"/>
                      <a:pt x="10724" y="17189"/>
                    </a:cubicBezTo>
                    <a:cubicBezTo>
                      <a:pt x="12395" y="25758"/>
                      <a:pt x="11069" y="34566"/>
                      <a:pt x="12448" y="43162"/>
                    </a:cubicBezTo>
                    <a:cubicBezTo>
                      <a:pt x="13006" y="46611"/>
                      <a:pt x="13536" y="49290"/>
                      <a:pt x="15287" y="52341"/>
                    </a:cubicBezTo>
                    <a:cubicBezTo>
                      <a:pt x="16508" y="54410"/>
                      <a:pt x="18789" y="55816"/>
                      <a:pt x="20195" y="56320"/>
                    </a:cubicBezTo>
                    <a:cubicBezTo>
                      <a:pt x="20487" y="55392"/>
                      <a:pt x="20832" y="55339"/>
                      <a:pt x="20885" y="54384"/>
                    </a:cubicBezTo>
                    <a:cubicBezTo>
                      <a:pt x="18683" y="53110"/>
                      <a:pt x="16348" y="50139"/>
                      <a:pt x="15632" y="47725"/>
                    </a:cubicBezTo>
                    <a:cubicBezTo>
                      <a:pt x="11626" y="34354"/>
                      <a:pt x="16295" y="17720"/>
                      <a:pt x="7965" y="6020"/>
                    </a:cubicBezTo>
                    <a:cubicBezTo>
                      <a:pt x="6771" y="4349"/>
                      <a:pt x="3694" y="1617"/>
                      <a:pt x="1465" y="317"/>
                    </a:cubicBezTo>
                    <a:cubicBezTo>
                      <a:pt x="1081" y="90"/>
                      <a:pt x="805" y="1"/>
                      <a:pt x="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463;p41">
                <a:extLst>
                  <a:ext uri="{FF2B5EF4-FFF2-40B4-BE49-F238E27FC236}">
                    <a16:creationId xmlns:a16="http://schemas.microsoft.com/office/drawing/2014/main" id="{AABA1112-ADFC-401F-A3BB-E99009B35157}"/>
                  </a:ext>
                </a:extLst>
              </p:cNvPr>
              <p:cNvSpPr/>
              <p:nvPr/>
            </p:nvSpPr>
            <p:spPr>
              <a:xfrm>
                <a:off x="7528275" y="2444313"/>
                <a:ext cx="522125" cy="1408025"/>
              </a:xfrm>
              <a:custGeom>
                <a:avLst/>
                <a:gdLst/>
                <a:ahLst/>
                <a:cxnLst/>
                <a:rect l="l" t="t" r="r" b="b"/>
                <a:pathLst>
                  <a:path w="20885" h="56321" extrusionOk="0">
                    <a:moveTo>
                      <a:pt x="614" y="1"/>
                    </a:moveTo>
                    <a:cubicBezTo>
                      <a:pt x="0" y="1"/>
                      <a:pt x="271" y="923"/>
                      <a:pt x="696" y="1166"/>
                    </a:cubicBezTo>
                    <a:cubicBezTo>
                      <a:pt x="3137" y="2572"/>
                      <a:pt x="4994" y="4614"/>
                      <a:pt x="6665" y="7029"/>
                    </a:cubicBezTo>
                    <a:cubicBezTo>
                      <a:pt x="8734" y="10079"/>
                      <a:pt x="10034" y="13581"/>
                      <a:pt x="10724" y="17189"/>
                    </a:cubicBezTo>
                    <a:cubicBezTo>
                      <a:pt x="10777" y="17428"/>
                      <a:pt x="10804" y="17640"/>
                      <a:pt x="10857" y="17879"/>
                    </a:cubicBezTo>
                    <a:cubicBezTo>
                      <a:pt x="10857" y="17879"/>
                      <a:pt x="10883" y="17853"/>
                      <a:pt x="10883" y="17853"/>
                    </a:cubicBezTo>
                    <a:cubicBezTo>
                      <a:pt x="11679" y="18065"/>
                      <a:pt x="11785" y="18410"/>
                      <a:pt x="11865" y="18728"/>
                    </a:cubicBezTo>
                    <a:cubicBezTo>
                      <a:pt x="12555" y="21806"/>
                      <a:pt x="12661" y="23530"/>
                      <a:pt x="12528" y="28730"/>
                    </a:cubicBezTo>
                    <a:cubicBezTo>
                      <a:pt x="12448" y="32099"/>
                      <a:pt x="12926" y="36795"/>
                      <a:pt x="13271" y="40137"/>
                    </a:cubicBezTo>
                    <a:cubicBezTo>
                      <a:pt x="13642" y="43480"/>
                      <a:pt x="13748" y="44966"/>
                      <a:pt x="14677" y="48229"/>
                    </a:cubicBezTo>
                    <a:cubicBezTo>
                      <a:pt x="15446" y="50935"/>
                      <a:pt x="18046" y="53323"/>
                      <a:pt x="18869" y="55710"/>
                    </a:cubicBezTo>
                    <a:cubicBezTo>
                      <a:pt x="19346" y="55976"/>
                      <a:pt x="19797" y="56188"/>
                      <a:pt x="20195" y="56320"/>
                    </a:cubicBezTo>
                    <a:cubicBezTo>
                      <a:pt x="20487" y="55392"/>
                      <a:pt x="20832" y="55339"/>
                      <a:pt x="20885" y="54384"/>
                    </a:cubicBezTo>
                    <a:cubicBezTo>
                      <a:pt x="18683" y="53110"/>
                      <a:pt x="16348" y="50139"/>
                      <a:pt x="15632" y="47725"/>
                    </a:cubicBezTo>
                    <a:cubicBezTo>
                      <a:pt x="11626" y="34354"/>
                      <a:pt x="16295" y="17720"/>
                      <a:pt x="7965" y="6020"/>
                    </a:cubicBezTo>
                    <a:cubicBezTo>
                      <a:pt x="6771" y="4349"/>
                      <a:pt x="3694" y="1617"/>
                      <a:pt x="1465" y="317"/>
                    </a:cubicBezTo>
                    <a:cubicBezTo>
                      <a:pt x="1081" y="90"/>
                      <a:pt x="805" y="1"/>
                      <a:pt x="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464;p41">
                <a:extLst>
                  <a:ext uri="{FF2B5EF4-FFF2-40B4-BE49-F238E27FC236}">
                    <a16:creationId xmlns:a16="http://schemas.microsoft.com/office/drawing/2014/main" id="{5D21F67E-4681-46C5-96CE-DFB1FCD69EA6}"/>
                  </a:ext>
                </a:extLst>
              </p:cNvPr>
              <p:cNvSpPr/>
              <p:nvPr/>
            </p:nvSpPr>
            <p:spPr>
              <a:xfrm>
                <a:off x="7492600" y="2305413"/>
                <a:ext cx="29847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12240" extrusionOk="0">
                    <a:moveTo>
                      <a:pt x="5094" y="0"/>
                    </a:moveTo>
                    <a:cubicBezTo>
                      <a:pt x="4804" y="0"/>
                      <a:pt x="4542" y="37"/>
                      <a:pt x="4325" y="116"/>
                    </a:cubicBezTo>
                    <a:cubicBezTo>
                      <a:pt x="2998" y="620"/>
                      <a:pt x="2415" y="2132"/>
                      <a:pt x="2415" y="2132"/>
                    </a:cubicBezTo>
                    <a:lnTo>
                      <a:pt x="2256" y="779"/>
                    </a:lnTo>
                    <a:cubicBezTo>
                      <a:pt x="2256" y="779"/>
                      <a:pt x="1486" y="1018"/>
                      <a:pt x="743" y="2477"/>
                    </a:cubicBezTo>
                    <a:cubicBezTo>
                      <a:pt x="1" y="3909"/>
                      <a:pt x="849" y="6085"/>
                      <a:pt x="849" y="6085"/>
                    </a:cubicBezTo>
                    <a:lnTo>
                      <a:pt x="849" y="6111"/>
                    </a:lnTo>
                    <a:lnTo>
                      <a:pt x="4855" y="5607"/>
                    </a:lnTo>
                    <a:cubicBezTo>
                      <a:pt x="4855" y="5607"/>
                      <a:pt x="5587" y="5367"/>
                      <a:pt x="6372" y="5367"/>
                    </a:cubicBezTo>
                    <a:cubicBezTo>
                      <a:pt x="6890" y="5367"/>
                      <a:pt x="7431" y="5471"/>
                      <a:pt x="7800" y="5820"/>
                    </a:cubicBezTo>
                    <a:cubicBezTo>
                      <a:pt x="8198" y="6217"/>
                      <a:pt x="8702" y="8260"/>
                      <a:pt x="9525" y="9587"/>
                    </a:cubicBezTo>
                    <a:cubicBezTo>
                      <a:pt x="10559" y="11285"/>
                      <a:pt x="11939" y="12240"/>
                      <a:pt x="11939" y="12240"/>
                    </a:cubicBezTo>
                    <a:cubicBezTo>
                      <a:pt x="11939" y="12240"/>
                      <a:pt x="11382" y="10727"/>
                      <a:pt x="10984" y="8393"/>
                    </a:cubicBezTo>
                    <a:cubicBezTo>
                      <a:pt x="10612" y="6324"/>
                      <a:pt x="10798" y="3989"/>
                      <a:pt x="9684" y="2291"/>
                    </a:cubicBezTo>
                    <a:cubicBezTo>
                      <a:pt x="8797" y="960"/>
                      <a:pt x="6574" y="0"/>
                      <a:pt x="50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465;p41">
                <a:extLst>
                  <a:ext uri="{FF2B5EF4-FFF2-40B4-BE49-F238E27FC236}">
                    <a16:creationId xmlns:a16="http://schemas.microsoft.com/office/drawing/2014/main" id="{6D5F0D83-48EB-47C9-9B06-F99ABE19791D}"/>
                  </a:ext>
                </a:extLst>
              </p:cNvPr>
              <p:cNvSpPr/>
              <p:nvPr/>
            </p:nvSpPr>
            <p:spPr>
              <a:xfrm>
                <a:off x="7585450" y="2394938"/>
                <a:ext cx="293175" cy="48642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19457" extrusionOk="0">
                    <a:moveTo>
                      <a:pt x="5615" y="1"/>
                    </a:moveTo>
                    <a:cubicBezTo>
                      <a:pt x="2904" y="1"/>
                      <a:pt x="1" y="2557"/>
                      <a:pt x="1" y="2557"/>
                    </a:cubicBezTo>
                    <a:cubicBezTo>
                      <a:pt x="1" y="2557"/>
                      <a:pt x="2309" y="3008"/>
                      <a:pt x="3131" y="4785"/>
                    </a:cubicBezTo>
                    <a:cubicBezTo>
                      <a:pt x="3741" y="6112"/>
                      <a:pt x="3954" y="7969"/>
                      <a:pt x="4537" y="10622"/>
                    </a:cubicBezTo>
                    <a:cubicBezTo>
                      <a:pt x="5280" y="9295"/>
                      <a:pt x="6421" y="7412"/>
                      <a:pt x="6421" y="7412"/>
                    </a:cubicBezTo>
                    <a:cubicBezTo>
                      <a:pt x="6421" y="7412"/>
                      <a:pt x="6872" y="17122"/>
                      <a:pt x="8411" y="19456"/>
                    </a:cubicBezTo>
                    <a:cubicBezTo>
                      <a:pt x="8411" y="19456"/>
                      <a:pt x="10586" y="15052"/>
                      <a:pt x="9923" y="10808"/>
                    </a:cubicBezTo>
                    <a:cubicBezTo>
                      <a:pt x="9410" y="7392"/>
                      <a:pt x="9310" y="6896"/>
                      <a:pt x="9291" y="6833"/>
                    </a:cubicBezTo>
                    <a:lnTo>
                      <a:pt x="9291" y="6833"/>
                    </a:lnTo>
                    <a:lnTo>
                      <a:pt x="11727" y="9508"/>
                    </a:lnTo>
                    <a:cubicBezTo>
                      <a:pt x="11727" y="9508"/>
                      <a:pt x="11647" y="7067"/>
                      <a:pt x="10294" y="4759"/>
                    </a:cubicBezTo>
                    <a:cubicBezTo>
                      <a:pt x="8968" y="2477"/>
                      <a:pt x="7137" y="2292"/>
                      <a:pt x="7137" y="2292"/>
                    </a:cubicBezTo>
                    <a:lnTo>
                      <a:pt x="10135" y="1788"/>
                    </a:lnTo>
                    <a:cubicBezTo>
                      <a:pt x="10135" y="1788"/>
                      <a:pt x="8649" y="222"/>
                      <a:pt x="5890" y="10"/>
                    </a:cubicBezTo>
                    <a:cubicBezTo>
                      <a:pt x="5799" y="4"/>
                      <a:pt x="5707" y="1"/>
                      <a:pt x="56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466;p41">
                <a:extLst>
                  <a:ext uri="{FF2B5EF4-FFF2-40B4-BE49-F238E27FC236}">
                    <a16:creationId xmlns:a16="http://schemas.microsoft.com/office/drawing/2014/main" id="{13488ECF-667C-475B-8771-B427B8517B48}"/>
                  </a:ext>
                </a:extLst>
              </p:cNvPr>
              <p:cNvSpPr/>
              <p:nvPr/>
            </p:nvSpPr>
            <p:spPr>
              <a:xfrm>
                <a:off x="7275050" y="2386263"/>
                <a:ext cx="292525" cy="485800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9432" extrusionOk="0">
                    <a:moveTo>
                      <a:pt x="6124" y="0"/>
                    </a:moveTo>
                    <a:cubicBezTo>
                      <a:pt x="6020" y="0"/>
                      <a:pt x="5915" y="4"/>
                      <a:pt x="5811" y="12"/>
                    </a:cubicBezTo>
                    <a:cubicBezTo>
                      <a:pt x="3052" y="198"/>
                      <a:pt x="1566" y="1763"/>
                      <a:pt x="1566" y="1763"/>
                    </a:cubicBezTo>
                    <a:lnTo>
                      <a:pt x="4564" y="2267"/>
                    </a:lnTo>
                    <a:cubicBezTo>
                      <a:pt x="4564" y="2267"/>
                      <a:pt x="2760" y="2453"/>
                      <a:pt x="1407" y="4761"/>
                    </a:cubicBezTo>
                    <a:cubicBezTo>
                      <a:pt x="54" y="7042"/>
                      <a:pt x="1" y="9483"/>
                      <a:pt x="1" y="9483"/>
                    </a:cubicBezTo>
                    <a:lnTo>
                      <a:pt x="2414" y="6805"/>
                    </a:lnTo>
                    <a:lnTo>
                      <a:pt x="2414" y="6805"/>
                    </a:lnTo>
                    <a:cubicBezTo>
                      <a:pt x="2403" y="6852"/>
                      <a:pt x="2324" y="7293"/>
                      <a:pt x="1778" y="10783"/>
                    </a:cubicBezTo>
                    <a:cubicBezTo>
                      <a:pt x="1115" y="15028"/>
                      <a:pt x="3290" y="19432"/>
                      <a:pt x="3290" y="19432"/>
                    </a:cubicBezTo>
                    <a:cubicBezTo>
                      <a:pt x="4829" y="17097"/>
                      <a:pt x="5307" y="7387"/>
                      <a:pt x="5307" y="7387"/>
                    </a:cubicBezTo>
                    <a:cubicBezTo>
                      <a:pt x="5307" y="7387"/>
                      <a:pt x="6421" y="9297"/>
                      <a:pt x="7164" y="10597"/>
                    </a:cubicBezTo>
                    <a:cubicBezTo>
                      <a:pt x="7774" y="7944"/>
                      <a:pt x="7960" y="6087"/>
                      <a:pt x="8570" y="4761"/>
                    </a:cubicBezTo>
                    <a:cubicBezTo>
                      <a:pt x="9392" y="2983"/>
                      <a:pt x="11700" y="2532"/>
                      <a:pt x="11700" y="2532"/>
                    </a:cubicBezTo>
                    <a:cubicBezTo>
                      <a:pt x="11700" y="2532"/>
                      <a:pt x="8824" y="0"/>
                      <a:pt x="6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467;p41">
                <a:extLst>
                  <a:ext uri="{FF2B5EF4-FFF2-40B4-BE49-F238E27FC236}">
                    <a16:creationId xmlns:a16="http://schemas.microsoft.com/office/drawing/2014/main" id="{CD9F314E-3B38-40E6-A6BB-3280E6275104}"/>
                  </a:ext>
                </a:extLst>
              </p:cNvPr>
              <p:cNvSpPr/>
              <p:nvPr/>
            </p:nvSpPr>
            <p:spPr>
              <a:xfrm>
                <a:off x="7244550" y="2439463"/>
                <a:ext cx="317700" cy="539400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21576" extrusionOk="0">
                    <a:moveTo>
                      <a:pt x="10071" y="1"/>
                    </a:moveTo>
                    <a:cubicBezTo>
                      <a:pt x="9371" y="1"/>
                      <a:pt x="8552" y="15"/>
                      <a:pt x="7668" y="60"/>
                    </a:cubicBezTo>
                    <a:cubicBezTo>
                      <a:pt x="5015" y="166"/>
                      <a:pt x="4325" y="1492"/>
                      <a:pt x="4325" y="1492"/>
                    </a:cubicBezTo>
                    <a:lnTo>
                      <a:pt x="6792" y="1970"/>
                    </a:lnTo>
                    <a:cubicBezTo>
                      <a:pt x="6792" y="1970"/>
                      <a:pt x="4855" y="2102"/>
                      <a:pt x="3343" y="3429"/>
                    </a:cubicBezTo>
                    <a:cubicBezTo>
                      <a:pt x="1831" y="4755"/>
                      <a:pt x="1433" y="6612"/>
                      <a:pt x="1433" y="6612"/>
                    </a:cubicBezTo>
                    <a:lnTo>
                      <a:pt x="3794" y="5710"/>
                    </a:lnTo>
                    <a:lnTo>
                      <a:pt x="3794" y="5710"/>
                    </a:lnTo>
                    <a:cubicBezTo>
                      <a:pt x="3794" y="5711"/>
                      <a:pt x="955" y="7886"/>
                      <a:pt x="372" y="12024"/>
                    </a:cubicBezTo>
                    <a:cubicBezTo>
                      <a:pt x="0" y="14651"/>
                      <a:pt x="372" y="21575"/>
                      <a:pt x="372" y="21575"/>
                    </a:cubicBezTo>
                    <a:cubicBezTo>
                      <a:pt x="372" y="21575"/>
                      <a:pt x="2547" y="18073"/>
                      <a:pt x="3953" y="13775"/>
                    </a:cubicBezTo>
                    <a:cubicBezTo>
                      <a:pt x="4696" y="11414"/>
                      <a:pt x="5121" y="8522"/>
                      <a:pt x="5306" y="6772"/>
                    </a:cubicBezTo>
                    <a:cubicBezTo>
                      <a:pt x="6288" y="7355"/>
                      <a:pt x="6580" y="7992"/>
                      <a:pt x="7243" y="9796"/>
                    </a:cubicBezTo>
                    <a:cubicBezTo>
                      <a:pt x="8278" y="8761"/>
                      <a:pt x="8808" y="5790"/>
                      <a:pt x="8119" y="3853"/>
                    </a:cubicBezTo>
                    <a:cubicBezTo>
                      <a:pt x="8199" y="3816"/>
                      <a:pt x="8282" y="3798"/>
                      <a:pt x="8368" y="3798"/>
                    </a:cubicBezTo>
                    <a:cubicBezTo>
                      <a:pt x="8959" y="3798"/>
                      <a:pt x="9672" y="4689"/>
                      <a:pt x="10506" y="6612"/>
                    </a:cubicBezTo>
                    <a:cubicBezTo>
                      <a:pt x="12708" y="4464"/>
                      <a:pt x="12390" y="34"/>
                      <a:pt x="12390" y="33"/>
                    </a:cubicBezTo>
                    <a:lnTo>
                      <a:pt x="12390" y="33"/>
                    </a:lnTo>
                    <a:lnTo>
                      <a:pt x="12390" y="60"/>
                    </a:lnTo>
                    <a:cubicBezTo>
                      <a:pt x="12390" y="60"/>
                      <a:pt x="11470" y="1"/>
                      <a:pt x="100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68;p41">
                <a:extLst>
                  <a:ext uri="{FF2B5EF4-FFF2-40B4-BE49-F238E27FC236}">
                    <a16:creationId xmlns:a16="http://schemas.microsoft.com/office/drawing/2014/main" id="{9A7EACB7-D221-44F7-BBF2-1E55845C03DC}"/>
                  </a:ext>
                </a:extLst>
              </p:cNvPr>
              <p:cNvSpPr/>
              <p:nvPr/>
            </p:nvSpPr>
            <p:spPr>
              <a:xfrm>
                <a:off x="7244550" y="2439463"/>
                <a:ext cx="317700" cy="539400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21576" extrusionOk="0">
                    <a:moveTo>
                      <a:pt x="10071" y="1"/>
                    </a:moveTo>
                    <a:cubicBezTo>
                      <a:pt x="9371" y="1"/>
                      <a:pt x="8552" y="15"/>
                      <a:pt x="7668" y="60"/>
                    </a:cubicBezTo>
                    <a:cubicBezTo>
                      <a:pt x="5015" y="166"/>
                      <a:pt x="4325" y="1492"/>
                      <a:pt x="4325" y="1492"/>
                    </a:cubicBezTo>
                    <a:lnTo>
                      <a:pt x="6792" y="1970"/>
                    </a:lnTo>
                    <a:cubicBezTo>
                      <a:pt x="6792" y="1970"/>
                      <a:pt x="4855" y="2102"/>
                      <a:pt x="3343" y="3429"/>
                    </a:cubicBezTo>
                    <a:cubicBezTo>
                      <a:pt x="1831" y="4755"/>
                      <a:pt x="1433" y="6612"/>
                      <a:pt x="1433" y="6612"/>
                    </a:cubicBezTo>
                    <a:lnTo>
                      <a:pt x="3794" y="5710"/>
                    </a:lnTo>
                    <a:lnTo>
                      <a:pt x="3794" y="5710"/>
                    </a:lnTo>
                    <a:cubicBezTo>
                      <a:pt x="3794" y="5711"/>
                      <a:pt x="955" y="7886"/>
                      <a:pt x="372" y="12024"/>
                    </a:cubicBezTo>
                    <a:cubicBezTo>
                      <a:pt x="0" y="14651"/>
                      <a:pt x="372" y="21575"/>
                      <a:pt x="372" y="21575"/>
                    </a:cubicBezTo>
                    <a:cubicBezTo>
                      <a:pt x="372" y="21575"/>
                      <a:pt x="2547" y="18073"/>
                      <a:pt x="3953" y="13775"/>
                    </a:cubicBezTo>
                    <a:cubicBezTo>
                      <a:pt x="4696" y="11414"/>
                      <a:pt x="5121" y="8522"/>
                      <a:pt x="5306" y="6772"/>
                    </a:cubicBezTo>
                    <a:cubicBezTo>
                      <a:pt x="6288" y="7355"/>
                      <a:pt x="6580" y="7992"/>
                      <a:pt x="7243" y="9796"/>
                    </a:cubicBezTo>
                    <a:cubicBezTo>
                      <a:pt x="8278" y="8761"/>
                      <a:pt x="8808" y="5790"/>
                      <a:pt x="8119" y="3853"/>
                    </a:cubicBezTo>
                    <a:cubicBezTo>
                      <a:pt x="8199" y="3816"/>
                      <a:pt x="8282" y="3798"/>
                      <a:pt x="8368" y="3798"/>
                    </a:cubicBezTo>
                    <a:cubicBezTo>
                      <a:pt x="8959" y="3798"/>
                      <a:pt x="9672" y="4689"/>
                      <a:pt x="10506" y="6612"/>
                    </a:cubicBezTo>
                    <a:cubicBezTo>
                      <a:pt x="12708" y="4464"/>
                      <a:pt x="12390" y="34"/>
                      <a:pt x="12390" y="33"/>
                    </a:cubicBezTo>
                    <a:lnTo>
                      <a:pt x="12390" y="33"/>
                    </a:lnTo>
                    <a:lnTo>
                      <a:pt x="12390" y="60"/>
                    </a:lnTo>
                    <a:cubicBezTo>
                      <a:pt x="12390" y="60"/>
                      <a:pt x="11470" y="1"/>
                      <a:pt x="10071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469;p41">
                <a:extLst>
                  <a:ext uri="{FF2B5EF4-FFF2-40B4-BE49-F238E27FC236}">
                    <a16:creationId xmlns:a16="http://schemas.microsoft.com/office/drawing/2014/main" id="{E5D7223F-E930-45E7-B8BF-BB4A8722D6C9}"/>
                  </a:ext>
                </a:extLst>
              </p:cNvPr>
              <p:cNvSpPr/>
              <p:nvPr/>
            </p:nvSpPr>
            <p:spPr>
              <a:xfrm>
                <a:off x="7253175" y="2440938"/>
                <a:ext cx="301125" cy="537925"/>
              </a:xfrm>
              <a:custGeom>
                <a:avLst/>
                <a:gdLst/>
                <a:ahLst/>
                <a:cxnLst/>
                <a:rect l="l" t="t" r="r" b="b"/>
                <a:pathLst>
                  <a:path w="12045" h="21517" extrusionOk="0">
                    <a:moveTo>
                      <a:pt x="12045" y="1"/>
                    </a:moveTo>
                    <a:lnTo>
                      <a:pt x="12045" y="1"/>
                    </a:lnTo>
                    <a:cubicBezTo>
                      <a:pt x="12044" y="1"/>
                      <a:pt x="8622" y="717"/>
                      <a:pt x="6023" y="3184"/>
                    </a:cubicBezTo>
                    <a:cubicBezTo>
                      <a:pt x="3449" y="5678"/>
                      <a:pt x="2415" y="7137"/>
                      <a:pt x="1539" y="11382"/>
                    </a:cubicBezTo>
                    <a:cubicBezTo>
                      <a:pt x="664" y="15626"/>
                      <a:pt x="27" y="19314"/>
                      <a:pt x="0" y="21516"/>
                    </a:cubicBezTo>
                    <a:lnTo>
                      <a:pt x="27" y="21516"/>
                    </a:lnTo>
                    <a:cubicBezTo>
                      <a:pt x="27" y="21516"/>
                      <a:pt x="1751" y="14486"/>
                      <a:pt x="2415" y="10745"/>
                    </a:cubicBezTo>
                    <a:cubicBezTo>
                      <a:pt x="3051" y="7004"/>
                      <a:pt x="5651" y="3423"/>
                      <a:pt x="8198" y="2176"/>
                    </a:cubicBezTo>
                    <a:cubicBezTo>
                      <a:pt x="10745" y="929"/>
                      <a:pt x="12045" y="1"/>
                      <a:pt x="120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70;p41">
                <a:extLst>
                  <a:ext uri="{FF2B5EF4-FFF2-40B4-BE49-F238E27FC236}">
                    <a16:creationId xmlns:a16="http://schemas.microsoft.com/office/drawing/2014/main" id="{442B72D1-9F00-4B90-A74C-A0C8EA04F6B7}"/>
                  </a:ext>
                </a:extLst>
              </p:cNvPr>
              <p:cNvSpPr/>
              <p:nvPr/>
            </p:nvSpPr>
            <p:spPr>
              <a:xfrm>
                <a:off x="7548975" y="2389413"/>
                <a:ext cx="476900" cy="443525"/>
              </a:xfrm>
              <a:custGeom>
                <a:avLst/>
                <a:gdLst/>
                <a:ahLst/>
                <a:cxnLst/>
                <a:rect l="l" t="t" r="r" b="b"/>
                <a:pathLst>
                  <a:path w="19076" h="17741" extrusionOk="0">
                    <a:moveTo>
                      <a:pt x="6332" y="0"/>
                    </a:moveTo>
                    <a:cubicBezTo>
                      <a:pt x="5814" y="0"/>
                      <a:pt x="5174" y="94"/>
                      <a:pt x="4404" y="364"/>
                    </a:cubicBezTo>
                    <a:cubicBezTo>
                      <a:pt x="1884" y="1239"/>
                      <a:pt x="1" y="2088"/>
                      <a:pt x="1" y="2088"/>
                    </a:cubicBezTo>
                    <a:cubicBezTo>
                      <a:pt x="1" y="2088"/>
                      <a:pt x="1327" y="6333"/>
                      <a:pt x="4166" y="7500"/>
                    </a:cubicBezTo>
                    <a:cubicBezTo>
                      <a:pt x="4244" y="5142"/>
                      <a:pt x="4659" y="4077"/>
                      <a:pt x="5334" y="4077"/>
                    </a:cubicBezTo>
                    <a:cubicBezTo>
                      <a:pt x="5343" y="4077"/>
                      <a:pt x="5351" y="4077"/>
                      <a:pt x="5360" y="4078"/>
                    </a:cubicBezTo>
                    <a:cubicBezTo>
                      <a:pt x="5439" y="6147"/>
                      <a:pt x="7031" y="8720"/>
                      <a:pt x="8331" y="9278"/>
                    </a:cubicBezTo>
                    <a:cubicBezTo>
                      <a:pt x="8331" y="7367"/>
                      <a:pt x="8357" y="6678"/>
                      <a:pt x="9047" y="5776"/>
                    </a:cubicBezTo>
                    <a:cubicBezTo>
                      <a:pt x="9870" y="7314"/>
                      <a:pt x="11302" y="9888"/>
                      <a:pt x="12894" y="11798"/>
                    </a:cubicBezTo>
                    <a:cubicBezTo>
                      <a:pt x="15733" y="15273"/>
                      <a:pt x="19075" y="17741"/>
                      <a:pt x="19075" y="17741"/>
                    </a:cubicBezTo>
                    <a:cubicBezTo>
                      <a:pt x="19075" y="17741"/>
                      <a:pt x="16873" y="11161"/>
                      <a:pt x="15573" y="8853"/>
                    </a:cubicBezTo>
                    <a:cubicBezTo>
                      <a:pt x="13504" y="5219"/>
                      <a:pt x="10082" y="4237"/>
                      <a:pt x="10082" y="4237"/>
                    </a:cubicBezTo>
                    <a:lnTo>
                      <a:pt x="12602" y="4210"/>
                    </a:lnTo>
                    <a:cubicBezTo>
                      <a:pt x="12602" y="4210"/>
                      <a:pt x="11541" y="2619"/>
                      <a:pt x="9657" y="1929"/>
                    </a:cubicBezTo>
                    <a:cubicBezTo>
                      <a:pt x="8977" y="1680"/>
                      <a:pt x="8300" y="1600"/>
                      <a:pt x="7713" y="1600"/>
                    </a:cubicBezTo>
                    <a:cubicBezTo>
                      <a:pt x="6675" y="1600"/>
                      <a:pt x="5917" y="1849"/>
                      <a:pt x="5917" y="1849"/>
                    </a:cubicBezTo>
                    <a:lnTo>
                      <a:pt x="8039" y="470"/>
                    </a:lnTo>
                    <a:cubicBezTo>
                      <a:pt x="8039" y="470"/>
                      <a:pt x="7493" y="0"/>
                      <a:pt x="63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71;p41">
                <a:extLst>
                  <a:ext uri="{FF2B5EF4-FFF2-40B4-BE49-F238E27FC236}">
                    <a16:creationId xmlns:a16="http://schemas.microsoft.com/office/drawing/2014/main" id="{8D32FE6B-24CC-4FD5-A490-D05ACE41C8BB}"/>
                  </a:ext>
                </a:extLst>
              </p:cNvPr>
              <p:cNvSpPr/>
              <p:nvPr/>
            </p:nvSpPr>
            <p:spPr>
              <a:xfrm>
                <a:off x="7615650" y="2443288"/>
                <a:ext cx="409550" cy="389650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5586" extrusionOk="0">
                    <a:moveTo>
                      <a:pt x="1057" y="1"/>
                    </a:moveTo>
                    <a:cubicBezTo>
                      <a:pt x="27" y="1"/>
                      <a:pt x="1" y="414"/>
                      <a:pt x="1711" y="543"/>
                    </a:cubicBezTo>
                    <a:cubicBezTo>
                      <a:pt x="4523" y="782"/>
                      <a:pt x="8237" y="3170"/>
                      <a:pt x="10227" y="6406"/>
                    </a:cubicBezTo>
                    <a:cubicBezTo>
                      <a:pt x="12217" y="9669"/>
                      <a:pt x="16382" y="15586"/>
                      <a:pt x="16382" y="15586"/>
                    </a:cubicBezTo>
                    <a:cubicBezTo>
                      <a:pt x="15559" y="13543"/>
                      <a:pt x="13649" y="10333"/>
                      <a:pt x="11288" y="6698"/>
                    </a:cubicBezTo>
                    <a:cubicBezTo>
                      <a:pt x="8900" y="3064"/>
                      <a:pt x="7415" y="2082"/>
                      <a:pt x="4099" y="702"/>
                    </a:cubicBezTo>
                    <a:cubicBezTo>
                      <a:pt x="2799" y="172"/>
                      <a:pt x="1720" y="1"/>
                      <a:pt x="10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72;p41">
                <a:extLst>
                  <a:ext uri="{FF2B5EF4-FFF2-40B4-BE49-F238E27FC236}">
                    <a16:creationId xmlns:a16="http://schemas.microsoft.com/office/drawing/2014/main" id="{65CD075B-FCE6-437D-A433-940B513AB1A5}"/>
                  </a:ext>
                </a:extLst>
              </p:cNvPr>
              <p:cNvSpPr/>
              <p:nvPr/>
            </p:nvSpPr>
            <p:spPr>
              <a:xfrm>
                <a:off x="7545025" y="2439613"/>
                <a:ext cx="260650" cy="60422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24169" extrusionOk="0">
                    <a:moveTo>
                      <a:pt x="760" y="0"/>
                    </a:moveTo>
                    <a:cubicBezTo>
                      <a:pt x="314" y="0"/>
                      <a:pt x="1" y="2117"/>
                      <a:pt x="265" y="5386"/>
                    </a:cubicBezTo>
                    <a:cubicBezTo>
                      <a:pt x="556" y="8676"/>
                      <a:pt x="769" y="11302"/>
                      <a:pt x="769" y="11302"/>
                    </a:cubicBezTo>
                    <a:cubicBezTo>
                      <a:pt x="769" y="11302"/>
                      <a:pt x="1803" y="8888"/>
                      <a:pt x="2599" y="6845"/>
                    </a:cubicBezTo>
                    <a:lnTo>
                      <a:pt x="2599" y="6845"/>
                    </a:lnTo>
                    <a:cubicBezTo>
                      <a:pt x="2891" y="9074"/>
                      <a:pt x="2307" y="10639"/>
                      <a:pt x="2387" y="12841"/>
                    </a:cubicBezTo>
                    <a:cubicBezTo>
                      <a:pt x="2467" y="15043"/>
                      <a:pt x="2785" y="18014"/>
                      <a:pt x="2785" y="18014"/>
                    </a:cubicBezTo>
                    <a:lnTo>
                      <a:pt x="4589" y="13345"/>
                    </a:lnTo>
                    <a:cubicBezTo>
                      <a:pt x="4589" y="13345"/>
                      <a:pt x="4642" y="15626"/>
                      <a:pt x="5305" y="18173"/>
                    </a:cubicBezTo>
                    <a:cubicBezTo>
                      <a:pt x="5995" y="21012"/>
                      <a:pt x="6844" y="24169"/>
                      <a:pt x="6844" y="24169"/>
                    </a:cubicBezTo>
                    <a:cubicBezTo>
                      <a:pt x="6844" y="24169"/>
                      <a:pt x="7613" y="21516"/>
                      <a:pt x="7879" y="18041"/>
                    </a:cubicBezTo>
                    <a:cubicBezTo>
                      <a:pt x="8117" y="14247"/>
                      <a:pt x="7587" y="12549"/>
                      <a:pt x="7587" y="12549"/>
                    </a:cubicBezTo>
                    <a:lnTo>
                      <a:pt x="7587" y="12549"/>
                    </a:lnTo>
                    <a:lnTo>
                      <a:pt x="10425" y="15626"/>
                    </a:lnTo>
                    <a:cubicBezTo>
                      <a:pt x="10425" y="15626"/>
                      <a:pt x="9789" y="9737"/>
                      <a:pt x="8170" y="6712"/>
                    </a:cubicBezTo>
                    <a:cubicBezTo>
                      <a:pt x="6526" y="3662"/>
                      <a:pt x="2201" y="27"/>
                      <a:pt x="769" y="1"/>
                    </a:cubicBezTo>
                    <a:cubicBezTo>
                      <a:pt x="766" y="0"/>
                      <a:pt x="763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73;p41">
                <a:extLst>
                  <a:ext uri="{FF2B5EF4-FFF2-40B4-BE49-F238E27FC236}">
                    <a16:creationId xmlns:a16="http://schemas.microsoft.com/office/drawing/2014/main" id="{614DC6E0-F63B-4920-9241-9D1D5315FE8C}"/>
                  </a:ext>
                </a:extLst>
              </p:cNvPr>
              <p:cNvSpPr/>
              <p:nvPr/>
            </p:nvSpPr>
            <p:spPr>
              <a:xfrm>
                <a:off x="7559600" y="2439613"/>
                <a:ext cx="246075" cy="604225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24169" extrusionOk="0">
                    <a:moveTo>
                      <a:pt x="183" y="0"/>
                    </a:moveTo>
                    <a:cubicBezTo>
                      <a:pt x="1" y="0"/>
                      <a:pt x="2873" y="2784"/>
                      <a:pt x="4510" y="7880"/>
                    </a:cubicBezTo>
                    <a:cubicBezTo>
                      <a:pt x="6606" y="14406"/>
                      <a:pt x="6261" y="24169"/>
                      <a:pt x="6261" y="24169"/>
                    </a:cubicBezTo>
                    <a:cubicBezTo>
                      <a:pt x="6261" y="24169"/>
                      <a:pt x="7057" y="21542"/>
                      <a:pt x="7296" y="18041"/>
                    </a:cubicBezTo>
                    <a:cubicBezTo>
                      <a:pt x="7534" y="14247"/>
                      <a:pt x="7004" y="12549"/>
                      <a:pt x="7004" y="12549"/>
                    </a:cubicBezTo>
                    <a:lnTo>
                      <a:pt x="7004" y="12549"/>
                    </a:lnTo>
                    <a:lnTo>
                      <a:pt x="9842" y="15626"/>
                    </a:lnTo>
                    <a:cubicBezTo>
                      <a:pt x="9842" y="15626"/>
                      <a:pt x="9206" y="9737"/>
                      <a:pt x="7587" y="6712"/>
                    </a:cubicBezTo>
                    <a:cubicBezTo>
                      <a:pt x="5943" y="3662"/>
                      <a:pt x="1618" y="27"/>
                      <a:pt x="186" y="1"/>
                    </a:cubicBezTo>
                    <a:cubicBezTo>
                      <a:pt x="185" y="0"/>
                      <a:pt x="184" y="0"/>
                      <a:pt x="183" y="0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74;p41">
                <a:extLst>
                  <a:ext uri="{FF2B5EF4-FFF2-40B4-BE49-F238E27FC236}">
                    <a16:creationId xmlns:a16="http://schemas.microsoft.com/office/drawing/2014/main" id="{F9DEA8D6-563F-4F32-AF9A-9BE97983EE6B}"/>
                  </a:ext>
                </a:extLst>
              </p:cNvPr>
              <p:cNvSpPr/>
              <p:nvPr/>
            </p:nvSpPr>
            <p:spPr>
              <a:xfrm>
                <a:off x="7561575" y="2439613"/>
                <a:ext cx="157875" cy="4563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8253" extrusionOk="0">
                    <a:moveTo>
                      <a:pt x="1" y="1"/>
                    </a:moveTo>
                    <a:cubicBezTo>
                      <a:pt x="1" y="1"/>
                      <a:pt x="1831" y="2044"/>
                      <a:pt x="3662" y="6447"/>
                    </a:cubicBezTo>
                    <a:cubicBezTo>
                      <a:pt x="5068" y="9870"/>
                      <a:pt x="6049" y="18253"/>
                      <a:pt x="6049" y="18253"/>
                    </a:cubicBezTo>
                    <a:cubicBezTo>
                      <a:pt x="6049" y="18253"/>
                      <a:pt x="6315" y="12257"/>
                      <a:pt x="4458" y="7137"/>
                    </a:cubicBezTo>
                    <a:cubicBezTo>
                      <a:pt x="2627" y="201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75;p41">
                <a:extLst>
                  <a:ext uri="{FF2B5EF4-FFF2-40B4-BE49-F238E27FC236}">
                    <a16:creationId xmlns:a16="http://schemas.microsoft.com/office/drawing/2014/main" id="{D8A7FB24-E03A-48FC-BA80-E44CC66A7D91}"/>
                  </a:ext>
                </a:extLst>
              </p:cNvPr>
              <p:cNvSpPr/>
              <p:nvPr/>
            </p:nvSpPr>
            <p:spPr>
              <a:xfrm>
                <a:off x="7356625" y="2447513"/>
                <a:ext cx="228850" cy="620200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4808" extrusionOk="0">
                    <a:moveTo>
                      <a:pt x="7587" y="1"/>
                    </a:moveTo>
                    <a:cubicBezTo>
                      <a:pt x="7579" y="1"/>
                      <a:pt x="7570" y="1"/>
                      <a:pt x="7562" y="3"/>
                    </a:cubicBezTo>
                    <a:cubicBezTo>
                      <a:pt x="6129" y="268"/>
                      <a:pt x="2362" y="4460"/>
                      <a:pt x="1195" y="7696"/>
                    </a:cubicBezTo>
                    <a:cubicBezTo>
                      <a:pt x="1" y="10960"/>
                      <a:pt x="213" y="16849"/>
                      <a:pt x="213" y="16849"/>
                    </a:cubicBezTo>
                    <a:lnTo>
                      <a:pt x="2601" y="13400"/>
                    </a:lnTo>
                    <a:lnTo>
                      <a:pt x="2601" y="13400"/>
                    </a:lnTo>
                    <a:cubicBezTo>
                      <a:pt x="2601" y="13401"/>
                      <a:pt x="2309" y="15152"/>
                      <a:pt x="3105" y="18865"/>
                    </a:cubicBezTo>
                    <a:cubicBezTo>
                      <a:pt x="3848" y="22314"/>
                      <a:pt x="4989" y="24808"/>
                      <a:pt x="4989" y="24808"/>
                    </a:cubicBezTo>
                    <a:cubicBezTo>
                      <a:pt x="4989" y="24808"/>
                      <a:pt x="5360" y="21571"/>
                      <a:pt x="5678" y="18653"/>
                    </a:cubicBezTo>
                    <a:cubicBezTo>
                      <a:pt x="5944" y="16027"/>
                      <a:pt x="5678" y="13772"/>
                      <a:pt x="5678" y="13772"/>
                    </a:cubicBezTo>
                    <a:lnTo>
                      <a:pt x="5678" y="13772"/>
                    </a:lnTo>
                    <a:lnTo>
                      <a:pt x="8146" y="18149"/>
                    </a:lnTo>
                    <a:cubicBezTo>
                      <a:pt x="8146" y="18149"/>
                      <a:pt x="8013" y="15151"/>
                      <a:pt x="7774" y="12949"/>
                    </a:cubicBezTo>
                    <a:cubicBezTo>
                      <a:pt x="7535" y="10774"/>
                      <a:pt x="6739" y="9315"/>
                      <a:pt x="6713" y="7060"/>
                    </a:cubicBezTo>
                    <a:lnTo>
                      <a:pt x="6713" y="7060"/>
                    </a:lnTo>
                    <a:cubicBezTo>
                      <a:pt x="7801" y="8970"/>
                      <a:pt x="9154" y="11198"/>
                      <a:pt x="9154" y="11198"/>
                    </a:cubicBezTo>
                    <a:cubicBezTo>
                      <a:pt x="9154" y="11198"/>
                      <a:pt x="8994" y="8572"/>
                      <a:pt x="8809" y="5282"/>
                    </a:cubicBezTo>
                    <a:cubicBezTo>
                      <a:pt x="8627" y="2054"/>
                      <a:pt x="8035" y="1"/>
                      <a:pt x="7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76;p41">
                <a:extLst>
                  <a:ext uri="{FF2B5EF4-FFF2-40B4-BE49-F238E27FC236}">
                    <a16:creationId xmlns:a16="http://schemas.microsoft.com/office/drawing/2014/main" id="{55AAC371-8D22-45BD-950D-702A869F34E4}"/>
                  </a:ext>
                </a:extLst>
              </p:cNvPr>
              <p:cNvSpPr/>
              <p:nvPr/>
            </p:nvSpPr>
            <p:spPr>
              <a:xfrm>
                <a:off x="7357300" y="2447563"/>
                <a:ext cx="192525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24806" extrusionOk="0">
                    <a:moveTo>
                      <a:pt x="7537" y="1"/>
                    </a:moveTo>
                    <a:cubicBezTo>
                      <a:pt x="7536" y="1"/>
                      <a:pt x="7536" y="1"/>
                      <a:pt x="7535" y="1"/>
                    </a:cubicBezTo>
                    <a:cubicBezTo>
                      <a:pt x="6102" y="266"/>
                      <a:pt x="2335" y="4458"/>
                      <a:pt x="1168" y="7694"/>
                    </a:cubicBezTo>
                    <a:cubicBezTo>
                      <a:pt x="0" y="10958"/>
                      <a:pt x="186" y="16847"/>
                      <a:pt x="186" y="16847"/>
                    </a:cubicBezTo>
                    <a:lnTo>
                      <a:pt x="2574" y="13398"/>
                    </a:lnTo>
                    <a:lnTo>
                      <a:pt x="2574" y="13398"/>
                    </a:lnTo>
                    <a:cubicBezTo>
                      <a:pt x="2574" y="13399"/>
                      <a:pt x="2282" y="15150"/>
                      <a:pt x="3078" y="18863"/>
                    </a:cubicBezTo>
                    <a:cubicBezTo>
                      <a:pt x="3821" y="22312"/>
                      <a:pt x="4962" y="24806"/>
                      <a:pt x="4962" y="24806"/>
                    </a:cubicBezTo>
                    <a:cubicBezTo>
                      <a:pt x="4962" y="24806"/>
                      <a:pt x="3237" y="15176"/>
                      <a:pt x="4378" y="8411"/>
                    </a:cubicBezTo>
                    <a:cubicBezTo>
                      <a:pt x="5276" y="3153"/>
                      <a:pt x="7700" y="1"/>
                      <a:pt x="7537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77;p41">
                <a:extLst>
                  <a:ext uri="{FF2B5EF4-FFF2-40B4-BE49-F238E27FC236}">
                    <a16:creationId xmlns:a16="http://schemas.microsoft.com/office/drawing/2014/main" id="{CB15D1A4-E528-4B7B-AA18-BB1319BC15B4}"/>
                  </a:ext>
                </a:extLst>
              </p:cNvPr>
              <p:cNvSpPr/>
              <p:nvPr/>
            </p:nvSpPr>
            <p:spPr>
              <a:xfrm>
                <a:off x="7435550" y="2447563"/>
                <a:ext cx="112775" cy="4729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18917" extrusionOk="0">
                    <a:moveTo>
                      <a:pt x="4511" y="1"/>
                    </a:moveTo>
                    <a:cubicBezTo>
                      <a:pt x="4486" y="1"/>
                      <a:pt x="2197" y="2391"/>
                      <a:pt x="1089" y="7694"/>
                    </a:cubicBezTo>
                    <a:cubicBezTo>
                      <a:pt x="1" y="13027"/>
                      <a:pt x="1115" y="18916"/>
                      <a:pt x="1115" y="18916"/>
                    </a:cubicBezTo>
                    <a:cubicBezTo>
                      <a:pt x="1115" y="18916"/>
                      <a:pt x="876" y="10480"/>
                      <a:pt x="1805" y="6899"/>
                    </a:cubicBezTo>
                    <a:cubicBezTo>
                      <a:pt x="2972" y="2282"/>
                      <a:pt x="4511" y="1"/>
                      <a:pt x="4511" y="1"/>
                    </a:cubicBezTo>
                    <a:cubicBezTo>
                      <a:pt x="4511" y="1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78;p41">
                <a:extLst>
                  <a:ext uri="{FF2B5EF4-FFF2-40B4-BE49-F238E27FC236}">
                    <a16:creationId xmlns:a16="http://schemas.microsoft.com/office/drawing/2014/main" id="{0EC757B3-479C-49BD-B74B-AB77FDF9E707}"/>
                  </a:ext>
                </a:extLst>
              </p:cNvPr>
              <p:cNvSpPr/>
              <p:nvPr/>
            </p:nvSpPr>
            <p:spPr>
              <a:xfrm>
                <a:off x="7548975" y="2319563"/>
                <a:ext cx="149250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883" extrusionOk="0">
                    <a:moveTo>
                      <a:pt x="5200" y="1"/>
                    </a:moveTo>
                    <a:cubicBezTo>
                      <a:pt x="5200" y="1"/>
                      <a:pt x="4139" y="372"/>
                      <a:pt x="2707" y="1380"/>
                    </a:cubicBezTo>
                    <a:lnTo>
                      <a:pt x="2707" y="1354"/>
                    </a:lnTo>
                    <a:cubicBezTo>
                      <a:pt x="770" y="2707"/>
                      <a:pt x="1" y="4882"/>
                      <a:pt x="1" y="4882"/>
                    </a:cubicBezTo>
                    <a:cubicBezTo>
                      <a:pt x="1" y="4882"/>
                      <a:pt x="717" y="3794"/>
                      <a:pt x="2600" y="2150"/>
                    </a:cubicBezTo>
                    <a:cubicBezTo>
                      <a:pt x="4511" y="478"/>
                      <a:pt x="5970" y="399"/>
                      <a:pt x="5970" y="399"/>
                    </a:cubicBezTo>
                    <a:lnTo>
                      <a:pt x="52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79;p41">
                <a:extLst>
                  <a:ext uri="{FF2B5EF4-FFF2-40B4-BE49-F238E27FC236}">
                    <a16:creationId xmlns:a16="http://schemas.microsoft.com/office/drawing/2014/main" id="{24F98472-7373-4B7E-A569-845835F6385F}"/>
                  </a:ext>
                </a:extLst>
              </p:cNvPr>
              <p:cNvSpPr/>
              <p:nvPr/>
            </p:nvSpPr>
            <p:spPr>
              <a:xfrm>
                <a:off x="7926350" y="3746863"/>
                <a:ext cx="484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820" extrusionOk="0">
                    <a:moveTo>
                      <a:pt x="1938" y="0"/>
                    </a:moveTo>
                    <a:cubicBezTo>
                      <a:pt x="1937" y="0"/>
                      <a:pt x="1725" y="266"/>
                      <a:pt x="1142" y="451"/>
                    </a:cubicBezTo>
                    <a:cubicBezTo>
                      <a:pt x="585" y="663"/>
                      <a:pt x="1" y="796"/>
                      <a:pt x="1" y="796"/>
                    </a:cubicBezTo>
                    <a:cubicBezTo>
                      <a:pt x="1" y="796"/>
                      <a:pt x="142" y="820"/>
                      <a:pt x="360" y="820"/>
                    </a:cubicBezTo>
                    <a:cubicBezTo>
                      <a:pt x="606" y="820"/>
                      <a:pt x="950" y="790"/>
                      <a:pt x="1301" y="663"/>
                    </a:cubicBezTo>
                    <a:cubicBezTo>
                      <a:pt x="1937" y="398"/>
                      <a:pt x="1938" y="0"/>
                      <a:pt x="1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480;p41">
                <a:extLst>
                  <a:ext uri="{FF2B5EF4-FFF2-40B4-BE49-F238E27FC236}">
                    <a16:creationId xmlns:a16="http://schemas.microsoft.com/office/drawing/2014/main" id="{8D71CD5D-C3E1-4C2C-9D35-5185BF130D1E}"/>
                  </a:ext>
                </a:extLst>
              </p:cNvPr>
              <p:cNvSpPr/>
              <p:nvPr/>
            </p:nvSpPr>
            <p:spPr>
              <a:xfrm>
                <a:off x="7893200" y="3703688"/>
                <a:ext cx="517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39" extrusionOk="0">
                    <a:moveTo>
                      <a:pt x="1994" y="1"/>
                    </a:moveTo>
                    <a:cubicBezTo>
                      <a:pt x="1868" y="1"/>
                      <a:pt x="1592" y="14"/>
                      <a:pt x="1194" y="109"/>
                    </a:cubicBezTo>
                    <a:cubicBezTo>
                      <a:pt x="860" y="204"/>
                      <a:pt x="497" y="224"/>
                      <a:pt x="260" y="224"/>
                    </a:cubicBezTo>
                    <a:cubicBezTo>
                      <a:pt x="102" y="224"/>
                      <a:pt x="0" y="215"/>
                      <a:pt x="0" y="215"/>
                    </a:cubicBezTo>
                    <a:lnTo>
                      <a:pt x="0" y="215"/>
                    </a:lnTo>
                    <a:cubicBezTo>
                      <a:pt x="0" y="215"/>
                      <a:pt x="370" y="338"/>
                      <a:pt x="804" y="338"/>
                    </a:cubicBezTo>
                    <a:cubicBezTo>
                      <a:pt x="940" y="338"/>
                      <a:pt x="1082" y="326"/>
                      <a:pt x="1221" y="295"/>
                    </a:cubicBezTo>
                    <a:cubicBezTo>
                      <a:pt x="1804" y="162"/>
                      <a:pt x="2070" y="3"/>
                      <a:pt x="2070" y="3"/>
                    </a:cubicBezTo>
                    <a:cubicBezTo>
                      <a:pt x="2070" y="3"/>
                      <a:pt x="2044" y="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81;p41">
                <a:extLst>
                  <a:ext uri="{FF2B5EF4-FFF2-40B4-BE49-F238E27FC236}">
                    <a16:creationId xmlns:a16="http://schemas.microsoft.com/office/drawing/2014/main" id="{5237EFEC-717F-4EAC-92C1-CEE03080A562}"/>
                  </a:ext>
                </a:extLst>
              </p:cNvPr>
              <p:cNvSpPr/>
              <p:nvPr/>
            </p:nvSpPr>
            <p:spPr>
              <a:xfrm>
                <a:off x="7891200" y="3684513"/>
                <a:ext cx="40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481" extrusionOk="0">
                    <a:moveTo>
                      <a:pt x="1619" y="0"/>
                    </a:moveTo>
                    <a:cubicBezTo>
                      <a:pt x="1619" y="1"/>
                      <a:pt x="1195" y="107"/>
                      <a:pt x="823" y="213"/>
                    </a:cubicBezTo>
                    <a:cubicBezTo>
                      <a:pt x="425" y="292"/>
                      <a:pt x="1" y="478"/>
                      <a:pt x="1" y="478"/>
                    </a:cubicBezTo>
                    <a:cubicBezTo>
                      <a:pt x="1" y="478"/>
                      <a:pt x="35" y="480"/>
                      <a:pt x="96" y="480"/>
                    </a:cubicBezTo>
                    <a:cubicBezTo>
                      <a:pt x="248" y="480"/>
                      <a:pt x="562" y="467"/>
                      <a:pt x="903" y="372"/>
                    </a:cubicBezTo>
                    <a:cubicBezTo>
                      <a:pt x="1380" y="239"/>
                      <a:pt x="1619" y="1"/>
                      <a:pt x="1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482;p41">
                <a:extLst>
                  <a:ext uri="{FF2B5EF4-FFF2-40B4-BE49-F238E27FC236}">
                    <a16:creationId xmlns:a16="http://schemas.microsoft.com/office/drawing/2014/main" id="{F3A459EE-CCE1-4458-ADBE-D3589A8A618F}"/>
                  </a:ext>
                </a:extLst>
              </p:cNvPr>
              <p:cNvSpPr/>
              <p:nvPr/>
            </p:nvSpPr>
            <p:spPr>
              <a:xfrm>
                <a:off x="7868650" y="3619513"/>
                <a:ext cx="345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538" extrusionOk="0">
                    <a:moveTo>
                      <a:pt x="1380" y="1"/>
                    </a:moveTo>
                    <a:cubicBezTo>
                      <a:pt x="1380" y="1"/>
                      <a:pt x="1062" y="1"/>
                      <a:pt x="637" y="186"/>
                    </a:cubicBezTo>
                    <a:cubicBezTo>
                      <a:pt x="240" y="399"/>
                      <a:pt x="1" y="531"/>
                      <a:pt x="1" y="531"/>
                    </a:cubicBezTo>
                    <a:cubicBezTo>
                      <a:pt x="1" y="531"/>
                      <a:pt x="18" y="537"/>
                      <a:pt x="62" y="537"/>
                    </a:cubicBezTo>
                    <a:cubicBezTo>
                      <a:pt x="148" y="537"/>
                      <a:pt x="337" y="513"/>
                      <a:pt x="691" y="372"/>
                    </a:cubicBezTo>
                    <a:cubicBezTo>
                      <a:pt x="1195" y="186"/>
                      <a:pt x="1380" y="1"/>
                      <a:pt x="1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483;p41">
                <a:extLst>
                  <a:ext uri="{FF2B5EF4-FFF2-40B4-BE49-F238E27FC236}">
                    <a16:creationId xmlns:a16="http://schemas.microsoft.com/office/drawing/2014/main" id="{CDA193B8-093B-466D-B13B-64EB49948B27}"/>
                  </a:ext>
                </a:extLst>
              </p:cNvPr>
              <p:cNvSpPr/>
              <p:nvPr/>
            </p:nvSpPr>
            <p:spPr>
              <a:xfrm>
                <a:off x="7846775" y="3479263"/>
                <a:ext cx="351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6" extrusionOk="0">
                    <a:moveTo>
                      <a:pt x="891" y="0"/>
                    </a:moveTo>
                    <a:cubicBezTo>
                      <a:pt x="828" y="0"/>
                      <a:pt x="761" y="4"/>
                      <a:pt x="690" y="13"/>
                    </a:cubicBezTo>
                    <a:cubicBezTo>
                      <a:pt x="239" y="39"/>
                      <a:pt x="0" y="92"/>
                      <a:pt x="0" y="92"/>
                    </a:cubicBezTo>
                    <a:cubicBezTo>
                      <a:pt x="0" y="92"/>
                      <a:pt x="213" y="225"/>
                      <a:pt x="690" y="225"/>
                    </a:cubicBezTo>
                    <a:cubicBezTo>
                      <a:pt x="1168" y="199"/>
                      <a:pt x="1406" y="92"/>
                      <a:pt x="1406" y="92"/>
                    </a:cubicBezTo>
                    <a:cubicBezTo>
                      <a:pt x="1406" y="92"/>
                      <a:pt x="1204" y="0"/>
                      <a:pt x="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484;p41">
                <a:extLst>
                  <a:ext uri="{FF2B5EF4-FFF2-40B4-BE49-F238E27FC236}">
                    <a16:creationId xmlns:a16="http://schemas.microsoft.com/office/drawing/2014/main" id="{7492885D-B4DE-4C04-8082-EC739E698D50}"/>
                  </a:ext>
                </a:extLst>
              </p:cNvPr>
              <p:cNvSpPr/>
              <p:nvPr/>
            </p:nvSpPr>
            <p:spPr>
              <a:xfrm>
                <a:off x="7836150" y="3461013"/>
                <a:ext cx="378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319" extrusionOk="0">
                    <a:moveTo>
                      <a:pt x="1" y="0"/>
                    </a:moveTo>
                    <a:lnTo>
                      <a:pt x="1" y="27"/>
                    </a:lnTo>
                    <a:cubicBezTo>
                      <a:pt x="1" y="27"/>
                      <a:pt x="13" y="25"/>
                      <a:pt x="34" y="22"/>
                    </a:cubicBezTo>
                    <a:lnTo>
                      <a:pt x="34" y="22"/>
                    </a:lnTo>
                    <a:cubicBezTo>
                      <a:pt x="123" y="77"/>
                      <a:pt x="382" y="218"/>
                      <a:pt x="744" y="239"/>
                    </a:cubicBezTo>
                    <a:cubicBezTo>
                      <a:pt x="1195" y="292"/>
                      <a:pt x="1513" y="318"/>
                      <a:pt x="1513" y="318"/>
                    </a:cubicBezTo>
                    <a:cubicBezTo>
                      <a:pt x="1513" y="318"/>
                      <a:pt x="1168" y="53"/>
                      <a:pt x="744" y="27"/>
                    </a:cubicBezTo>
                    <a:cubicBezTo>
                      <a:pt x="611" y="9"/>
                      <a:pt x="484" y="3"/>
                      <a:pt x="374" y="3"/>
                    </a:cubicBezTo>
                    <a:cubicBezTo>
                      <a:pt x="215" y="3"/>
                      <a:pt x="91" y="15"/>
                      <a:pt x="34" y="22"/>
                    </a:cubicBezTo>
                    <a:lnTo>
                      <a:pt x="34" y="22"/>
                    </a:lnTo>
                    <a:cubicBezTo>
                      <a:pt x="12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485;p41">
                <a:extLst>
                  <a:ext uri="{FF2B5EF4-FFF2-40B4-BE49-F238E27FC236}">
                    <a16:creationId xmlns:a16="http://schemas.microsoft.com/office/drawing/2014/main" id="{5D0420CF-8E63-49B5-B9E7-D21AF5AECE54}"/>
                  </a:ext>
                </a:extLst>
              </p:cNvPr>
              <p:cNvSpPr/>
              <p:nvPr/>
            </p:nvSpPr>
            <p:spPr>
              <a:xfrm>
                <a:off x="7824875" y="3322338"/>
                <a:ext cx="45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27" extrusionOk="0">
                    <a:moveTo>
                      <a:pt x="1598" y="1"/>
                    </a:moveTo>
                    <a:cubicBezTo>
                      <a:pt x="1491" y="1"/>
                      <a:pt x="1347" y="16"/>
                      <a:pt x="1009" y="135"/>
                    </a:cubicBezTo>
                    <a:cubicBezTo>
                      <a:pt x="531" y="294"/>
                      <a:pt x="1" y="400"/>
                      <a:pt x="1" y="400"/>
                    </a:cubicBezTo>
                    <a:cubicBezTo>
                      <a:pt x="1" y="400"/>
                      <a:pt x="167" y="427"/>
                      <a:pt x="389" y="427"/>
                    </a:cubicBezTo>
                    <a:cubicBezTo>
                      <a:pt x="611" y="427"/>
                      <a:pt x="890" y="400"/>
                      <a:pt x="1115" y="294"/>
                    </a:cubicBezTo>
                    <a:cubicBezTo>
                      <a:pt x="1540" y="108"/>
                      <a:pt x="1831" y="2"/>
                      <a:pt x="1699" y="2"/>
                    </a:cubicBezTo>
                    <a:cubicBezTo>
                      <a:pt x="1666" y="2"/>
                      <a:pt x="1634" y="1"/>
                      <a:pt x="15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486;p41">
                <a:extLst>
                  <a:ext uri="{FF2B5EF4-FFF2-40B4-BE49-F238E27FC236}">
                    <a16:creationId xmlns:a16="http://schemas.microsoft.com/office/drawing/2014/main" id="{B4D532CB-7B9E-4988-A588-95DBEBC1EDAE}"/>
                  </a:ext>
                </a:extLst>
              </p:cNvPr>
              <p:cNvSpPr/>
              <p:nvPr/>
            </p:nvSpPr>
            <p:spPr>
              <a:xfrm>
                <a:off x="7818250" y="2958013"/>
                <a:ext cx="318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47" extrusionOk="0">
                    <a:moveTo>
                      <a:pt x="1141" y="1"/>
                    </a:moveTo>
                    <a:cubicBezTo>
                      <a:pt x="970" y="1"/>
                      <a:pt x="619" y="34"/>
                      <a:pt x="1" y="223"/>
                    </a:cubicBezTo>
                    <a:cubicBezTo>
                      <a:pt x="1" y="223"/>
                      <a:pt x="177" y="246"/>
                      <a:pt x="405" y="246"/>
                    </a:cubicBezTo>
                    <a:cubicBezTo>
                      <a:pt x="519" y="246"/>
                      <a:pt x="646" y="241"/>
                      <a:pt x="770" y="223"/>
                    </a:cubicBezTo>
                    <a:cubicBezTo>
                      <a:pt x="1168" y="170"/>
                      <a:pt x="1274" y="11"/>
                      <a:pt x="1274" y="11"/>
                    </a:cubicBezTo>
                    <a:cubicBezTo>
                      <a:pt x="1274" y="11"/>
                      <a:pt x="1234" y="1"/>
                      <a:pt x="1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487;p41">
                <a:extLst>
                  <a:ext uri="{FF2B5EF4-FFF2-40B4-BE49-F238E27FC236}">
                    <a16:creationId xmlns:a16="http://schemas.microsoft.com/office/drawing/2014/main" id="{D358BECC-D0E5-475B-9BF0-5076CFDDA020}"/>
                  </a:ext>
                </a:extLst>
              </p:cNvPr>
              <p:cNvSpPr/>
              <p:nvPr/>
            </p:nvSpPr>
            <p:spPr>
              <a:xfrm>
                <a:off x="7827525" y="3298888"/>
                <a:ext cx="378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5" extrusionOk="0">
                    <a:moveTo>
                      <a:pt x="304" y="0"/>
                    </a:moveTo>
                    <a:cubicBezTo>
                      <a:pt x="83" y="0"/>
                      <a:pt x="1" y="12"/>
                      <a:pt x="1" y="12"/>
                    </a:cubicBezTo>
                    <a:cubicBezTo>
                      <a:pt x="1" y="12"/>
                      <a:pt x="240" y="118"/>
                      <a:pt x="691" y="171"/>
                    </a:cubicBezTo>
                    <a:cubicBezTo>
                      <a:pt x="832" y="189"/>
                      <a:pt x="971" y="195"/>
                      <a:pt x="1093" y="195"/>
                    </a:cubicBezTo>
                    <a:cubicBezTo>
                      <a:pt x="1336" y="195"/>
                      <a:pt x="1513" y="171"/>
                      <a:pt x="1513" y="171"/>
                    </a:cubicBezTo>
                    <a:cubicBezTo>
                      <a:pt x="1513" y="171"/>
                      <a:pt x="1327" y="12"/>
                      <a:pt x="744" y="12"/>
                    </a:cubicBezTo>
                    <a:cubicBezTo>
                      <a:pt x="558" y="3"/>
                      <a:pt x="414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488;p41">
                <a:extLst>
                  <a:ext uri="{FF2B5EF4-FFF2-40B4-BE49-F238E27FC236}">
                    <a16:creationId xmlns:a16="http://schemas.microsoft.com/office/drawing/2014/main" id="{2F16F434-0A89-4203-BD3E-8125E313FC0B}"/>
                  </a:ext>
                </a:extLst>
              </p:cNvPr>
              <p:cNvSpPr/>
              <p:nvPr/>
            </p:nvSpPr>
            <p:spPr>
              <a:xfrm>
                <a:off x="7818925" y="3010738"/>
                <a:ext cx="3052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99" extrusionOk="0">
                    <a:moveTo>
                      <a:pt x="934" y="0"/>
                    </a:moveTo>
                    <a:cubicBezTo>
                      <a:pt x="843" y="0"/>
                      <a:pt x="734" y="6"/>
                      <a:pt x="610" y="24"/>
                    </a:cubicBezTo>
                    <a:cubicBezTo>
                      <a:pt x="239" y="104"/>
                      <a:pt x="0" y="263"/>
                      <a:pt x="0" y="263"/>
                    </a:cubicBezTo>
                    <a:cubicBezTo>
                      <a:pt x="0" y="263"/>
                      <a:pt x="71" y="298"/>
                      <a:pt x="259" y="298"/>
                    </a:cubicBezTo>
                    <a:cubicBezTo>
                      <a:pt x="354" y="298"/>
                      <a:pt x="478" y="289"/>
                      <a:pt x="637" y="263"/>
                    </a:cubicBezTo>
                    <a:cubicBezTo>
                      <a:pt x="1114" y="183"/>
                      <a:pt x="1220" y="24"/>
                      <a:pt x="1220" y="24"/>
                    </a:cubicBezTo>
                    <a:cubicBezTo>
                      <a:pt x="1220" y="24"/>
                      <a:pt x="1114" y="0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489;p41">
                <a:extLst>
                  <a:ext uri="{FF2B5EF4-FFF2-40B4-BE49-F238E27FC236}">
                    <a16:creationId xmlns:a16="http://schemas.microsoft.com/office/drawing/2014/main" id="{3DE124FE-32C5-4E8D-9022-E3C024BA7E19}"/>
                  </a:ext>
                </a:extLst>
              </p:cNvPr>
              <p:cNvSpPr/>
              <p:nvPr/>
            </p:nvSpPr>
            <p:spPr>
              <a:xfrm>
                <a:off x="7821575" y="3260688"/>
                <a:ext cx="3385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320" extrusionOk="0">
                    <a:moveTo>
                      <a:pt x="60" y="0"/>
                    </a:moveTo>
                    <a:cubicBezTo>
                      <a:pt x="22" y="0"/>
                      <a:pt x="0" y="1"/>
                      <a:pt x="0" y="1"/>
                    </a:cubicBezTo>
                    <a:lnTo>
                      <a:pt x="0" y="319"/>
                    </a:lnTo>
                    <a:cubicBezTo>
                      <a:pt x="0" y="319"/>
                      <a:pt x="1008" y="319"/>
                      <a:pt x="1353" y="240"/>
                    </a:cubicBezTo>
                    <a:cubicBezTo>
                      <a:pt x="867" y="19"/>
                      <a:pt x="251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490;p41">
                <a:extLst>
                  <a:ext uri="{FF2B5EF4-FFF2-40B4-BE49-F238E27FC236}">
                    <a16:creationId xmlns:a16="http://schemas.microsoft.com/office/drawing/2014/main" id="{BE16A5A9-7460-4E16-B48E-A0BFA879990B}"/>
                  </a:ext>
                </a:extLst>
              </p:cNvPr>
              <p:cNvSpPr/>
              <p:nvPr/>
            </p:nvSpPr>
            <p:spPr>
              <a:xfrm>
                <a:off x="8110075" y="2769913"/>
                <a:ext cx="363475" cy="1076450"/>
              </a:xfrm>
              <a:custGeom>
                <a:avLst/>
                <a:gdLst/>
                <a:ahLst/>
                <a:cxnLst/>
                <a:rect l="l" t="t" r="r" b="b"/>
                <a:pathLst>
                  <a:path w="14539" h="43058" extrusionOk="0">
                    <a:moveTo>
                      <a:pt x="14539" y="0"/>
                    </a:moveTo>
                    <a:cubicBezTo>
                      <a:pt x="13371" y="2521"/>
                      <a:pt x="11939" y="8145"/>
                      <a:pt x="11806" y="14167"/>
                    </a:cubicBezTo>
                    <a:cubicBezTo>
                      <a:pt x="11700" y="18067"/>
                      <a:pt x="10957" y="21914"/>
                      <a:pt x="10108" y="25734"/>
                    </a:cubicBezTo>
                    <a:cubicBezTo>
                      <a:pt x="9259" y="29501"/>
                      <a:pt x="8066" y="33427"/>
                      <a:pt x="5757" y="36584"/>
                    </a:cubicBezTo>
                    <a:cubicBezTo>
                      <a:pt x="4351" y="38548"/>
                      <a:pt x="2388" y="40139"/>
                      <a:pt x="213" y="40909"/>
                    </a:cubicBezTo>
                    <a:cubicBezTo>
                      <a:pt x="160" y="40909"/>
                      <a:pt x="133" y="40935"/>
                      <a:pt x="80" y="40935"/>
                    </a:cubicBezTo>
                    <a:cubicBezTo>
                      <a:pt x="27" y="41652"/>
                      <a:pt x="1" y="42341"/>
                      <a:pt x="1" y="43058"/>
                    </a:cubicBezTo>
                    <a:cubicBezTo>
                      <a:pt x="558" y="42952"/>
                      <a:pt x="1141" y="42819"/>
                      <a:pt x="1725" y="42607"/>
                    </a:cubicBezTo>
                    <a:cubicBezTo>
                      <a:pt x="5386" y="41254"/>
                      <a:pt x="7853" y="37964"/>
                      <a:pt x="9392" y="34489"/>
                    </a:cubicBezTo>
                    <a:cubicBezTo>
                      <a:pt x="11567" y="29581"/>
                      <a:pt x="12416" y="25362"/>
                      <a:pt x="13000" y="20932"/>
                    </a:cubicBezTo>
                    <a:cubicBezTo>
                      <a:pt x="13425" y="17775"/>
                      <a:pt x="13345" y="14698"/>
                      <a:pt x="13716" y="10718"/>
                    </a:cubicBezTo>
                    <a:cubicBezTo>
                      <a:pt x="13982" y="7720"/>
                      <a:pt x="14247" y="1937"/>
                      <a:pt x="14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491;p41">
                <a:extLst>
                  <a:ext uri="{FF2B5EF4-FFF2-40B4-BE49-F238E27FC236}">
                    <a16:creationId xmlns:a16="http://schemas.microsoft.com/office/drawing/2014/main" id="{F21A751C-6D6F-47C1-8635-457C987239E7}"/>
                  </a:ext>
                </a:extLst>
              </p:cNvPr>
              <p:cNvSpPr/>
              <p:nvPr/>
            </p:nvSpPr>
            <p:spPr>
              <a:xfrm>
                <a:off x="8110075" y="2769913"/>
                <a:ext cx="363475" cy="1076450"/>
              </a:xfrm>
              <a:custGeom>
                <a:avLst/>
                <a:gdLst/>
                <a:ahLst/>
                <a:cxnLst/>
                <a:rect l="l" t="t" r="r" b="b"/>
                <a:pathLst>
                  <a:path w="14539" h="43058" extrusionOk="0">
                    <a:moveTo>
                      <a:pt x="14539" y="0"/>
                    </a:moveTo>
                    <a:lnTo>
                      <a:pt x="14539" y="0"/>
                    </a:lnTo>
                    <a:cubicBezTo>
                      <a:pt x="13637" y="1963"/>
                      <a:pt x="12549" y="5863"/>
                      <a:pt x="12045" y="10347"/>
                    </a:cubicBezTo>
                    <a:cubicBezTo>
                      <a:pt x="14220" y="12390"/>
                      <a:pt x="12072" y="21118"/>
                      <a:pt x="11753" y="22895"/>
                    </a:cubicBezTo>
                    <a:cubicBezTo>
                      <a:pt x="10904" y="27724"/>
                      <a:pt x="9498" y="32525"/>
                      <a:pt x="6766" y="36664"/>
                    </a:cubicBezTo>
                    <a:cubicBezTo>
                      <a:pt x="5386" y="38786"/>
                      <a:pt x="2839" y="41758"/>
                      <a:pt x="1" y="42315"/>
                    </a:cubicBezTo>
                    <a:cubicBezTo>
                      <a:pt x="1" y="42554"/>
                      <a:pt x="1" y="42792"/>
                      <a:pt x="1" y="43058"/>
                    </a:cubicBezTo>
                    <a:cubicBezTo>
                      <a:pt x="558" y="42978"/>
                      <a:pt x="1141" y="42819"/>
                      <a:pt x="1725" y="42607"/>
                    </a:cubicBezTo>
                    <a:cubicBezTo>
                      <a:pt x="5386" y="41254"/>
                      <a:pt x="7853" y="37964"/>
                      <a:pt x="9392" y="34515"/>
                    </a:cubicBezTo>
                    <a:cubicBezTo>
                      <a:pt x="11567" y="29581"/>
                      <a:pt x="12416" y="25362"/>
                      <a:pt x="13000" y="20959"/>
                    </a:cubicBezTo>
                    <a:cubicBezTo>
                      <a:pt x="13425" y="17775"/>
                      <a:pt x="13345" y="14698"/>
                      <a:pt x="13716" y="10718"/>
                    </a:cubicBezTo>
                    <a:cubicBezTo>
                      <a:pt x="13982" y="7720"/>
                      <a:pt x="14247" y="1937"/>
                      <a:pt x="14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492;p41">
                <a:extLst>
                  <a:ext uri="{FF2B5EF4-FFF2-40B4-BE49-F238E27FC236}">
                    <a16:creationId xmlns:a16="http://schemas.microsoft.com/office/drawing/2014/main" id="{8154166F-DD39-4A77-9802-4740E9DC8CF1}"/>
                  </a:ext>
                </a:extLst>
              </p:cNvPr>
              <p:cNvSpPr/>
              <p:nvPr/>
            </p:nvSpPr>
            <p:spPr>
              <a:xfrm>
                <a:off x="8431750" y="2713863"/>
                <a:ext cx="259350" cy="434775"/>
              </a:xfrm>
              <a:custGeom>
                <a:avLst/>
                <a:gdLst/>
                <a:ahLst/>
                <a:cxnLst/>
                <a:rect l="l" t="t" r="r" b="b"/>
                <a:pathLst>
                  <a:path w="10374" h="17391" extrusionOk="0">
                    <a:moveTo>
                      <a:pt x="4963" y="1"/>
                    </a:moveTo>
                    <a:cubicBezTo>
                      <a:pt x="2556" y="1"/>
                      <a:pt x="0" y="2216"/>
                      <a:pt x="0" y="2216"/>
                    </a:cubicBezTo>
                    <a:cubicBezTo>
                      <a:pt x="0" y="2216"/>
                      <a:pt x="2043" y="2640"/>
                      <a:pt x="2759" y="4232"/>
                    </a:cubicBezTo>
                    <a:cubicBezTo>
                      <a:pt x="3317" y="5426"/>
                      <a:pt x="3476" y="7097"/>
                      <a:pt x="3980" y="9458"/>
                    </a:cubicBezTo>
                    <a:cubicBezTo>
                      <a:pt x="4643" y="8291"/>
                      <a:pt x="5678" y="6620"/>
                      <a:pt x="5678" y="6620"/>
                    </a:cubicBezTo>
                    <a:cubicBezTo>
                      <a:pt x="5678" y="6620"/>
                      <a:pt x="5996" y="15295"/>
                      <a:pt x="7349" y="17391"/>
                    </a:cubicBezTo>
                    <a:cubicBezTo>
                      <a:pt x="7349" y="17391"/>
                      <a:pt x="9312" y="13464"/>
                      <a:pt x="8782" y="9670"/>
                    </a:cubicBezTo>
                    <a:cubicBezTo>
                      <a:pt x="8324" y="6577"/>
                      <a:pt x="8242" y="6167"/>
                      <a:pt x="8228" y="6119"/>
                    </a:cubicBezTo>
                    <a:lnTo>
                      <a:pt x="8228" y="6119"/>
                    </a:lnTo>
                    <a:lnTo>
                      <a:pt x="10373" y="8556"/>
                    </a:lnTo>
                    <a:cubicBezTo>
                      <a:pt x="10373" y="8556"/>
                      <a:pt x="10347" y="6354"/>
                      <a:pt x="9180" y="4285"/>
                    </a:cubicBezTo>
                    <a:cubicBezTo>
                      <a:pt x="7986" y="2242"/>
                      <a:pt x="6367" y="2057"/>
                      <a:pt x="6367" y="2057"/>
                    </a:cubicBezTo>
                    <a:lnTo>
                      <a:pt x="9047" y="1632"/>
                    </a:lnTo>
                    <a:cubicBezTo>
                      <a:pt x="9047" y="1632"/>
                      <a:pt x="7747" y="226"/>
                      <a:pt x="5280" y="14"/>
                    </a:cubicBezTo>
                    <a:cubicBezTo>
                      <a:pt x="5175" y="5"/>
                      <a:pt x="5069" y="1"/>
                      <a:pt x="4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493;p41">
                <a:extLst>
                  <a:ext uri="{FF2B5EF4-FFF2-40B4-BE49-F238E27FC236}">
                    <a16:creationId xmlns:a16="http://schemas.microsoft.com/office/drawing/2014/main" id="{565A3132-3FBF-40C8-8083-0DBF1A1212A7}"/>
                  </a:ext>
                </a:extLst>
              </p:cNvPr>
              <p:cNvSpPr/>
              <p:nvPr/>
            </p:nvSpPr>
            <p:spPr>
              <a:xfrm>
                <a:off x="8468900" y="2754713"/>
                <a:ext cx="2772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19073" extrusionOk="0">
                    <a:moveTo>
                      <a:pt x="1744" y="1"/>
                    </a:moveTo>
                    <a:cubicBezTo>
                      <a:pt x="882" y="1"/>
                      <a:pt x="345" y="25"/>
                      <a:pt x="345" y="25"/>
                    </a:cubicBezTo>
                    <a:lnTo>
                      <a:pt x="318" y="25"/>
                    </a:lnTo>
                    <a:cubicBezTo>
                      <a:pt x="318" y="25"/>
                      <a:pt x="0" y="3924"/>
                      <a:pt x="1910" y="5808"/>
                    </a:cubicBezTo>
                    <a:cubicBezTo>
                      <a:pt x="2678" y="4133"/>
                      <a:pt x="3303" y="3376"/>
                      <a:pt x="3821" y="3376"/>
                    </a:cubicBezTo>
                    <a:cubicBezTo>
                      <a:pt x="3893" y="3376"/>
                      <a:pt x="3964" y="3391"/>
                      <a:pt x="4033" y="3420"/>
                    </a:cubicBezTo>
                    <a:cubicBezTo>
                      <a:pt x="3422" y="5118"/>
                      <a:pt x="3873" y="7745"/>
                      <a:pt x="4749" y="8647"/>
                    </a:cubicBezTo>
                    <a:cubicBezTo>
                      <a:pt x="5359" y="7081"/>
                      <a:pt x="5624" y="6498"/>
                      <a:pt x="6473" y="5994"/>
                    </a:cubicBezTo>
                    <a:cubicBezTo>
                      <a:pt x="6632" y="7559"/>
                      <a:pt x="6977" y="10106"/>
                      <a:pt x="7614" y="12175"/>
                    </a:cubicBezTo>
                    <a:cubicBezTo>
                      <a:pt x="8808" y="15969"/>
                      <a:pt x="10691" y="19073"/>
                      <a:pt x="10691" y="19073"/>
                    </a:cubicBezTo>
                    <a:cubicBezTo>
                      <a:pt x="10691" y="19073"/>
                      <a:pt x="11089" y="12971"/>
                      <a:pt x="10771" y="10663"/>
                    </a:cubicBezTo>
                    <a:cubicBezTo>
                      <a:pt x="10294" y="7029"/>
                      <a:pt x="7827" y="5092"/>
                      <a:pt x="7826" y="5092"/>
                    </a:cubicBezTo>
                    <a:lnTo>
                      <a:pt x="7826" y="5092"/>
                    </a:lnTo>
                    <a:lnTo>
                      <a:pt x="9896" y="5914"/>
                    </a:lnTo>
                    <a:cubicBezTo>
                      <a:pt x="9896" y="5914"/>
                      <a:pt x="9551" y="4269"/>
                      <a:pt x="8251" y="3102"/>
                    </a:cubicBezTo>
                    <a:cubicBezTo>
                      <a:pt x="6924" y="1908"/>
                      <a:pt x="5226" y="1776"/>
                      <a:pt x="5226" y="1776"/>
                    </a:cubicBezTo>
                    <a:lnTo>
                      <a:pt x="7402" y="1378"/>
                    </a:lnTo>
                    <a:cubicBezTo>
                      <a:pt x="7402" y="1378"/>
                      <a:pt x="6792" y="210"/>
                      <a:pt x="4457" y="78"/>
                    </a:cubicBezTo>
                    <a:cubicBezTo>
                      <a:pt x="3408" y="17"/>
                      <a:pt x="2463" y="1"/>
                      <a:pt x="17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494;p41">
                <a:extLst>
                  <a:ext uri="{FF2B5EF4-FFF2-40B4-BE49-F238E27FC236}">
                    <a16:creationId xmlns:a16="http://schemas.microsoft.com/office/drawing/2014/main" id="{EC743CE8-10D5-4F26-8FF2-2687AAAD6384}"/>
                  </a:ext>
                </a:extLst>
              </p:cNvPr>
              <p:cNvSpPr/>
              <p:nvPr/>
            </p:nvSpPr>
            <p:spPr>
              <a:xfrm>
                <a:off x="8468900" y="2754713"/>
                <a:ext cx="2772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19073" extrusionOk="0">
                    <a:moveTo>
                      <a:pt x="1744" y="1"/>
                    </a:moveTo>
                    <a:cubicBezTo>
                      <a:pt x="882" y="1"/>
                      <a:pt x="345" y="25"/>
                      <a:pt x="345" y="25"/>
                    </a:cubicBezTo>
                    <a:lnTo>
                      <a:pt x="318" y="25"/>
                    </a:lnTo>
                    <a:cubicBezTo>
                      <a:pt x="318" y="25"/>
                      <a:pt x="0" y="3924"/>
                      <a:pt x="1910" y="5808"/>
                    </a:cubicBezTo>
                    <a:cubicBezTo>
                      <a:pt x="2678" y="4133"/>
                      <a:pt x="3303" y="3376"/>
                      <a:pt x="3821" y="3376"/>
                    </a:cubicBezTo>
                    <a:cubicBezTo>
                      <a:pt x="3893" y="3376"/>
                      <a:pt x="3964" y="3391"/>
                      <a:pt x="4033" y="3420"/>
                    </a:cubicBezTo>
                    <a:cubicBezTo>
                      <a:pt x="3422" y="5118"/>
                      <a:pt x="3873" y="7745"/>
                      <a:pt x="4749" y="8647"/>
                    </a:cubicBezTo>
                    <a:cubicBezTo>
                      <a:pt x="5359" y="7081"/>
                      <a:pt x="5624" y="6498"/>
                      <a:pt x="6473" y="5994"/>
                    </a:cubicBezTo>
                    <a:cubicBezTo>
                      <a:pt x="6632" y="7559"/>
                      <a:pt x="6977" y="10106"/>
                      <a:pt x="7614" y="12175"/>
                    </a:cubicBezTo>
                    <a:cubicBezTo>
                      <a:pt x="8808" y="15969"/>
                      <a:pt x="10691" y="19073"/>
                      <a:pt x="10691" y="19073"/>
                    </a:cubicBezTo>
                    <a:cubicBezTo>
                      <a:pt x="10691" y="19073"/>
                      <a:pt x="11089" y="12971"/>
                      <a:pt x="10771" y="10663"/>
                    </a:cubicBezTo>
                    <a:cubicBezTo>
                      <a:pt x="10294" y="7029"/>
                      <a:pt x="7827" y="5092"/>
                      <a:pt x="7826" y="5092"/>
                    </a:cubicBezTo>
                    <a:lnTo>
                      <a:pt x="7826" y="5092"/>
                    </a:lnTo>
                    <a:lnTo>
                      <a:pt x="9896" y="5914"/>
                    </a:lnTo>
                    <a:cubicBezTo>
                      <a:pt x="9896" y="5914"/>
                      <a:pt x="9551" y="4269"/>
                      <a:pt x="8251" y="3102"/>
                    </a:cubicBezTo>
                    <a:cubicBezTo>
                      <a:pt x="6924" y="1908"/>
                      <a:pt x="5226" y="1776"/>
                      <a:pt x="5226" y="1776"/>
                    </a:cubicBezTo>
                    <a:lnTo>
                      <a:pt x="7402" y="1378"/>
                    </a:lnTo>
                    <a:cubicBezTo>
                      <a:pt x="7402" y="1378"/>
                      <a:pt x="6792" y="210"/>
                      <a:pt x="4457" y="78"/>
                    </a:cubicBezTo>
                    <a:cubicBezTo>
                      <a:pt x="3408" y="17"/>
                      <a:pt x="2463" y="1"/>
                      <a:pt x="17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495;p41">
                <a:extLst>
                  <a:ext uri="{FF2B5EF4-FFF2-40B4-BE49-F238E27FC236}">
                    <a16:creationId xmlns:a16="http://schemas.microsoft.com/office/drawing/2014/main" id="{FEE208B2-04A4-4893-89C3-DC2C0E7F4458}"/>
                  </a:ext>
                </a:extLst>
              </p:cNvPr>
              <p:cNvSpPr/>
              <p:nvPr/>
            </p:nvSpPr>
            <p:spPr>
              <a:xfrm>
                <a:off x="8477500" y="2755313"/>
                <a:ext cx="258700" cy="476225"/>
              </a:xfrm>
              <a:custGeom>
                <a:avLst/>
                <a:gdLst/>
                <a:ahLst/>
                <a:cxnLst/>
                <a:rect l="l" t="t" r="r" b="b"/>
                <a:pathLst>
                  <a:path w="10348" h="19049" extrusionOk="0">
                    <a:moveTo>
                      <a:pt x="1" y="1"/>
                    </a:moveTo>
                    <a:cubicBezTo>
                      <a:pt x="1" y="1"/>
                      <a:pt x="1115" y="850"/>
                      <a:pt x="3344" y="1964"/>
                    </a:cubicBezTo>
                    <a:cubicBezTo>
                      <a:pt x="5546" y="3078"/>
                      <a:pt x="7801" y="6235"/>
                      <a:pt x="8331" y="9525"/>
                    </a:cubicBezTo>
                    <a:cubicBezTo>
                      <a:pt x="8888" y="12841"/>
                      <a:pt x="10347" y="19049"/>
                      <a:pt x="10347" y="19049"/>
                    </a:cubicBezTo>
                    <a:lnTo>
                      <a:pt x="10347" y="19022"/>
                    </a:lnTo>
                    <a:cubicBezTo>
                      <a:pt x="10347" y="17112"/>
                      <a:pt x="9843" y="13849"/>
                      <a:pt x="9101" y="10108"/>
                    </a:cubicBezTo>
                    <a:cubicBezTo>
                      <a:pt x="8384" y="6368"/>
                      <a:pt x="7482" y="5068"/>
                      <a:pt x="5227" y="2866"/>
                    </a:cubicBezTo>
                    <a:cubicBezTo>
                      <a:pt x="2999" y="69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496;p41">
                <a:extLst>
                  <a:ext uri="{FF2B5EF4-FFF2-40B4-BE49-F238E27FC236}">
                    <a16:creationId xmlns:a16="http://schemas.microsoft.com/office/drawing/2014/main" id="{79C3E306-D8B7-4D63-9A41-E686A4272687}"/>
                  </a:ext>
                </a:extLst>
              </p:cNvPr>
              <p:cNvSpPr/>
              <p:nvPr/>
            </p:nvSpPr>
            <p:spPr>
              <a:xfrm>
                <a:off x="8411850" y="2751238"/>
                <a:ext cx="212925" cy="578475"/>
              </a:xfrm>
              <a:custGeom>
                <a:avLst/>
                <a:gdLst/>
                <a:ahLst/>
                <a:cxnLst/>
                <a:rect l="l" t="t" r="r" b="b"/>
                <a:pathLst>
                  <a:path w="8517" h="23139" extrusionOk="0">
                    <a:moveTo>
                      <a:pt x="2116" y="0"/>
                    </a:moveTo>
                    <a:cubicBezTo>
                      <a:pt x="1713" y="0"/>
                      <a:pt x="1026" y="1838"/>
                      <a:pt x="690" y="4806"/>
                    </a:cubicBezTo>
                    <a:cubicBezTo>
                      <a:pt x="319" y="7857"/>
                      <a:pt x="1" y="10298"/>
                      <a:pt x="1" y="10298"/>
                    </a:cubicBezTo>
                    <a:cubicBezTo>
                      <a:pt x="1" y="10298"/>
                      <a:pt x="1407" y="8282"/>
                      <a:pt x="2521" y="6584"/>
                    </a:cubicBezTo>
                    <a:lnTo>
                      <a:pt x="2521" y="6584"/>
                    </a:lnTo>
                    <a:cubicBezTo>
                      <a:pt x="2362" y="8653"/>
                      <a:pt x="1539" y="9980"/>
                      <a:pt x="1194" y="11996"/>
                    </a:cubicBezTo>
                    <a:cubicBezTo>
                      <a:pt x="823" y="13985"/>
                      <a:pt x="558" y="16771"/>
                      <a:pt x="558" y="16771"/>
                    </a:cubicBezTo>
                    <a:lnTo>
                      <a:pt x="3078" y="12871"/>
                    </a:lnTo>
                    <a:lnTo>
                      <a:pt x="3078" y="12871"/>
                    </a:lnTo>
                    <a:cubicBezTo>
                      <a:pt x="3078" y="12872"/>
                      <a:pt x="2707" y="14941"/>
                      <a:pt x="2813" y="17408"/>
                    </a:cubicBezTo>
                    <a:cubicBezTo>
                      <a:pt x="2919" y="20114"/>
                      <a:pt x="3078" y="23138"/>
                      <a:pt x="3078" y="23138"/>
                    </a:cubicBezTo>
                    <a:cubicBezTo>
                      <a:pt x="3078" y="23138"/>
                      <a:pt x="4298" y="20883"/>
                      <a:pt x="5174" y="17753"/>
                    </a:cubicBezTo>
                    <a:cubicBezTo>
                      <a:pt x="6129" y="14357"/>
                      <a:pt x="5970" y="12712"/>
                      <a:pt x="5970" y="12712"/>
                    </a:cubicBezTo>
                    <a:lnTo>
                      <a:pt x="5970" y="12712"/>
                    </a:lnTo>
                    <a:lnTo>
                      <a:pt x="7959" y="16055"/>
                    </a:lnTo>
                    <a:cubicBezTo>
                      <a:pt x="7959" y="16055"/>
                      <a:pt x="8517" y="10590"/>
                      <a:pt x="7614" y="7512"/>
                    </a:cubicBezTo>
                    <a:cubicBezTo>
                      <a:pt x="6712" y="4435"/>
                      <a:pt x="3449" y="296"/>
                      <a:pt x="2149" y="4"/>
                    </a:cubicBezTo>
                    <a:cubicBezTo>
                      <a:pt x="2139" y="2"/>
                      <a:pt x="2128" y="0"/>
                      <a:pt x="2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497;p41">
                <a:extLst>
                  <a:ext uri="{FF2B5EF4-FFF2-40B4-BE49-F238E27FC236}">
                    <a16:creationId xmlns:a16="http://schemas.microsoft.com/office/drawing/2014/main" id="{7A20F67C-BEB0-4E94-9AB6-94CAC05E634A}"/>
                  </a:ext>
                </a:extLst>
              </p:cNvPr>
              <p:cNvSpPr/>
              <p:nvPr/>
            </p:nvSpPr>
            <p:spPr>
              <a:xfrm>
                <a:off x="8461825" y="2751313"/>
                <a:ext cx="162950" cy="5784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23136" extrusionOk="0">
                    <a:moveTo>
                      <a:pt x="146" y="1"/>
                    </a:moveTo>
                    <a:cubicBezTo>
                      <a:pt x="0" y="1"/>
                      <a:pt x="2065" y="3068"/>
                      <a:pt x="2591" y="7987"/>
                    </a:cubicBezTo>
                    <a:cubicBezTo>
                      <a:pt x="3254" y="14327"/>
                      <a:pt x="1079" y="23135"/>
                      <a:pt x="1079" y="23135"/>
                    </a:cubicBezTo>
                    <a:cubicBezTo>
                      <a:pt x="1079" y="23135"/>
                      <a:pt x="2299" y="20880"/>
                      <a:pt x="3175" y="17750"/>
                    </a:cubicBezTo>
                    <a:cubicBezTo>
                      <a:pt x="4130" y="14354"/>
                      <a:pt x="3971" y="12709"/>
                      <a:pt x="3971" y="12709"/>
                    </a:cubicBezTo>
                    <a:lnTo>
                      <a:pt x="3971" y="12709"/>
                    </a:lnTo>
                    <a:lnTo>
                      <a:pt x="5960" y="16052"/>
                    </a:lnTo>
                    <a:cubicBezTo>
                      <a:pt x="5960" y="16052"/>
                      <a:pt x="6518" y="10587"/>
                      <a:pt x="5615" y="7509"/>
                    </a:cubicBezTo>
                    <a:cubicBezTo>
                      <a:pt x="4713" y="4405"/>
                      <a:pt x="1450" y="293"/>
                      <a:pt x="150" y="1"/>
                    </a:cubicBezTo>
                    <a:cubicBezTo>
                      <a:pt x="149" y="1"/>
                      <a:pt x="147" y="1"/>
                      <a:pt x="146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498;p41">
                <a:extLst>
                  <a:ext uri="{FF2B5EF4-FFF2-40B4-BE49-F238E27FC236}">
                    <a16:creationId xmlns:a16="http://schemas.microsoft.com/office/drawing/2014/main" id="{492EECE2-2970-444C-9D28-C7968E14657A}"/>
                  </a:ext>
                </a:extLst>
              </p:cNvPr>
              <p:cNvSpPr/>
              <p:nvPr/>
            </p:nvSpPr>
            <p:spPr>
              <a:xfrm>
                <a:off x="8462925" y="2750663"/>
                <a:ext cx="85575" cy="44375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177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1300" y="2203"/>
                      <a:pt x="2123" y="6554"/>
                    </a:cubicBezTo>
                    <a:cubicBezTo>
                      <a:pt x="2759" y="9949"/>
                      <a:pt x="2043" y="17749"/>
                      <a:pt x="2043" y="17749"/>
                    </a:cubicBezTo>
                    <a:cubicBezTo>
                      <a:pt x="2043" y="17749"/>
                      <a:pt x="3423" y="12364"/>
                      <a:pt x="2733" y="7350"/>
                    </a:cubicBezTo>
                    <a:cubicBezTo>
                      <a:pt x="2017" y="233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499;p41">
                <a:extLst>
                  <a:ext uri="{FF2B5EF4-FFF2-40B4-BE49-F238E27FC236}">
                    <a16:creationId xmlns:a16="http://schemas.microsoft.com/office/drawing/2014/main" id="{B731D55E-1ED0-49CB-BA6E-DBD420DF1D82}"/>
                  </a:ext>
                </a:extLst>
              </p:cNvPr>
              <p:cNvSpPr/>
              <p:nvPr/>
            </p:nvSpPr>
            <p:spPr>
              <a:xfrm>
                <a:off x="8242725" y="2706763"/>
                <a:ext cx="239450" cy="394775"/>
              </a:xfrm>
              <a:custGeom>
                <a:avLst/>
                <a:gdLst/>
                <a:ahLst/>
                <a:cxnLst/>
                <a:rect l="l" t="t" r="r" b="b"/>
                <a:pathLst>
                  <a:path w="9578" h="15791" extrusionOk="0">
                    <a:moveTo>
                      <a:pt x="5023" y="0"/>
                    </a:moveTo>
                    <a:cubicBezTo>
                      <a:pt x="4958" y="0"/>
                      <a:pt x="4893" y="2"/>
                      <a:pt x="4829" y="6"/>
                    </a:cubicBezTo>
                    <a:cubicBezTo>
                      <a:pt x="2547" y="165"/>
                      <a:pt x="1353" y="1412"/>
                      <a:pt x="1353" y="1412"/>
                    </a:cubicBezTo>
                    <a:lnTo>
                      <a:pt x="3768" y="1836"/>
                    </a:lnTo>
                    <a:cubicBezTo>
                      <a:pt x="3768" y="1836"/>
                      <a:pt x="2309" y="1969"/>
                      <a:pt x="1194" y="3826"/>
                    </a:cubicBezTo>
                    <a:cubicBezTo>
                      <a:pt x="80" y="5683"/>
                      <a:pt x="0" y="7673"/>
                      <a:pt x="0" y="7673"/>
                    </a:cubicBezTo>
                    <a:lnTo>
                      <a:pt x="1989" y="5525"/>
                    </a:lnTo>
                    <a:lnTo>
                      <a:pt x="1989" y="5525"/>
                    </a:lnTo>
                    <a:cubicBezTo>
                      <a:pt x="1981" y="5561"/>
                      <a:pt x="1915" y="5908"/>
                      <a:pt x="1433" y="8734"/>
                    </a:cubicBezTo>
                    <a:cubicBezTo>
                      <a:pt x="849" y="12183"/>
                      <a:pt x="2600" y="15791"/>
                      <a:pt x="2600" y="15791"/>
                    </a:cubicBezTo>
                    <a:cubicBezTo>
                      <a:pt x="3874" y="13907"/>
                      <a:pt x="4325" y="6028"/>
                      <a:pt x="4325" y="6028"/>
                    </a:cubicBezTo>
                    <a:cubicBezTo>
                      <a:pt x="4325" y="6028"/>
                      <a:pt x="5227" y="7567"/>
                      <a:pt x="5837" y="8628"/>
                    </a:cubicBezTo>
                    <a:cubicBezTo>
                      <a:pt x="6315" y="6506"/>
                      <a:pt x="6500" y="4993"/>
                      <a:pt x="7031" y="3906"/>
                    </a:cubicBezTo>
                    <a:cubicBezTo>
                      <a:pt x="7721" y="2447"/>
                      <a:pt x="9578" y="2128"/>
                      <a:pt x="9578" y="2128"/>
                    </a:cubicBezTo>
                    <a:cubicBezTo>
                      <a:pt x="9578" y="2128"/>
                      <a:pt x="7224" y="0"/>
                      <a:pt x="5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00;p41">
                <a:extLst>
                  <a:ext uri="{FF2B5EF4-FFF2-40B4-BE49-F238E27FC236}">
                    <a16:creationId xmlns:a16="http://schemas.microsoft.com/office/drawing/2014/main" id="{3C4758B6-63F8-4359-B628-F1448F99F55D}"/>
                  </a:ext>
                </a:extLst>
              </p:cNvPr>
              <p:cNvSpPr/>
              <p:nvPr/>
            </p:nvSpPr>
            <p:spPr>
              <a:xfrm>
                <a:off x="8199625" y="2751113"/>
                <a:ext cx="27857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11143" h="19536" extrusionOk="0">
                    <a:moveTo>
                      <a:pt x="9966" y="1"/>
                    </a:moveTo>
                    <a:cubicBezTo>
                      <a:pt x="9205" y="1"/>
                      <a:pt x="7970" y="20"/>
                      <a:pt x="6553" y="116"/>
                    </a:cubicBezTo>
                    <a:cubicBezTo>
                      <a:pt x="4192" y="275"/>
                      <a:pt x="3582" y="1469"/>
                      <a:pt x="3582" y="1469"/>
                    </a:cubicBezTo>
                    <a:lnTo>
                      <a:pt x="5810" y="1866"/>
                    </a:lnTo>
                    <a:cubicBezTo>
                      <a:pt x="5810" y="1866"/>
                      <a:pt x="4059" y="2026"/>
                      <a:pt x="2759" y="3219"/>
                    </a:cubicBezTo>
                    <a:cubicBezTo>
                      <a:pt x="1433" y="4440"/>
                      <a:pt x="1114" y="6111"/>
                      <a:pt x="1114" y="6111"/>
                    </a:cubicBezTo>
                    <a:lnTo>
                      <a:pt x="3184" y="5262"/>
                    </a:lnTo>
                    <a:lnTo>
                      <a:pt x="3184" y="5262"/>
                    </a:lnTo>
                    <a:cubicBezTo>
                      <a:pt x="3183" y="5262"/>
                      <a:pt x="716" y="7252"/>
                      <a:pt x="265" y="10993"/>
                    </a:cubicBezTo>
                    <a:cubicBezTo>
                      <a:pt x="0" y="13327"/>
                      <a:pt x="478" y="19535"/>
                      <a:pt x="478" y="19535"/>
                    </a:cubicBezTo>
                    <a:cubicBezTo>
                      <a:pt x="478" y="19535"/>
                      <a:pt x="2361" y="16352"/>
                      <a:pt x="3502" y="12478"/>
                    </a:cubicBezTo>
                    <a:cubicBezTo>
                      <a:pt x="4139" y="10356"/>
                      <a:pt x="4430" y="7756"/>
                      <a:pt x="4590" y="6191"/>
                    </a:cubicBezTo>
                    <a:cubicBezTo>
                      <a:pt x="5465" y="6668"/>
                      <a:pt x="5730" y="7252"/>
                      <a:pt x="6394" y="8844"/>
                    </a:cubicBezTo>
                    <a:cubicBezTo>
                      <a:pt x="7269" y="7915"/>
                      <a:pt x="7694" y="5236"/>
                      <a:pt x="7030" y="3511"/>
                    </a:cubicBezTo>
                    <a:cubicBezTo>
                      <a:pt x="7103" y="3477"/>
                      <a:pt x="7178" y="3459"/>
                      <a:pt x="7257" y="3459"/>
                    </a:cubicBezTo>
                    <a:cubicBezTo>
                      <a:pt x="7783" y="3459"/>
                      <a:pt x="8448" y="4241"/>
                      <a:pt x="9232" y="5925"/>
                    </a:cubicBezTo>
                    <a:cubicBezTo>
                      <a:pt x="11142" y="3962"/>
                      <a:pt x="10771" y="9"/>
                      <a:pt x="10771" y="9"/>
                    </a:cubicBezTo>
                    <a:cubicBezTo>
                      <a:pt x="10771" y="9"/>
                      <a:pt x="10474" y="1"/>
                      <a:pt x="99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01;p41">
                <a:extLst>
                  <a:ext uri="{FF2B5EF4-FFF2-40B4-BE49-F238E27FC236}">
                    <a16:creationId xmlns:a16="http://schemas.microsoft.com/office/drawing/2014/main" id="{F21E3465-1BA9-412D-BF80-63565FD73D87}"/>
                  </a:ext>
                </a:extLst>
              </p:cNvPr>
              <p:cNvSpPr/>
              <p:nvPr/>
            </p:nvSpPr>
            <p:spPr>
              <a:xfrm>
                <a:off x="8199625" y="2751113"/>
                <a:ext cx="27857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11143" h="19536" extrusionOk="0">
                    <a:moveTo>
                      <a:pt x="9966" y="1"/>
                    </a:moveTo>
                    <a:cubicBezTo>
                      <a:pt x="9205" y="1"/>
                      <a:pt x="7970" y="20"/>
                      <a:pt x="6553" y="116"/>
                    </a:cubicBezTo>
                    <a:cubicBezTo>
                      <a:pt x="4192" y="275"/>
                      <a:pt x="3582" y="1469"/>
                      <a:pt x="3582" y="1469"/>
                    </a:cubicBezTo>
                    <a:lnTo>
                      <a:pt x="5810" y="1866"/>
                    </a:lnTo>
                    <a:cubicBezTo>
                      <a:pt x="5810" y="1866"/>
                      <a:pt x="4059" y="2026"/>
                      <a:pt x="2759" y="3219"/>
                    </a:cubicBezTo>
                    <a:cubicBezTo>
                      <a:pt x="1433" y="4440"/>
                      <a:pt x="1114" y="6111"/>
                      <a:pt x="1114" y="6111"/>
                    </a:cubicBezTo>
                    <a:lnTo>
                      <a:pt x="3184" y="5262"/>
                    </a:lnTo>
                    <a:lnTo>
                      <a:pt x="3184" y="5262"/>
                    </a:lnTo>
                    <a:cubicBezTo>
                      <a:pt x="3183" y="5262"/>
                      <a:pt x="716" y="7252"/>
                      <a:pt x="265" y="10993"/>
                    </a:cubicBezTo>
                    <a:cubicBezTo>
                      <a:pt x="0" y="13327"/>
                      <a:pt x="478" y="19535"/>
                      <a:pt x="478" y="19535"/>
                    </a:cubicBezTo>
                    <a:cubicBezTo>
                      <a:pt x="478" y="19535"/>
                      <a:pt x="2361" y="16352"/>
                      <a:pt x="3502" y="12478"/>
                    </a:cubicBezTo>
                    <a:cubicBezTo>
                      <a:pt x="4139" y="10356"/>
                      <a:pt x="4430" y="7756"/>
                      <a:pt x="4590" y="6191"/>
                    </a:cubicBezTo>
                    <a:cubicBezTo>
                      <a:pt x="5465" y="6668"/>
                      <a:pt x="5730" y="7252"/>
                      <a:pt x="6394" y="8844"/>
                    </a:cubicBezTo>
                    <a:cubicBezTo>
                      <a:pt x="7269" y="7915"/>
                      <a:pt x="7694" y="5236"/>
                      <a:pt x="7030" y="3511"/>
                    </a:cubicBezTo>
                    <a:cubicBezTo>
                      <a:pt x="7103" y="3477"/>
                      <a:pt x="7178" y="3459"/>
                      <a:pt x="7257" y="3459"/>
                    </a:cubicBezTo>
                    <a:cubicBezTo>
                      <a:pt x="7783" y="3459"/>
                      <a:pt x="8448" y="4241"/>
                      <a:pt x="9232" y="5925"/>
                    </a:cubicBezTo>
                    <a:cubicBezTo>
                      <a:pt x="11142" y="3962"/>
                      <a:pt x="10771" y="9"/>
                      <a:pt x="10771" y="9"/>
                    </a:cubicBezTo>
                    <a:cubicBezTo>
                      <a:pt x="10771" y="9"/>
                      <a:pt x="10474" y="1"/>
                      <a:pt x="9966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502;p41">
                <a:extLst>
                  <a:ext uri="{FF2B5EF4-FFF2-40B4-BE49-F238E27FC236}">
                    <a16:creationId xmlns:a16="http://schemas.microsoft.com/office/drawing/2014/main" id="{41396A5F-60A5-4CB6-9A46-81BCF496C53E}"/>
                  </a:ext>
                </a:extLst>
              </p:cNvPr>
              <p:cNvSpPr/>
              <p:nvPr/>
            </p:nvSpPr>
            <p:spPr>
              <a:xfrm>
                <a:off x="8210900" y="2781463"/>
                <a:ext cx="202525" cy="458050"/>
              </a:xfrm>
              <a:custGeom>
                <a:avLst/>
                <a:gdLst/>
                <a:ahLst/>
                <a:cxnLst/>
                <a:rect l="l" t="t" r="r" b="b"/>
                <a:pathLst>
                  <a:path w="8101" h="18322" extrusionOk="0">
                    <a:moveTo>
                      <a:pt x="7811" y="0"/>
                    </a:moveTo>
                    <a:cubicBezTo>
                      <a:pt x="7439" y="0"/>
                      <a:pt x="6281" y="512"/>
                      <a:pt x="5014" y="1793"/>
                    </a:cubicBezTo>
                    <a:cubicBezTo>
                      <a:pt x="2759" y="4048"/>
                      <a:pt x="1857" y="5401"/>
                      <a:pt x="1167" y="9195"/>
                    </a:cubicBezTo>
                    <a:cubicBezTo>
                      <a:pt x="478" y="13015"/>
                      <a:pt x="0" y="16331"/>
                      <a:pt x="27" y="18321"/>
                    </a:cubicBezTo>
                    <a:cubicBezTo>
                      <a:pt x="27" y="18321"/>
                      <a:pt x="1433" y="11981"/>
                      <a:pt x="1937" y="8611"/>
                    </a:cubicBezTo>
                    <a:cubicBezTo>
                      <a:pt x="2441" y="5242"/>
                      <a:pt x="4696" y="1979"/>
                      <a:pt x="6924" y="812"/>
                    </a:cubicBezTo>
                    <a:cubicBezTo>
                      <a:pt x="7913" y="312"/>
                      <a:pt x="8101" y="0"/>
                      <a:pt x="7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503;p41">
                <a:extLst>
                  <a:ext uri="{FF2B5EF4-FFF2-40B4-BE49-F238E27FC236}">
                    <a16:creationId xmlns:a16="http://schemas.microsoft.com/office/drawing/2014/main" id="{A4812DDA-4B60-4D28-BA3F-C8473C0DC18B}"/>
                  </a:ext>
                </a:extLst>
              </p:cNvPr>
              <p:cNvSpPr/>
              <p:nvPr/>
            </p:nvSpPr>
            <p:spPr>
              <a:xfrm>
                <a:off x="8394600" y="3243463"/>
                <a:ext cx="3717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384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133"/>
                      <a:pt x="319" y="345"/>
                      <a:pt x="770" y="372"/>
                    </a:cubicBezTo>
                    <a:cubicBezTo>
                      <a:pt x="920" y="381"/>
                      <a:pt x="1050" y="384"/>
                      <a:pt x="1156" y="384"/>
                    </a:cubicBezTo>
                    <a:cubicBezTo>
                      <a:pt x="1368" y="384"/>
                      <a:pt x="1486" y="372"/>
                      <a:pt x="1486" y="37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504;p41">
                <a:extLst>
                  <a:ext uri="{FF2B5EF4-FFF2-40B4-BE49-F238E27FC236}">
                    <a16:creationId xmlns:a16="http://schemas.microsoft.com/office/drawing/2014/main" id="{C25119A8-6032-419B-A51C-C9C7606625A2}"/>
                  </a:ext>
                </a:extLst>
              </p:cNvPr>
              <p:cNvSpPr/>
              <p:nvPr/>
            </p:nvSpPr>
            <p:spPr>
              <a:xfrm>
                <a:off x="8394600" y="3286363"/>
                <a:ext cx="4050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303" extrusionOk="0">
                    <a:moveTo>
                      <a:pt x="508" y="1"/>
                    </a:moveTo>
                    <a:cubicBezTo>
                      <a:pt x="224" y="1"/>
                      <a:pt x="1" y="44"/>
                      <a:pt x="1" y="62"/>
                    </a:cubicBezTo>
                    <a:cubicBezTo>
                      <a:pt x="1" y="62"/>
                      <a:pt x="319" y="141"/>
                      <a:pt x="770" y="248"/>
                    </a:cubicBezTo>
                    <a:cubicBezTo>
                      <a:pt x="951" y="290"/>
                      <a:pt x="1122" y="303"/>
                      <a:pt x="1264" y="303"/>
                    </a:cubicBezTo>
                    <a:cubicBezTo>
                      <a:pt x="1476" y="303"/>
                      <a:pt x="1619" y="274"/>
                      <a:pt x="1619" y="274"/>
                    </a:cubicBezTo>
                    <a:cubicBezTo>
                      <a:pt x="1619" y="274"/>
                      <a:pt x="1354" y="141"/>
                      <a:pt x="929" y="35"/>
                    </a:cubicBezTo>
                    <a:cubicBezTo>
                      <a:pt x="786" y="10"/>
                      <a:pt x="641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505;p41">
                <a:extLst>
                  <a:ext uri="{FF2B5EF4-FFF2-40B4-BE49-F238E27FC236}">
                    <a16:creationId xmlns:a16="http://schemas.microsoft.com/office/drawing/2014/main" id="{FD32851B-1868-4213-A3EF-8F9BD0F909B6}"/>
                  </a:ext>
                </a:extLst>
              </p:cNvPr>
              <p:cNvSpPr/>
              <p:nvPr/>
            </p:nvSpPr>
            <p:spPr>
              <a:xfrm>
                <a:off x="8384650" y="3301163"/>
                <a:ext cx="3982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611" extrusionOk="0">
                    <a:moveTo>
                      <a:pt x="27" y="0"/>
                    </a:moveTo>
                    <a:lnTo>
                      <a:pt x="1" y="213"/>
                    </a:lnTo>
                    <a:cubicBezTo>
                      <a:pt x="1" y="213"/>
                      <a:pt x="505" y="345"/>
                      <a:pt x="850" y="451"/>
                    </a:cubicBezTo>
                    <a:cubicBezTo>
                      <a:pt x="1221" y="558"/>
                      <a:pt x="1593" y="611"/>
                      <a:pt x="1593" y="611"/>
                    </a:cubicBezTo>
                    <a:cubicBezTo>
                      <a:pt x="1593" y="611"/>
                      <a:pt x="1115" y="398"/>
                      <a:pt x="691" y="213"/>
                    </a:cubicBezTo>
                    <a:cubicBezTo>
                      <a:pt x="266" y="53"/>
                      <a:pt x="27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06;p41">
                <a:extLst>
                  <a:ext uri="{FF2B5EF4-FFF2-40B4-BE49-F238E27FC236}">
                    <a16:creationId xmlns:a16="http://schemas.microsoft.com/office/drawing/2014/main" id="{96E9879B-C47F-449A-98F6-240C1E27F979}"/>
                  </a:ext>
                </a:extLst>
              </p:cNvPr>
              <p:cNvSpPr/>
              <p:nvPr/>
            </p:nvSpPr>
            <p:spPr>
              <a:xfrm>
                <a:off x="8368075" y="3421638"/>
                <a:ext cx="451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386" extrusionOk="0">
                    <a:moveTo>
                      <a:pt x="472" y="1"/>
                    </a:moveTo>
                    <a:cubicBezTo>
                      <a:pt x="189" y="1"/>
                      <a:pt x="1" y="36"/>
                      <a:pt x="1" y="36"/>
                    </a:cubicBezTo>
                    <a:cubicBezTo>
                      <a:pt x="1" y="36"/>
                      <a:pt x="372" y="222"/>
                      <a:pt x="876" y="328"/>
                    </a:cubicBezTo>
                    <a:cubicBezTo>
                      <a:pt x="1178" y="376"/>
                      <a:pt x="1424" y="385"/>
                      <a:pt x="1571" y="385"/>
                    </a:cubicBezTo>
                    <a:cubicBezTo>
                      <a:pt x="1670" y="385"/>
                      <a:pt x="1725" y="381"/>
                      <a:pt x="1725" y="381"/>
                    </a:cubicBezTo>
                    <a:lnTo>
                      <a:pt x="1805" y="89"/>
                    </a:lnTo>
                    <a:lnTo>
                      <a:pt x="1805" y="89"/>
                    </a:lnTo>
                    <a:cubicBezTo>
                      <a:pt x="1805" y="89"/>
                      <a:pt x="1754" y="94"/>
                      <a:pt x="1659" y="94"/>
                    </a:cubicBezTo>
                    <a:cubicBezTo>
                      <a:pt x="1516" y="94"/>
                      <a:pt x="1274" y="84"/>
                      <a:pt x="956" y="36"/>
                    </a:cubicBezTo>
                    <a:cubicBezTo>
                      <a:pt x="779" y="10"/>
                      <a:pt x="614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507;p41">
                <a:extLst>
                  <a:ext uri="{FF2B5EF4-FFF2-40B4-BE49-F238E27FC236}">
                    <a16:creationId xmlns:a16="http://schemas.microsoft.com/office/drawing/2014/main" id="{8711BCAF-0FC0-4322-ABCE-BE2B5CFD3BF8}"/>
                  </a:ext>
                </a:extLst>
              </p:cNvPr>
              <p:cNvSpPr/>
              <p:nvPr/>
            </p:nvSpPr>
            <p:spPr>
              <a:xfrm>
                <a:off x="8353475" y="3465638"/>
                <a:ext cx="43150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532" extrusionOk="0">
                    <a:moveTo>
                      <a:pt x="1" y="1"/>
                    </a:moveTo>
                    <a:cubicBezTo>
                      <a:pt x="1" y="1"/>
                      <a:pt x="213" y="239"/>
                      <a:pt x="797" y="372"/>
                    </a:cubicBezTo>
                    <a:cubicBezTo>
                      <a:pt x="1380" y="505"/>
                      <a:pt x="1725" y="531"/>
                      <a:pt x="1725" y="531"/>
                    </a:cubicBezTo>
                    <a:cubicBezTo>
                      <a:pt x="1725" y="531"/>
                      <a:pt x="1327" y="266"/>
                      <a:pt x="850" y="160"/>
                    </a:cubicBezTo>
                    <a:cubicBezTo>
                      <a:pt x="399" y="5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508;p41">
                <a:extLst>
                  <a:ext uri="{FF2B5EF4-FFF2-40B4-BE49-F238E27FC236}">
                    <a16:creationId xmlns:a16="http://schemas.microsoft.com/office/drawing/2014/main" id="{86A12008-918C-4F18-BD30-8D617E097A4E}"/>
                  </a:ext>
                </a:extLst>
              </p:cNvPr>
              <p:cNvSpPr/>
              <p:nvPr/>
            </p:nvSpPr>
            <p:spPr>
              <a:xfrm>
                <a:off x="8311050" y="3596963"/>
                <a:ext cx="418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9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12" y="213"/>
                      <a:pt x="822" y="452"/>
                    </a:cubicBezTo>
                    <a:cubicBezTo>
                      <a:pt x="1433" y="664"/>
                      <a:pt x="1671" y="690"/>
                      <a:pt x="1671" y="690"/>
                    </a:cubicBezTo>
                    <a:cubicBezTo>
                      <a:pt x="1671" y="690"/>
                      <a:pt x="1247" y="478"/>
                      <a:pt x="822" y="266"/>
                    </a:cubicBezTo>
                    <a:cubicBezTo>
                      <a:pt x="398" y="5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509;p41">
                <a:extLst>
                  <a:ext uri="{FF2B5EF4-FFF2-40B4-BE49-F238E27FC236}">
                    <a16:creationId xmlns:a16="http://schemas.microsoft.com/office/drawing/2014/main" id="{3B8DEBEA-5700-466C-9F1E-C7C1D25BA8AD}"/>
                  </a:ext>
                </a:extLst>
              </p:cNvPr>
              <p:cNvSpPr/>
              <p:nvPr/>
            </p:nvSpPr>
            <p:spPr>
              <a:xfrm>
                <a:off x="8279200" y="3654013"/>
                <a:ext cx="4312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850" extrusionOk="0">
                    <a:moveTo>
                      <a:pt x="1" y="0"/>
                    </a:moveTo>
                    <a:cubicBezTo>
                      <a:pt x="1" y="0"/>
                      <a:pt x="133" y="292"/>
                      <a:pt x="743" y="584"/>
                    </a:cubicBezTo>
                    <a:cubicBezTo>
                      <a:pt x="1327" y="849"/>
                      <a:pt x="1725" y="849"/>
                      <a:pt x="1725" y="849"/>
                    </a:cubicBezTo>
                    <a:cubicBezTo>
                      <a:pt x="1725" y="849"/>
                      <a:pt x="1221" y="610"/>
                      <a:pt x="770" y="398"/>
                    </a:cubicBezTo>
                    <a:cubicBezTo>
                      <a:pt x="293" y="18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10;p41">
                <a:extLst>
                  <a:ext uri="{FF2B5EF4-FFF2-40B4-BE49-F238E27FC236}">
                    <a16:creationId xmlns:a16="http://schemas.microsoft.com/office/drawing/2014/main" id="{4204C152-65A5-457D-A10C-5D09CFD318D5}"/>
                  </a:ext>
                </a:extLst>
              </p:cNvPr>
              <p:cNvSpPr/>
              <p:nvPr/>
            </p:nvSpPr>
            <p:spPr>
              <a:xfrm>
                <a:off x="8220175" y="3736913"/>
                <a:ext cx="34500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76" extrusionOk="0">
                    <a:moveTo>
                      <a:pt x="0" y="0"/>
                    </a:moveTo>
                    <a:cubicBezTo>
                      <a:pt x="1" y="0"/>
                      <a:pt x="160" y="186"/>
                      <a:pt x="531" y="504"/>
                    </a:cubicBezTo>
                    <a:cubicBezTo>
                      <a:pt x="902" y="796"/>
                      <a:pt x="1380" y="876"/>
                      <a:pt x="1380" y="876"/>
                    </a:cubicBezTo>
                    <a:cubicBezTo>
                      <a:pt x="1380" y="876"/>
                      <a:pt x="956" y="610"/>
                      <a:pt x="584" y="345"/>
                    </a:cubicBezTo>
                    <a:cubicBezTo>
                      <a:pt x="213" y="5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1;p41">
                <a:extLst>
                  <a:ext uri="{FF2B5EF4-FFF2-40B4-BE49-F238E27FC236}">
                    <a16:creationId xmlns:a16="http://schemas.microsoft.com/office/drawing/2014/main" id="{61A6C9E4-509F-482F-885C-D0B3FBDFABF4}"/>
                  </a:ext>
                </a:extLst>
              </p:cNvPr>
              <p:cNvSpPr/>
              <p:nvPr/>
            </p:nvSpPr>
            <p:spPr>
              <a:xfrm>
                <a:off x="8200275" y="3742888"/>
                <a:ext cx="371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22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7" y="186"/>
                      <a:pt x="505" y="637"/>
                    </a:cubicBezTo>
                    <a:cubicBezTo>
                      <a:pt x="982" y="1061"/>
                      <a:pt x="1486" y="1220"/>
                      <a:pt x="1486" y="1220"/>
                    </a:cubicBezTo>
                    <a:cubicBezTo>
                      <a:pt x="1486" y="1220"/>
                      <a:pt x="1141" y="849"/>
                      <a:pt x="743" y="531"/>
                    </a:cubicBezTo>
                    <a:cubicBezTo>
                      <a:pt x="372" y="2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12;p41">
                <a:extLst>
                  <a:ext uri="{FF2B5EF4-FFF2-40B4-BE49-F238E27FC236}">
                    <a16:creationId xmlns:a16="http://schemas.microsoft.com/office/drawing/2014/main" id="{DE8632D6-D4CB-4BD7-B195-E65BBB297B0C}"/>
                  </a:ext>
                </a:extLst>
              </p:cNvPr>
              <p:cNvSpPr/>
              <p:nvPr/>
            </p:nvSpPr>
            <p:spPr>
              <a:xfrm>
                <a:off x="8232775" y="2092663"/>
                <a:ext cx="308425" cy="477625"/>
              </a:xfrm>
              <a:custGeom>
                <a:avLst/>
                <a:gdLst/>
                <a:ahLst/>
                <a:cxnLst/>
                <a:rect l="l" t="t" r="r" b="b"/>
                <a:pathLst>
                  <a:path w="12337" h="19105" extrusionOk="0">
                    <a:moveTo>
                      <a:pt x="5826" y="0"/>
                    </a:moveTo>
                    <a:cubicBezTo>
                      <a:pt x="5751" y="0"/>
                      <a:pt x="5675" y="1"/>
                      <a:pt x="5598" y="4"/>
                    </a:cubicBezTo>
                    <a:cubicBezTo>
                      <a:pt x="2813" y="57"/>
                      <a:pt x="1" y="3081"/>
                      <a:pt x="1" y="3081"/>
                    </a:cubicBezTo>
                    <a:cubicBezTo>
                      <a:pt x="1" y="3081"/>
                      <a:pt x="2309" y="3293"/>
                      <a:pt x="3317" y="4991"/>
                    </a:cubicBezTo>
                    <a:cubicBezTo>
                      <a:pt x="4060" y="6265"/>
                      <a:pt x="4431" y="8095"/>
                      <a:pt x="5280" y="10668"/>
                    </a:cubicBezTo>
                    <a:cubicBezTo>
                      <a:pt x="5890" y="9289"/>
                      <a:pt x="6845" y="7299"/>
                      <a:pt x="6845" y="7299"/>
                    </a:cubicBezTo>
                    <a:cubicBezTo>
                      <a:pt x="6845" y="7299"/>
                      <a:pt x="8251" y="16903"/>
                      <a:pt x="10002" y="19078"/>
                    </a:cubicBezTo>
                    <a:lnTo>
                      <a:pt x="10002" y="19105"/>
                    </a:lnTo>
                    <a:cubicBezTo>
                      <a:pt x="10002" y="19105"/>
                      <a:pt x="11753" y="14489"/>
                      <a:pt x="10665" y="10350"/>
                    </a:cubicBezTo>
                    <a:cubicBezTo>
                      <a:pt x="9774" y="6850"/>
                      <a:pt x="9669" y="6460"/>
                      <a:pt x="9658" y="6424"/>
                    </a:cubicBezTo>
                    <a:lnTo>
                      <a:pt x="9658" y="6424"/>
                    </a:lnTo>
                    <a:lnTo>
                      <a:pt x="12337" y="8891"/>
                    </a:lnTo>
                    <a:cubicBezTo>
                      <a:pt x="12337" y="8891"/>
                      <a:pt x="12018" y="6450"/>
                      <a:pt x="10453" y="4301"/>
                    </a:cubicBezTo>
                    <a:cubicBezTo>
                      <a:pt x="8888" y="2126"/>
                      <a:pt x="7084" y="2126"/>
                      <a:pt x="7084" y="2126"/>
                    </a:cubicBezTo>
                    <a:lnTo>
                      <a:pt x="10002" y="1330"/>
                    </a:lnTo>
                    <a:cubicBezTo>
                      <a:pt x="10002" y="1330"/>
                      <a:pt x="8472" y="0"/>
                      <a:pt x="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13;p41">
                <a:extLst>
                  <a:ext uri="{FF2B5EF4-FFF2-40B4-BE49-F238E27FC236}">
                    <a16:creationId xmlns:a16="http://schemas.microsoft.com/office/drawing/2014/main" id="{BE4A1725-34C2-4754-B587-26BD0E8E5E84}"/>
                  </a:ext>
                </a:extLst>
              </p:cNvPr>
              <p:cNvSpPr/>
              <p:nvPr/>
            </p:nvSpPr>
            <p:spPr>
              <a:xfrm>
                <a:off x="8227475" y="2162038"/>
                <a:ext cx="351525" cy="518350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0734" extrusionOk="0">
                    <a:moveTo>
                      <a:pt x="5154" y="0"/>
                    </a:moveTo>
                    <a:cubicBezTo>
                      <a:pt x="5008" y="0"/>
                      <a:pt x="4855" y="5"/>
                      <a:pt x="4696" y="14"/>
                    </a:cubicBezTo>
                    <a:cubicBezTo>
                      <a:pt x="2043" y="173"/>
                      <a:pt x="0" y="465"/>
                      <a:pt x="0" y="465"/>
                    </a:cubicBezTo>
                    <a:cubicBezTo>
                      <a:pt x="0" y="465"/>
                      <a:pt x="106" y="4896"/>
                      <a:pt x="2521" y="6806"/>
                    </a:cubicBezTo>
                    <a:cubicBezTo>
                      <a:pt x="3195" y="4759"/>
                      <a:pt x="3825" y="3805"/>
                      <a:pt x="4432" y="3805"/>
                    </a:cubicBezTo>
                    <a:cubicBezTo>
                      <a:pt x="4494" y="3805"/>
                      <a:pt x="4555" y="3815"/>
                      <a:pt x="4616" y="3834"/>
                    </a:cubicBezTo>
                    <a:cubicBezTo>
                      <a:pt x="4112" y="5851"/>
                      <a:pt x="4961" y="8742"/>
                      <a:pt x="6049" y="9671"/>
                    </a:cubicBezTo>
                    <a:cubicBezTo>
                      <a:pt x="6553" y="7814"/>
                      <a:pt x="6792" y="7151"/>
                      <a:pt x="7694" y="6461"/>
                    </a:cubicBezTo>
                    <a:cubicBezTo>
                      <a:pt x="8065" y="8185"/>
                      <a:pt x="8755" y="11050"/>
                      <a:pt x="9737" y="13332"/>
                    </a:cubicBezTo>
                    <a:cubicBezTo>
                      <a:pt x="11541" y="17444"/>
                      <a:pt x="14061" y="20734"/>
                      <a:pt x="14061" y="20734"/>
                    </a:cubicBezTo>
                    <a:cubicBezTo>
                      <a:pt x="14061" y="20734"/>
                      <a:pt x="13769" y="13783"/>
                      <a:pt x="13132" y="11236"/>
                    </a:cubicBezTo>
                    <a:cubicBezTo>
                      <a:pt x="12151" y="7151"/>
                      <a:pt x="9127" y="5294"/>
                      <a:pt x="9126" y="5294"/>
                    </a:cubicBezTo>
                    <a:lnTo>
                      <a:pt x="9126" y="5294"/>
                    </a:lnTo>
                    <a:lnTo>
                      <a:pt x="11541" y="5930"/>
                    </a:lnTo>
                    <a:cubicBezTo>
                      <a:pt x="11541" y="5930"/>
                      <a:pt x="10957" y="4126"/>
                      <a:pt x="9339" y="2959"/>
                    </a:cubicBezTo>
                    <a:cubicBezTo>
                      <a:pt x="7831" y="1889"/>
                      <a:pt x="6078" y="1844"/>
                      <a:pt x="5796" y="1844"/>
                    </a:cubicBezTo>
                    <a:cubicBezTo>
                      <a:pt x="5771" y="1844"/>
                      <a:pt x="5757" y="1845"/>
                      <a:pt x="5757" y="1845"/>
                    </a:cubicBezTo>
                    <a:lnTo>
                      <a:pt x="8171" y="1102"/>
                    </a:lnTo>
                    <a:cubicBezTo>
                      <a:pt x="8171" y="1102"/>
                      <a:pt x="7445" y="0"/>
                      <a:pt x="5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14;p41">
                <a:extLst>
                  <a:ext uri="{FF2B5EF4-FFF2-40B4-BE49-F238E27FC236}">
                    <a16:creationId xmlns:a16="http://schemas.microsoft.com/office/drawing/2014/main" id="{0239435A-6FEA-49D3-BA41-15DFA66B4BF1}"/>
                  </a:ext>
                </a:extLst>
              </p:cNvPr>
              <p:cNvSpPr/>
              <p:nvPr/>
            </p:nvSpPr>
            <p:spPr>
              <a:xfrm>
                <a:off x="8227475" y="2162038"/>
                <a:ext cx="351525" cy="518350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0734" extrusionOk="0">
                    <a:moveTo>
                      <a:pt x="5154" y="0"/>
                    </a:moveTo>
                    <a:cubicBezTo>
                      <a:pt x="5008" y="0"/>
                      <a:pt x="4855" y="5"/>
                      <a:pt x="4696" y="14"/>
                    </a:cubicBezTo>
                    <a:cubicBezTo>
                      <a:pt x="2043" y="173"/>
                      <a:pt x="0" y="465"/>
                      <a:pt x="0" y="465"/>
                    </a:cubicBezTo>
                    <a:cubicBezTo>
                      <a:pt x="0" y="465"/>
                      <a:pt x="106" y="4896"/>
                      <a:pt x="2521" y="6806"/>
                    </a:cubicBezTo>
                    <a:cubicBezTo>
                      <a:pt x="3195" y="4759"/>
                      <a:pt x="3825" y="3805"/>
                      <a:pt x="4432" y="3805"/>
                    </a:cubicBezTo>
                    <a:cubicBezTo>
                      <a:pt x="4494" y="3805"/>
                      <a:pt x="4555" y="3815"/>
                      <a:pt x="4616" y="3834"/>
                    </a:cubicBezTo>
                    <a:cubicBezTo>
                      <a:pt x="4112" y="5851"/>
                      <a:pt x="4961" y="8742"/>
                      <a:pt x="6049" y="9671"/>
                    </a:cubicBezTo>
                    <a:cubicBezTo>
                      <a:pt x="6553" y="7814"/>
                      <a:pt x="6792" y="7151"/>
                      <a:pt x="7694" y="6461"/>
                    </a:cubicBezTo>
                    <a:cubicBezTo>
                      <a:pt x="8065" y="8185"/>
                      <a:pt x="8755" y="11050"/>
                      <a:pt x="9737" y="13332"/>
                    </a:cubicBezTo>
                    <a:cubicBezTo>
                      <a:pt x="11541" y="17444"/>
                      <a:pt x="14061" y="20734"/>
                      <a:pt x="14061" y="20734"/>
                    </a:cubicBezTo>
                    <a:cubicBezTo>
                      <a:pt x="14061" y="20734"/>
                      <a:pt x="13769" y="13783"/>
                      <a:pt x="13132" y="11236"/>
                    </a:cubicBezTo>
                    <a:cubicBezTo>
                      <a:pt x="12151" y="7151"/>
                      <a:pt x="9127" y="5294"/>
                      <a:pt x="9126" y="5294"/>
                    </a:cubicBezTo>
                    <a:lnTo>
                      <a:pt x="9126" y="5294"/>
                    </a:lnTo>
                    <a:lnTo>
                      <a:pt x="11541" y="5930"/>
                    </a:lnTo>
                    <a:cubicBezTo>
                      <a:pt x="11541" y="5930"/>
                      <a:pt x="10957" y="4126"/>
                      <a:pt x="9339" y="2959"/>
                    </a:cubicBezTo>
                    <a:cubicBezTo>
                      <a:pt x="7831" y="1889"/>
                      <a:pt x="6078" y="1844"/>
                      <a:pt x="5796" y="1844"/>
                    </a:cubicBezTo>
                    <a:cubicBezTo>
                      <a:pt x="5771" y="1844"/>
                      <a:pt x="5757" y="1845"/>
                      <a:pt x="5757" y="1845"/>
                    </a:cubicBezTo>
                    <a:lnTo>
                      <a:pt x="8171" y="1102"/>
                    </a:lnTo>
                    <a:cubicBezTo>
                      <a:pt x="8171" y="1102"/>
                      <a:pt x="7445" y="0"/>
                      <a:pt x="5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515;p41">
                <a:extLst>
                  <a:ext uri="{FF2B5EF4-FFF2-40B4-BE49-F238E27FC236}">
                    <a16:creationId xmlns:a16="http://schemas.microsoft.com/office/drawing/2014/main" id="{11B0B88A-6A66-4DA5-B90E-2D52D0206987}"/>
                  </a:ext>
                </a:extLst>
              </p:cNvPr>
              <p:cNvSpPr/>
              <p:nvPr/>
            </p:nvSpPr>
            <p:spPr>
              <a:xfrm>
                <a:off x="8227475" y="2173663"/>
                <a:ext cx="351525" cy="5067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0269" extrusionOk="0">
                    <a:moveTo>
                      <a:pt x="0" y="0"/>
                    </a:moveTo>
                    <a:cubicBezTo>
                      <a:pt x="0" y="0"/>
                      <a:pt x="1380" y="823"/>
                      <a:pt x="4033" y="1804"/>
                    </a:cubicBezTo>
                    <a:cubicBezTo>
                      <a:pt x="6686" y="2786"/>
                      <a:pt x="9604" y="6102"/>
                      <a:pt x="10639" y="9763"/>
                    </a:cubicBezTo>
                    <a:cubicBezTo>
                      <a:pt x="11647" y="13424"/>
                      <a:pt x="14061" y="20269"/>
                      <a:pt x="14061" y="20269"/>
                    </a:cubicBezTo>
                    <a:cubicBezTo>
                      <a:pt x="13822" y="18067"/>
                      <a:pt x="12867" y="14432"/>
                      <a:pt x="11567" y="10320"/>
                    </a:cubicBezTo>
                    <a:cubicBezTo>
                      <a:pt x="10294" y="6182"/>
                      <a:pt x="9100" y="4802"/>
                      <a:pt x="6288" y="2600"/>
                    </a:cubicBezTo>
                    <a:cubicBezTo>
                      <a:pt x="3476" y="39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16;p41">
                <a:extLst>
                  <a:ext uri="{FF2B5EF4-FFF2-40B4-BE49-F238E27FC236}">
                    <a16:creationId xmlns:a16="http://schemas.microsoft.com/office/drawing/2014/main" id="{9CF147C1-3825-41CC-BDD8-54E114D4335A}"/>
                  </a:ext>
                </a:extLst>
              </p:cNvPr>
              <p:cNvSpPr/>
              <p:nvPr/>
            </p:nvSpPr>
            <p:spPr>
              <a:xfrm>
                <a:off x="8080900" y="2480738"/>
                <a:ext cx="36500" cy="2149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8596" extrusionOk="0">
                    <a:moveTo>
                      <a:pt x="1114" y="0"/>
                    </a:moveTo>
                    <a:cubicBezTo>
                      <a:pt x="610" y="2627"/>
                      <a:pt x="319" y="5280"/>
                      <a:pt x="80" y="7720"/>
                    </a:cubicBezTo>
                    <a:cubicBezTo>
                      <a:pt x="53" y="8012"/>
                      <a:pt x="27" y="8304"/>
                      <a:pt x="0" y="8596"/>
                    </a:cubicBezTo>
                    <a:cubicBezTo>
                      <a:pt x="451" y="5837"/>
                      <a:pt x="1459" y="2759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17;p41">
                <a:extLst>
                  <a:ext uri="{FF2B5EF4-FFF2-40B4-BE49-F238E27FC236}">
                    <a16:creationId xmlns:a16="http://schemas.microsoft.com/office/drawing/2014/main" id="{56485F0C-6DE4-47AC-9962-572211B6E711}"/>
                  </a:ext>
                </a:extLst>
              </p:cNvPr>
              <p:cNvSpPr/>
              <p:nvPr/>
            </p:nvSpPr>
            <p:spPr>
              <a:xfrm>
                <a:off x="8028500" y="2160338"/>
                <a:ext cx="240625" cy="171235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8494" extrusionOk="0">
                    <a:moveTo>
                      <a:pt x="9243" y="0"/>
                    </a:moveTo>
                    <a:cubicBezTo>
                      <a:pt x="9143" y="0"/>
                      <a:pt x="9034" y="42"/>
                      <a:pt x="8941" y="135"/>
                    </a:cubicBezTo>
                    <a:cubicBezTo>
                      <a:pt x="3874" y="5255"/>
                      <a:pt x="2892" y="13718"/>
                      <a:pt x="2176" y="20536"/>
                    </a:cubicBezTo>
                    <a:cubicBezTo>
                      <a:pt x="1088" y="30883"/>
                      <a:pt x="1619" y="41309"/>
                      <a:pt x="1274" y="51682"/>
                    </a:cubicBezTo>
                    <a:cubicBezTo>
                      <a:pt x="902" y="63329"/>
                      <a:pt x="0" y="66008"/>
                      <a:pt x="0" y="68157"/>
                    </a:cubicBezTo>
                    <a:cubicBezTo>
                      <a:pt x="583" y="68404"/>
                      <a:pt x="1114" y="68494"/>
                      <a:pt x="1639" y="68494"/>
                    </a:cubicBezTo>
                    <a:cubicBezTo>
                      <a:pt x="2356" y="68494"/>
                      <a:pt x="3062" y="68325"/>
                      <a:pt x="3874" y="68157"/>
                    </a:cubicBezTo>
                    <a:cubicBezTo>
                      <a:pt x="3874" y="65080"/>
                      <a:pt x="3953" y="57731"/>
                      <a:pt x="3980" y="56219"/>
                    </a:cubicBezTo>
                    <a:cubicBezTo>
                      <a:pt x="4033" y="52531"/>
                      <a:pt x="3927" y="48843"/>
                      <a:pt x="3874" y="45182"/>
                    </a:cubicBezTo>
                    <a:cubicBezTo>
                      <a:pt x="3662" y="34809"/>
                      <a:pt x="3423" y="24330"/>
                      <a:pt x="5333" y="14063"/>
                    </a:cubicBezTo>
                    <a:cubicBezTo>
                      <a:pt x="6208" y="9368"/>
                      <a:pt x="7614" y="4857"/>
                      <a:pt x="9498" y="480"/>
                    </a:cubicBezTo>
                    <a:cubicBezTo>
                      <a:pt x="9624" y="191"/>
                      <a:pt x="9456" y="0"/>
                      <a:pt x="9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518;p41">
                <a:extLst>
                  <a:ext uri="{FF2B5EF4-FFF2-40B4-BE49-F238E27FC236}">
                    <a16:creationId xmlns:a16="http://schemas.microsoft.com/office/drawing/2014/main" id="{511B84E1-DCFE-4E6C-B79B-00A44D153DE6}"/>
                  </a:ext>
                </a:extLst>
              </p:cNvPr>
              <p:cNvSpPr/>
              <p:nvPr/>
            </p:nvSpPr>
            <p:spPr>
              <a:xfrm>
                <a:off x="8052062" y="2186688"/>
                <a:ext cx="198900" cy="1712425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68497" extrusionOk="0">
                    <a:moveTo>
                      <a:pt x="7562" y="1"/>
                    </a:moveTo>
                    <a:cubicBezTo>
                      <a:pt x="7465" y="1"/>
                      <a:pt x="7360" y="40"/>
                      <a:pt x="7270" y="130"/>
                    </a:cubicBezTo>
                    <a:cubicBezTo>
                      <a:pt x="4431" y="2995"/>
                      <a:pt x="2893" y="6895"/>
                      <a:pt x="1937" y="10954"/>
                    </a:cubicBezTo>
                    <a:cubicBezTo>
                      <a:pt x="3158" y="14164"/>
                      <a:pt x="2335" y="16870"/>
                      <a:pt x="1964" y="20080"/>
                    </a:cubicBezTo>
                    <a:cubicBezTo>
                      <a:pt x="1088" y="27402"/>
                      <a:pt x="1142" y="33239"/>
                      <a:pt x="1009" y="39182"/>
                    </a:cubicBezTo>
                    <a:cubicBezTo>
                      <a:pt x="850" y="45257"/>
                      <a:pt x="1088" y="48440"/>
                      <a:pt x="1009" y="54516"/>
                    </a:cubicBezTo>
                    <a:cubicBezTo>
                      <a:pt x="956" y="59477"/>
                      <a:pt x="478" y="64836"/>
                      <a:pt x="1" y="68497"/>
                    </a:cubicBezTo>
                    <a:cubicBezTo>
                      <a:pt x="691" y="68497"/>
                      <a:pt x="1407" y="68338"/>
                      <a:pt x="2203" y="68178"/>
                    </a:cubicBezTo>
                    <a:cubicBezTo>
                      <a:pt x="2203" y="65074"/>
                      <a:pt x="2282" y="57726"/>
                      <a:pt x="2309" y="56214"/>
                    </a:cubicBezTo>
                    <a:cubicBezTo>
                      <a:pt x="2362" y="52552"/>
                      <a:pt x="2256" y="48865"/>
                      <a:pt x="2203" y="45177"/>
                    </a:cubicBezTo>
                    <a:cubicBezTo>
                      <a:pt x="1991" y="34804"/>
                      <a:pt x="1752" y="24325"/>
                      <a:pt x="3662" y="14085"/>
                    </a:cubicBezTo>
                    <a:cubicBezTo>
                      <a:pt x="4537" y="9362"/>
                      <a:pt x="5943" y="4852"/>
                      <a:pt x="7827" y="475"/>
                    </a:cubicBezTo>
                    <a:cubicBezTo>
                      <a:pt x="7955" y="200"/>
                      <a:pt x="7779" y="1"/>
                      <a:pt x="7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519;p41">
                <a:extLst>
                  <a:ext uri="{FF2B5EF4-FFF2-40B4-BE49-F238E27FC236}">
                    <a16:creationId xmlns:a16="http://schemas.microsoft.com/office/drawing/2014/main" id="{247E19C4-229C-489F-AFF7-E3DE321CC433}"/>
                  </a:ext>
                </a:extLst>
              </p:cNvPr>
              <p:cNvSpPr/>
              <p:nvPr/>
            </p:nvSpPr>
            <p:spPr>
              <a:xfrm>
                <a:off x="8008600" y="2045438"/>
                <a:ext cx="276600" cy="321250"/>
              </a:xfrm>
              <a:custGeom>
                <a:avLst/>
                <a:gdLst/>
                <a:ahLst/>
                <a:cxnLst/>
                <a:rect l="l" t="t" r="r" b="b"/>
                <a:pathLst>
                  <a:path w="11064" h="12850" extrusionOk="0">
                    <a:moveTo>
                      <a:pt x="5857" y="0"/>
                    </a:moveTo>
                    <a:cubicBezTo>
                      <a:pt x="4393" y="0"/>
                      <a:pt x="2051" y="1232"/>
                      <a:pt x="1274" y="2715"/>
                    </a:cubicBezTo>
                    <a:cubicBezTo>
                      <a:pt x="319" y="4546"/>
                      <a:pt x="717" y="6854"/>
                      <a:pt x="584" y="8923"/>
                    </a:cubicBezTo>
                    <a:cubicBezTo>
                      <a:pt x="398" y="11311"/>
                      <a:pt x="1" y="12849"/>
                      <a:pt x="1" y="12849"/>
                    </a:cubicBezTo>
                    <a:cubicBezTo>
                      <a:pt x="1" y="12849"/>
                      <a:pt x="1247" y="11762"/>
                      <a:pt x="2149" y="9984"/>
                    </a:cubicBezTo>
                    <a:cubicBezTo>
                      <a:pt x="2839" y="8578"/>
                      <a:pt x="3104" y="6482"/>
                      <a:pt x="3476" y="6058"/>
                    </a:cubicBezTo>
                    <a:cubicBezTo>
                      <a:pt x="3913" y="5567"/>
                      <a:pt x="4672" y="5447"/>
                      <a:pt x="5307" y="5447"/>
                    </a:cubicBezTo>
                    <a:cubicBezTo>
                      <a:pt x="5906" y="5447"/>
                      <a:pt x="6394" y="5554"/>
                      <a:pt x="6394" y="5554"/>
                    </a:cubicBezTo>
                    <a:lnTo>
                      <a:pt x="10427" y="5660"/>
                    </a:lnTo>
                    <a:cubicBezTo>
                      <a:pt x="10427" y="5660"/>
                      <a:pt x="11063" y="3405"/>
                      <a:pt x="10161" y="2052"/>
                    </a:cubicBezTo>
                    <a:cubicBezTo>
                      <a:pt x="9286" y="672"/>
                      <a:pt x="8490" y="513"/>
                      <a:pt x="8490" y="513"/>
                    </a:cubicBezTo>
                    <a:lnTo>
                      <a:pt x="8463" y="1893"/>
                    </a:lnTo>
                    <a:cubicBezTo>
                      <a:pt x="8463" y="1893"/>
                      <a:pt x="7747" y="433"/>
                      <a:pt x="6368" y="62"/>
                    </a:cubicBezTo>
                    <a:cubicBezTo>
                      <a:pt x="6215" y="20"/>
                      <a:pt x="6043" y="0"/>
                      <a:pt x="5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20;p41">
                <a:extLst>
                  <a:ext uri="{FF2B5EF4-FFF2-40B4-BE49-F238E27FC236}">
                    <a16:creationId xmlns:a16="http://schemas.microsoft.com/office/drawing/2014/main" id="{87BA5DD1-8258-417E-B307-22C35977325A}"/>
                  </a:ext>
                </a:extLst>
              </p:cNvPr>
              <p:cNvSpPr/>
              <p:nvPr/>
            </p:nvSpPr>
            <p:spPr>
              <a:xfrm>
                <a:off x="8072925" y="2065538"/>
                <a:ext cx="1598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4352" extrusionOk="0">
                    <a:moveTo>
                      <a:pt x="744" y="1"/>
                    </a:moveTo>
                    <a:lnTo>
                      <a:pt x="1" y="478"/>
                    </a:lnTo>
                    <a:cubicBezTo>
                      <a:pt x="1" y="478"/>
                      <a:pt x="8" y="478"/>
                      <a:pt x="21" y="478"/>
                    </a:cubicBezTo>
                    <a:cubicBezTo>
                      <a:pt x="202" y="478"/>
                      <a:pt x="1600" y="524"/>
                      <a:pt x="3529" y="1884"/>
                    </a:cubicBezTo>
                    <a:cubicBezTo>
                      <a:pt x="5572" y="3344"/>
                      <a:pt x="6395" y="4352"/>
                      <a:pt x="6395" y="4352"/>
                    </a:cubicBezTo>
                    <a:cubicBezTo>
                      <a:pt x="6395" y="4352"/>
                      <a:pt x="5413" y="2256"/>
                      <a:pt x="3344" y="1115"/>
                    </a:cubicBezTo>
                    <a:cubicBezTo>
                      <a:pt x="1831" y="266"/>
                      <a:pt x="744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21;p41">
                <a:extLst>
                  <a:ext uri="{FF2B5EF4-FFF2-40B4-BE49-F238E27FC236}">
                    <a16:creationId xmlns:a16="http://schemas.microsoft.com/office/drawing/2014/main" id="{78440FBB-257B-4630-B2D3-5E6846F455DB}"/>
                  </a:ext>
                </a:extLst>
              </p:cNvPr>
              <p:cNvSpPr/>
              <p:nvPr/>
            </p:nvSpPr>
            <p:spPr>
              <a:xfrm>
                <a:off x="7919075" y="2144888"/>
                <a:ext cx="279225" cy="491075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9643" extrusionOk="0">
                    <a:moveTo>
                      <a:pt x="5818" y="1"/>
                    </a:moveTo>
                    <a:cubicBezTo>
                      <a:pt x="5564" y="1"/>
                      <a:pt x="5313" y="20"/>
                      <a:pt x="5067" y="63"/>
                    </a:cubicBezTo>
                    <a:cubicBezTo>
                      <a:pt x="2308" y="541"/>
                      <a:pt x="1008" y="2212"/>
                      <a:pt x="1008" y="2212"/>
                    </a:cubicBezTo>
                    <a:lnTo>
                      <a:pt x="4006" y="2425"/>
                    </a:lnTo>
                    <a:cubicBezTo>
                      <a:pt x="4006" y="2425"/>
                      <a:pt x="2229" y="2796"/>
                      <a:pt x="1114" y="5210"/>
                    </a:cubicBezTo>
                    <a:cubicBezTo>
                      <a:pt x="0" y="7624"/>
                      <a:pt x="186" y="10065"/>
                      <a:pt x="186" y="10065"/>
                    </a:cubicBezTo>
                    <a:lnTo>
                      <a:pt x="2333" y="7148"/>
                    </a:lnTo>
                    <a:lnTo>
                      <a:pt x="2333" y="7148"/>
                    </a:lnTo>
                    <a:cubicBezTo>
                      <a:pt x="2328" y="7189"/>
                      <a:pt x="2291" y="7605"/>
                      <a:pt x="2069" y="11179"/>
                    </a:cubicBezTo>
                    <a:cubicBezTo>
                      <a:pt x="1831" y="15477"/>
                      <a:pt x="4430" y="19642"/>
                      <a:pt x="4430" y="19642"/>
                    </a:cubicBezTo>
                    <a:cubicBezTo>
                      <a:pt x="5730" y="17175"/>
                      <a:pt x="5253" y="7466"/>
                      <a:pt x="5253" y="7465"/>
                    </a:cubicBezTo>
                    <a:lnTo>
                      <a:pt x="5253" y="7465"/>
                    </a:lnTo>
                    <a:cubicBezTo>
                      <a:pt x="5253" y="7465"/>
                      <a:pt x="6579" y="9243"/>
                      <a:pt x="7428" y="10463"/>
                    </a:cubicBezTo>
                    <a:cubicBezTo>
                      <a:pt x="7773" y="7784"/>
                      <a:pt x="7773" y="5926"/>
                      <a:pt x="8251" y="4520"/>
                    </a:cubicBezTo>
                    <a:cubicBezTo>
                      <a:pt x="8914" y="2663"/>
                      <a:pt x="11169" y="2000"/>
                      <a:pt x="11169" y="2000"/>
                    </a:cubicBezTo>
                    <a:cubicBezTo>
                      <a:pt x="11169" y="2000"/>
                      <a:pt x="8379" y="1"/>
                      <a:pt x="58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22;p41">
                <a:extLst>
                  <a:ext uri="{FF2B5EF4-FFF2-40B4-BE49-F238E27FC236}">
                    <a16:creationId xmlns:a16="http://schemas.microsoft.com/office/drawing/2014/main" id="{B5065A82-AEA0-4318-B7FE-70D9022044E9}"/>
                  </a:ext>
                </a:extLst>
              </p:cNvPr>
              <p:cNvSpPr/>
              <p:nvPr/>
            </p:nvSpPr>
            <p:spPr>
              <a:xfrm>
                <a:off x="7797025" y="2137488"/>
                <a:ext cx="4357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17431" h="18931" extrusionOk="0">
                    <a:moveTo>
                      <a:pt x="11363" y="0"/>
                    </a:moveTo>
                    <a:cubicBezTo>
                      <a:pt x="9879" y="0"/>
                      <a:pt x="9259" y="651"/>
                      <a:pt x="9259" y="651"/>
                    </a:cubicBezTo>
                    <a:lnTo>
                      <a:pt x="11514" y="1792"/>
                    </a:lnTo>
                    <a:cubicBezTo>
                      <a:pt x="11514" y="1792"/>
                      <a:pt x="11081" y="1702"/>
                      <a:pt x="10433" y="1702"/>
                    </a:cubicBezTo>
                    <a:cubicBezTo>
                      <a:pt x="9719" y="1702"/>
                      <a:pt x="8745" y="1811"/>
                      <a:pt x="7800" y="2270"/>
                    </a:cubicBezTo>
                    <a:cubicBezTo>
                      <a:pt x="5996" y="3119"/>
                      <a:pt x="5094" y="4790"/>
                      <a:pt x="5094" y="4790"/>
                    </a:cubicBezTo>
                    <a:lnTo>
                      <a:pt x="7615" y="4604"/>
                    </a:lnTo>
                    <a:lnTo>
                      <a:pt x="7615" y="4604"/>
                    </a:lnTo>
                    <a:cubicBezTo>
                      <a:pt x="7614" y="4604"/>
                      <a:pt x="4298" y="5904"/>
                      <a:pt x="2600" y="9724"/>
                    </a:cubicBezTo>
                    <a:cubicBezTo>
                      <a:pt x="1513" y="12139"/>
                      <a:pt x="1" y="18930"/>
                      <a:pt x="1" y="18930"/>
                    </a:cubicBezTo>
                    <a:cubicBezTo>
                      <a:pt x="1" y="18930"/>
                      <a:pt x="3051" y="16145"/>
                      <a:pt x="5572" y="12404"/>
                    </a:cubicBezTo>
                    <a:cubicBezTo>
                      <a:pt x="6951" y="10335"/>
                      <a:pt x="8119" y="7655"/>
                      <a:pt x="8782" y="6010"/>
                    </a:cubicBezTo>
                    <a:cubicBezTo>
                      <a:pt x="9578" y="6833"/>
                      <a:pt x="9657" y="7549"/>
                      <a:pt x="9843" y="9459"/>
                    </a:cubicBezTo>
                    <a:cubicBezTo>
                      <a:pt x="11090" y="8743"/>
                      <a:pt x="12416" y="6037"/>
                      <a:pt x="12284" y="3967"/>
                    </a:cubicBezTo>
                    <a:cubicBezTo>
                      <a:pt x="12309" y="3965"/>
                      <a:pt x="12334" y="3963"/>
                      <a:pt x="12358" y="3963"/>
                    </a:cubicBezTo>
                    <a:cubicBezTo>
                      <a:pt x="13012" y="3963"/>
                      <a:pt x="13516" y="4983"/>
                      <a:pt x="13823" y="7284"/>
                    </a:cubicBezTo>
                    <a:cubicBezTo>
                      <a:pt x="16529" y="5825"/>
                      <a:pt x="17431" y="1474"/>
                      <a:pt x="17431" y="1474"/>
                    </a:cubicBezTo>
                    <a:cubicBezTo>
                      <a:pt x="17431" y="1474"/>
                      <a:pt x="15467" y="810"/>
                      <a:pt x="12894" y="200"/>
                    </a:cubicBezTo>
                    <a:cubicBezTo>
                      <a:pt x="12305" y="56"/>
                      <a:pt x="11797" y="0"/>
                      <a:pt x="11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23;p41">
                <a:extLst>
                  <a:ext uri="{FF2B5EF4-FFF2-40B4-BE49-F238E27FC236}">
                    <a16:creationId xmlns:a16="http://schemas.microsoft.com/office/drawing/2014/main" id="{13B9CB99-024E-4005-9E35-D7C4388AADCE}"/>
                  </a:ext>
                </a:extLst>
              </p:cNvPr>
              <p:cNvSpPr/>
              <p:nvPr/>
            </p:nvSpPr>
            <p:spPr>
              <a:xfrm>
                <a:off x="7797025" y="2137488"/>
                <a:ext cx="4357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17431" h="18931" extrusionOk="0">
                    <a:moveTo>
                      <a:pt x="11363" y="0"/>
                    </a:moveTo>
                    <a:cubicBezTo>
                      <a:pt x="9879" y="0"/>
                      <a:pt x="9259" y="651"/>
                      <a:pt x="9259" y="651"/>
                    </a:cubicBezTo>
                    <a:lnTo>
                      <a:pt x="11514" y="1792"/>
                    </a:lnTo>
                    <a:cubicBezTo>
                      <a:pt x="11514" y="1792"/>
                      <a:pt x="11081" y="1702"/>
                      <a:pt x="10433" y="1702"/>
                    </a:cubicBezTo>
                    <a:cubicBezTo>
                      <a:pt x="9719" y="1702"/>
                      <a:pt x="8745" y="1811"/>
                      <a:pt x="7800" y="2270"/>
                    </a:cubicBezTo>
                    <a:cubicBezTo>
                      <a:pt x="5996" y="3119"/>
                      <a:pt x="5094" y="4790"/>
                      <a:pt x="5094" y="4790"/>
                    </a:cubicBezTo>
                    <a:lnTo>
                      <a:pt x="7615" y="4604"/>
                    </a:lnTo>
                    <a:lnTo>
                      <a:pt x="7615" y="4604"/>
                    </a:lnTo>
                    <a:cubicBezTo>
                      <a:pt x="7614" y="4604"/>
                      <a:pt x="4298" y="5904"/>
                      <a:pt x="2600" y="9724"/>
                    </a:cubicBezTo>
                    <a:cubicBezTo>
                      <a:pt x="1513" y="12139"/>
                      <a:pt x="1" y="18930"/>
                      <a:pt x="1" y="18930"/>
                    </a:cubicBezTo>
                    <a:cubicBezTo>
                      <a:pt x="1" y="18930"/>
                      <a:pt x="3051" y="16145"/>
                      <a:pt x="5572" y="12404"/>
                    </a:cubicBezTo>
                    <a:cubicBezTo>
                      <a:pt x="6951" y="10335"/>
                      <a:pt x="8119" y="7655"/>
                      <a:pt x="8782" y="6010"/>
                    </a:cubicBezTo>
                    <a:cubicBezTo>
                      <a:pt x="9578" y="6833"/>
                      <a:pt x="9657" y="7549"/>
                      <a:pt x="9843" y="9459"/>
                    </a:cubicBezTo>
                    <a:cubicBezTo>
                      <a:pt x="11090" y="8743"/>
                      <a:pt x="12416" y="6037"/>
                      <a:pt x="12284" y="3967"/>
                    </a:cubicBezTo>
                    <a:cubicBezTo>
                      <a:pt x="12309" y="3965"/>
                      <a:pt x="12334" y="3963"/>
                      <a:pt x="12358" y="3963"/>
                    </a:cubicBezTo>
                    <a:cubicBezTo>
                      <a:pt x="13012" y="3963"/>
                      <a:pt x="13516" y="4983"/>
                      <a:pt x="13823" y="7284"/>
                    </a:cubicBezTo>
                    <a:cubicBezTo>
                      <a:pt x="16529" y="5825"/>
                      <a:pt x="17431" y="1474"/>
                      <a:pt x="17431" y="1474"/>
                    </a:cubicBezTo>
                    <a:cubicBezTo>
                      <a:pt x="17431" y="1474"/>
                      <a:pt x="15467" y="810"/>
                      <a:pt x="12894" y="200"/>
                    </a:cubicBezTo>
                    <a:cubicBezTo>
                      <a:pt x="12305" y="56"/>
                      <a:pt x="11797" y="0"/>
                      <a:pt x="11363" y="0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524;p41">
                <a:extLst>
                  <a:ext uri="{FF2B5EF4-FFF2-40B4-BE49-F238E27FC236}">
                    <a16:creationId xmlns:a16="http://schemas.microsoft.com/office/drawing/2014/main" id="{F49FAB04-CD85-41C2-B036-E9B30A2DE248}"/>
                  </a:ext>
                </a:extLst>
              </p:cNvPr>
              <p:cNvSpPr/>
              <p:nvPr/>
            </p:nvSpPr>
            <p:spPr>
              <a:xfrm>
                <a:off x="7796375" y="2184913"/>
                <a:ext cx="3694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4778" h="17034" extrusionOk="0">
                    <a:moveTo>
                      <a:pt x="14038" y="0"/>
                    </a:moveTo>
                    <a:cubicBezTo>
                      <a:pt x="13423" y="0"/>
                      <a:pt x="12231" y="251"/>
                      <a:pt x="10798" y="1009"/>
                    </a:cubicBezTo>
                    <a:cubicBezTo>
                      <a:pt x="7614" y="2707"/>
                      <a:pt x="6235" y="3821"/>
                      <a:pt x="4245" y="7668"/>
                    </a:cubicBezTo>
                    <a:cubicBezTo>
                      <a:pt x="2229" y="11515"/>
                      <a:pt x="637" y="14911"/>
                      <a:pt x="0" y="17033"/>
                    </a:cubicBezTo>
                    <a:lnTo>
                      <a:pt x="27" y="17033"/>
                    </a:lnTo>
                    <a:cubicBezTo>
                      <a:pt x="27" y="17033"/>
                      <a:pt x="3608" y="10719"/>
                      <a:pt x="5253" y="7297"/>
                    </a:cubicBezTo>
                    <a:cubicBezTo>
                      <a:pt x="6898" y="3874"/>
                      <a:pt x="10373" y="1142"/>
                      <a:pt x="13159" y="638"/>
                    </a:cubicBezTo>
                    <a:cubicBezTo>
                      <a:pt x="14680" y="363"/>
                      <a:pt x="14777" y="0"/>
                      <a:pt x="14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25;p41">
                <a:extLst>
                  <a:ext uri="{FF2B5EF4-FFF2-40B4-BE49-F238E27FC236}">
                    <a16:creationId xmlns:a16="http://schemas.microsoft.com/office/drawing/2014/main" id="{7F7A69B6-9D45-4A1D-A17C-ABD107AF32AB}"/>
                  </a:ext>
                </a:extLst>
              </p:cNvPr>
              <p:cNvSpPr/>
              <p:nvPr/>
            </p:nvSpPr>
            <p:spPr>
              <a:xfrm>
                <a:off x="8014575" y="2184913"/>
                <a:ext cx="229500" cy="616850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4674" extrusionOk="0">
                    <a:moveTo>
                      <a:pt x="8109" y="0"/>
                    </a:moveTo>
                    <a:cubicBezTo>
                      <a:pt x="8103" y="0"/>
                      <a:pt x="8097" y="1"/>
                      <a:pt x="8092" y="1"/>
                    </a:cubicBezTo>
                    <a:cubicBezTo>
                      <a:pt x="6659" y="187"/>
                      <a:pt x="2706" y="4219"/>
                      <a:pt x="1380" y="7403"/>
                    </a:cubicBezTo>
                    <a:cubicBezTo>
                      <a:pt x="53" y="10613"/>
                      <a:pt x="0" y="16503"/>
                      <a:pt x="0" y="16503"/>
                    </a:cubicBezTo>
                    <a:lnTo>
                      <a:pt x="2547" y="13160"/>
                    </a:lnTo>
                    <a:lnTo>
                      <a:pt x="2547" y="13160"/>
                    </a:lnTo>
                    <a:cubicBezTo>
                      <a:pt x="2547" y="13160"/>
                      <a:pt x="2149" y="14911"/>
                      <a:pt x="2786" y="18651"/>
                    </a:cubicBezTo>
                    <a:cubicBezTo>
                      <a:pt x="3370" y="22127"/>
                      <a:pt x="4404" y="24674"/>
                      <a:pt x="4404" y="24674"/>
                    </a:cubicBezTo>
                    <a:cubicBezTo>
                      <a:pt x="4404" y="24674"/>
                      <a:pt x="4935" y="21437"/>
                      <a:pt x="5359" y="18545"/>
                    </a:cubicBezTo>
                    <a:cubicBezTo>
                      <a:pt x="5757" y="15946"/>
                      <a:pt x="5598" y="13691"/>
                      <a:pt x="5598" y="13690"/>
                    </a:cubicBezTo>
                    <a:lnTo>
                      <a:pt x="5598" y="13690"/>
                    </a:lnTo>
                    <a:lnTo>
                      <a:pt x="7853" y="18147"/>
                    </a:lnTo>
                    <a:cubicBezTo>
                      <a:pt x="7853" y="18147"/>
                      <a:pt x="7880" y="15150"/>
                      <a:pt x="7720" y="12948"/>
                    </a:cubicBezTo>
                    <a:cubicBezTo>
                      <a:pt x="7588" y="10772"/>
                      <a:pt x="6845" y="9260"/>
                      <a:pt x="6925" y="7005"/>
                    </a:cubicBezTo>
                    <a:lnTo>
                      <a:pt x="6925" y="7005"/>
                    </a:lnTo>
                    <a:cubicBezTo>
                      <a:pt x="7933" y="8968"/>
                      <a:pt x="9180" y="11276"/>
                      <a:pt x="9180" y="11276"/>
                    </a:cubicBezTo>
                    <a:cubicBezTo>
                      <a:pt x="9180" y="11276"/>
                      <a:pt x="9153" y="8623"/>
                      <a:pt x="9100" y="5334"/>
                    </a:cubicBezTo>
                    <a:cubicBezTo>
                      <a:pt x="9074" y="2085"/>
                      <a:pt x="8556" y="0"/>
                      <a:pt x="8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1526;p41">
                <a:extLst>
                  <a:ext uri="{FF2B5EF4-FFF2-40B4-BE49-F238E27FC236}">
                    <a16:creationId xmlns:a16="http://schemas.microsoft.com/office/drawing/2014/main" id="{AF2137D6-42AF-433B-80C4-97A27F7A948D}"/>
                  </a:ext>
                </a:extLst>
              </p:cNvPr>
              <p:cNvSpPr/>
              <p:nvPr/>
            </p:nvSpPr>
            <p:spPr>
              <a:xfrm>
                <a:off x="8014575" y="2184913"/>
                <a:ext cx="207050" cy="616850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24674" extrusionOk="0">
                    <a:moveTo>
                      <a:pt x="8094" y="1"/>
                    </a:moveTo>
                    <a:cubicBezTo>
                      <a:pt x="8094" y="1"/>
                      <a:pt x="8093" y="1"/>
                      <a:pt x="8092" y="1"/>
                    </a:cubicBezTo>
                    <a:cubicBezTo>
                      <a:pt x="6659" y="187"/>
                      <a:pt x="2706" y="4219"/>
                      <a:pt x="1380" y="7403"/>
                    </a:cubicBezTo>
                    <a:cubicBezTo>
                      <a:pt x="53" y="10613"/>
                      <a:pt x="0" y="16503"/>
                      <a:pt x="0" y="16503"/>
                    </a:cubicBezTo>
                    <a:lnTo>
                      <a:pt x="2547" y="13186"/>
                    </a:lnTo>
                    <a:lnTo>
                      <a:pt x="2547" y="13186"/>
                    </a:lnTo>
                    <a:cubicBezTo>
                      <a:pt x="2547" y="13187"/>
                      <a:pt x="2149" y="14911"/>
                      <a:pt x="2786" y="18651"/>
                    </a:cubicBezTo>
                    <a:cubicBezTo>
                      <a:pt x="3370" y="22127"/>
                      <a:pt x="4404" y="24674"/>
                      <a:pt x="4404" y="24674"/>
                    </a:cubicBezTo>
                    <a:cubicBezTo>
                      <a:pt x="4404" y="24674"/>
                      <a:pt x="3104" y="14964"/>
                      <a:pt x="4537" y="8278"/>
                    </a:cubicBezTo>
                    <a:cubicBezTo>
                      <a:pt x="5673" y="3048"/>
                      <a:pt x="8281" y="1"/>
                      <a:pt x="8094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27;p41">
                <a:extLst>
                  <a:ext uri="{FF2B5EF4-FFF2-40B4-BE49-F238E27FC236}">
                    <a16:creationId xmlns:a16="http://schemas.microsoft.com/office/drawing/2014/main" id="{5762FC50-B98F-4396-9BFB-E093BBB5B6CC}"/>
                  </a:ext>
                </a:extLst>
              </p:cNvPr>
              <p:cNvSpPr/>
              <p:nvPr/>
            </p:nvSpPr>
            <p:spPr>
              <a:xfrm>
                <a:off x="8092175" y="2184938"/>
                <a:ext cx="127350" cy="468925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8757" extrusionOk="0">
                    <a:moveTo>
                      <a:pt x="5094" y="0"/>
                    </a:moveTo>
                    <a:cubicBezTo>
                      <a:pt x="5093" y="1"/>
                      <a:pt x="2680" y="2282"/>
                      <a:pt x="1353" y="7561"/>
                    </a:cubicBezTo>
                    <a:cubicBezTo>
                      <a:pt x="0" y="12814"/>
                      <a:pt x="849" y="18757"/>
                      <a:pt x="849" y="18757"/>
                    </a:cubicBezTo>
                    <a:cubicBezTo>
                      <a:pt x="849" y="18757"/>
                      <a:pt x="1008" y="10320"/>
                      <a:pt x="2070" y="6792"/>
                    </a:cubicBezTo>
                    <a:cubicBezTo>
                      <a:pt x="3449" y="2229"/>
                      <a:pt x="5094" y="1"/>
                      <a:pt x="5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28;p41">
                <a:extLst>
                  <a:ext uri="{FF2B5EF4-FFF2-40B4-BE49-F238E27FC236}">
                    <a16:creationId xmlns:a16="http://schemas.microsoft.com/office/drawing/2014/main" id="{0983DE36-701B-44AF-B087-122C159E61F9}"/>
                  </a:ext>
                </a:extLst>
              </p:cNvPr>
              <p:cNvSpPr/>
              <p:nvPr/>
            </p:nvSpPr>
            <p:spPr>
              <a:xfrm>
                <a:off x="8215525" y="2184938"/>
                <a:ext cx="303125" cy="579675"/>
              </a:xfrm>
              <a:custGeom>
                <a:avLst/>
                <a:gdLst/>
                <a:ahLst/>
                <a:cxnLst/>
                <a:rect l="l" t="t" r="r" b="b"/>
                <a:pathLst>
                  <a:path w="12125" h="23187" extrusionOk="0">
                    <a:moveTo>
                      <a:pt x="505" y="0"/>
                    </a:moveTo>
                    <a:lnTo>
                      <a:pt x="505" y="0"/>
                    </a:lnTo>
                    <a:cubicBezTo>
                      <a:pt x="54" y="53"/>
                      <a:pt x="1" y="2202"/>
                      <a:pt x="717" y="5412"/>
                    </a:cubicBezTo>
                    <a:cubicBezTo>
                      <a:pt x="1433" y="8649"/>
                      <a:pt x="1990" y="11222"/>
                      <a:pt x="1990" y="11222"/>
                    </a:cubicBezTo>
                    <a:cubicBezTo>
                      <a:pt x="1990" y="11222"/>
                      <a:pt x="2707" y="8702"/>
                      <a:pt x="3237" y="6579"/>
                    </a:cubicBezTo>
                    <a:cubicBezTo>
                      <a:pt x="3794" y="8728"/>
                      <a:pt x="3423" y="10373"/>
                      <a:pt x="3794" y="12549"/>
                    </a:cubicBezTo>
                    <a:cubicBezTo>
                      <a:pt x="4139" y="14698"/>
                      <a:pt x="4856" y="17642"/>
                      <a:pt x="4856" y="17642"/>
                    </a:cubicBezTo>
                    <a:lnTo>
                      <a:pt x="6023" y="12761"/>
                    </a:lnTo>
                    <a:cubicBezTo>
                      <a:pt x="6023" y="12761"/>
                      <a:pt x="6394" y="14989"/>
                      <a:pt x="7376" y="17457"/>
                    </a:cubicBezTo>
                    <a:cubicBezTo>
                      <a:pt x="8437" y="20163"/>
                      <a:pt x="9684" y="23187"/>
                      <a:pt x="9684" y="23187"/>
                    </a:cubicBezTo>
                    <a:cubicBezTo>
                      <a:pt x="9684" y="23187"/>
                      <a:pt x="10109" y="20481"/>
                      <a:pt x="9896" y="16979"/>
                    </a:cubicBezTo>
                    <a:cubicBezTo>
                      <a:pt x="9658" y="13186"/>
                      <a:pt x="8888" y="11567"/>
                      <a:pt x="8888" y="11567"/>
                    </a:cubicBezTo>
                    <a:lnTo>
                      <a:pt x="8888" y="11567"/>
                    </a:lnTo>
                    <a:lnTo>
                      <a:pt x="12125" y="14247"/>
                    </a:lnTo>
                    <a:cubicBezTo>
                      <a:pt x="12125" y="14247"/>
                      <a:pt x="10719" y="8516"/>
                      <a:pt x="8729" y="5704"/>
                    </a:cubicBezTo>
                    <a:cubicBezTo>
                      <a:pt x="6764" y="2963"/>
                      <a:pt x="2178" y="21"/>
                      <a:pt x="620" y="21"/>
                    </a:cubicBezTo>
                    <a:cubicBezTo>
                      <a:pt x="580" y="21"/>
                      <a:pt x="541" y="23"/>
                      <a:pt x="505" y="27"/>
                    </a:cubicBezTo>
                    <a:lnTo>
                      <a:pt x="5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29;p41">
                <a:extLst>
                  <a:ext uri="{FF2B5EF4-FFF2-40B4-BE49-F238E27FC236}">
                    <a16:creationId xmlns:a16="http://schemas.microsoft.com/office/drawing/2014/main" id="{F6FA0A73-F9AD-4839-A367-76125E1AD369}"/>
                  </a:ext>
                </a:extLst>
              </p:cNvPr>
              <p:cNvSpPr/>
              <p:nvPr/>
            </p:nvSpPr>
            <p:spPr>
              <a:xfrm>
                <a:off x="8222825" y="2184813"/>
                <a:ext cx="295825" cy="579800"/>
              </a:xfrm>
              <a:custGeom>
                <a:avLst/>
                <a:gdLst/>
                <a:ahLst/>
                <a:cxnLst/>
                <a:rect l="l" t="t" r="r" b="b"/>
                <a:pathLst>
                  <a:path w="11833" h="23192" extrusionOk="0">
                    <a:moveTo>
                      <a:pt x="309" y="1"/>
                    </a:moveTo>
                    <a:cubicBezTo>
                      <a:pt x="275" y="1"/>
                      <a:pt x="243" y="2"/>
                      <a:pt x="213" y="5"/>
                    </a:cubicBezTo>
                    <a:cubicBezTo>
                      <a:pt x="1" y="32"/>
                      <a:pt x="3237" y="2393"/>
                      <a:pt x="5545" y="7274"/>
                    </a:cubicBezTo>
                    <a:cubicBezTo>
                      <a:pt x="8464" y="13456"/>
                      <a:pt x="9392" y="23192"/>
                      <a:pt x="9392" y="23192"/>
                    </a:cubicBezTo>
                    <a:cubicBezTo>
                      <a:pt x="9392" y="23192"/>
                      <a:pt x="9817" y="20486"/>
                      <a:pt x="9604" y="16984"/>
                    </a:cubicBezTo>
                    <a:cubicBezTo>
                      <a:pt x="9366" y="13164"/>
                      <a:pt x="8596" y="11572"/>
                      <a:pt x="8596" y="11572"/>
                    </a:cubicBezTo>
                    <a:lnTo>
                      <a:pt x="8596" y="11572"/>
                    </a:lnTo>
                    <a:lnTo>
                      <a:pt x="11833" y="14252"/>
                    </a:lnTo>
                    <a:cubicBezTo>
                      <a:pt x="11833" y="14252"/>
                      <a:pt x="10427" y="8521"/>
                      <a:pt x="8410" y="5709"/>
                    </a:cubicBezTo>
                    <a:cubicBezTo>
                      <a:pt x="6463" y="2957"/>
                      <a:pt x="1847" y="1"/>
                      <a:pt x="309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530;p41">
                <a:extLst>
                  <a:ext uri="{FF2B5EF4-FFF2-40B4-BE49-F238E27FC236}">
                    <a16:creationId xmlns:a16="http://schemas.microsoft.com/office/drawing/2014/main" id="{9E84764C-36E8-4848-8CE8-CC7C1725B0DC}"/>
                  </a:ext>
                </a:extLst>
              </p:cNvPr>
              <p:cNvSpPr/>
              <p:nvPr/>
            </p:nvSpPr>
            <p:spPr>
              <a:xfrm>
                <a:off x="8225475" y="2185588"/>
                <a:ext cx="20962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325" extrusionOk="0">
                    <a:moveTo>
                      <a:pt x="1" y="1"/>
                    </a:moveTo>
                    <a:cubicBezTo>
                      <a:pt x="1" y="1"/>
                      <a:pt x="2097" y="1779"/>
                      <a:pt x="4484" y="5917"/>
                    </a:cubicBezTo>
                    <a:cubicBezTo>
                      <a:pt x="6315" y="9127"/>
                      <a:pt x="8384" y="17324"/>
                      <a:pt x="8384" y="17324"/>
                    </a:cubicBezTo>
                    <a:cubicBezTo>
                      <a:pt x="8384" y="17324"/>
                      <a:pt x="7853" y="11329"/>
                      <a:pt x="5360" y="6500"/>
                    </a:cubicBezTo>
                    <a:cubicBezTo>
                      <a:pt x="2866" y="16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531;p41">
                <a:extLst>
                  <a:ext uri="{FF2B5EF4-FFF2-40B4-BE49-F238E27FC236}">
                    <a16:creationId xmlns:a16="http://schemas.microsoft.com/office/drawing/2014/main" id="{07346424-E702-4D00-A3B7-AD97EACB7D31}"/>
                  </a:ext>
                </a:extLst>
              </p:cNvPr>
              <p:cNvSpPr/>
              <p:nvPr/>
            </p:nvSpPr>
            <p:spPr>
              <a:xfrm>
                <a:off x="8053050" y="3716338"/>
                <a:ext cx="683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93" extrusionOk="0">
                    <a:moveTo>
                      <a:pt x="1273" y="1"/>
                    </a:moveTo>
                    <a:cubicBezTo>
                      <a:pt x="690" y="27"/>
                      <a:pt x="0" y="134"/>
                      <a:pt x="0" y="134"/>
                    </a:cubicBezTo>
                    <a:cubicBezTo>
                      <a:pt x="0" y="134"/>
                      <a:pt x="478" y="293"/>
                      <a:pt x="1273" y="293"/>
                    </a:cubicBezTo>
                    <a:cubicBezTo>
                      <a:pt x="2043" y="293"/>
                      <a:pt x="2733" y="160"/>
                      <a:pt x="2653" y="134"/>
                    </a:cubicBezTo>
                    <a:cubicBezTo>
                      <a:pt x="2573" y="134"/>
                      <a:pt x="1831" y="1"/>
                      <a:pt x="1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532;p41">
                <a:extLst>
                  <a:ext uri="{FF2B5EF4-FFF2-40B4-BE49-F238E27FC236}">
                    <a16:creationId xmlns:a16="http://schemas.microsoft.com/office/drawing/2014/main" id="{3C181555-6AA6-471C-A57D-6706CAED02B3}"/>
                  </a:ext>
                </a:extLst>
              </p:cNvPr>
              <p:cNvSpPr/>
              <p:nvPr/>
            </p:nvSpPr>
            <p:spPr>
              <a:xfrm>
                <a:off x="8066300" y="3673238"/>
                <a:ext cx="530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90" extrusionOk="0">
                    <a:moveTo>
                      <a:pt x="1141" y="0"/>
                    </a:moveTo>
                    <a:cubicBezTo>
                      <a:pt x="558" y="0"/>
                      <a:pt x="1" y="54"/>
                      <a:pt x="1" y="54"/>
                    </a:cubicBezTo>
                    <a:cubicBezTo>
                      <a:pt x="1" y="54"/>
                      <a:pt x="634" y="189"/>
                      <a:pt x="1065" y="189"/>
                    </a:cubicBezTo>
                    <a:cubicBezTo>
                      <a:pt x="1101" y="189"/>
                      <a:pt x="1135" y="188"/>
                      <a:pt x="1168" y="186"/>
                    </a:cubicBezTo>
                    <a:cubicBezTo>
                      <a:pt x="1592" y="160"/>
                      <a:pt x="2123" y="107"/>
                      <a:pt x="2123" y="107"/>
                    </a:cubicBezTo>
                    <a:cubicBezTo>
                      <a:pt x="2123" y="107"/>
                      <a:pt x="1698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533;p41">
                <a:extLst>
                  <a:ext uri="{FF2B5EF4-FFF2-40B4-BE49-F238E27FC236}">
                    <a16:creationId xmlns:a16="http://schemas.microsoft.com/office/drawing/2014/main" id="{D3F99025-9403-4982-9D4E-C238F2426C06}"/>
                  </a:ext>
                </a:extLst>
              </p:cNvPr>
              <p:cNvSpPr/>
              <p:nvPr/>
            </p:nvSpPr>
            <p:spPr>
              <a:xfrm>
                <a:off x="8066300" y="3528438"/>
                <a:ext cx="5307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304" extrusionOk="0">
                    <a:moveTo>
                      <a:pt x="1075" y="1"/>
                    </a:moveTo>
                    <a:cubicBezTo>
                      <a:pt x="1002" y="1"/>
                      <a:pt x="926" y="3"/>
                      <a:pt x="850" y="9"/>
                    </a:cubicBezTo>
                    <a:cubicBezTo>
                      <a:pt x="160" y="62"/>
                      <a:pt x="1" y="168"/>
                      <a:pt x="1" y="168"/>
                    </a:cubicBezTo>
                    <a:cubicBezTo>
                      <a:pt x="1" y="168"/>
                      <a:pt x="133" y="274"/>
                      <a:pt x="850" y="301"/>
                    </a:cubicBezTo>
                    <a:cubicBezTo>
                      <a:pt x="915" y="303"/>
                      <a:pt x="978" y="304"/>
                      <a:pt x="1038" y="304"/>
                    </a:cubicBezTo>
                    <a:cubicBezTo>
                      <a:pt x="1761" y="304"/>
                      <a:pt x="2123" y="168"/>
                      <a:pt x="2123" y="168"/>
                    </a:cubicBezTo>
                    <a:cubicBezTo>
                      <a:pt x="2123" y="168"/>
                      <a:pt x="1662" y="1"/>
                      <a:pt x="10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534;p41">
                <a:extLst>
                  <a:ext uri="{FF2B5EF4-FFF2-40B4-BE49-F238E27FC236}">
                    <a16:creationId xmlns:a16="http://schemas.microsoft.com/office/drawing/2014/main" id="{820C54E4-6118-4ABE-B03A-15D8931D51EC}"/>
                  </a:ext>
                </a:extLst>
              </p:cNvPr>
              <p:cNvSpPr/>
              <p:nvPr/>
            </p:nvSpPr>
            <p:spPr>
              <a:xfrm>
                <a:off x="8070275" y="3240813"/>
                <a:ext cx="4910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17" extrusionOk="0">
                    <a:moveTo>
                      <a:pt x="1088" y="0"/>
                    </a:moveTo>
                    <a:cubicBezTo>
                      <a:pt x="797" y="0"/>
                      <a:pt x="1" y="53"/>
                      <a:pt x="1" y="53"/>
                    </a:cubicBezTo>
                    <a:cubicBezTo>
                      <a:pt x="1" y="53"/>
                      <a:pt x="531" y="186"/>
                      <a:pt x="1088" y="212"/>
                    </a:cubicBezTo>
                    <a:cubicBezTo>
                      <a:pt x="1150" y="215"/>
                      <a:pt x="1209" y="217"/>
                      <a:pt x="1265" y="217"/>
                    </a:cubicBezTo>
                    <a:cubicBezTo>
                      <a:pt x="1712" y="217"/>
                      <a:pt x="1964" y="133"/>
                      <a:pt x="1964" y="133"/>
                    </a:cubicBezTo>
                    <a:cubicBezTo>
                      <a:pt x="1964" y="133"/>
                      <a:pt x="1672" y="0"/>
                      <a:pt x="1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535;p41">
                <a:extLst>
                  <a:ext uri="{FF2B5EF4-FFF2-40B4-BE49-F238E27FC236}">
                    <a16:creationId xmlns:a16="http://schemas.microsoft.com/office/drawing/2014/main" id="{27932CEB-EFC6-4B9C-8815-3742485F8249}"/>
                  </a:ext>
                </a:extLst>
              </p:cNvPr>
              <p:cNvSpPr/>
              <p:nvPr/>
            </p:nvSpPr>
            <p:spPr>
              <a:xfrm>
                <a:off x="8070275" y="3032313"/>
                <a:ext cx="491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88" extrusionOk="0">
                    <a:moveTo>
                      <a:pt x="773" y="0"/>
                    </a:moveTo>
                    <a:cubicBezTo>
                      <a:pt x="305" y="0"/>
                      <a:pt x="1" y="143"/>
                      <a:pt x="1" y="143"/>
                    </a:cubicBezTo>
                    <a:cubicBezTo>
                      <a:pt x="1" y="143"/>
                      <a:pt x="505" y="249"/>
                      <a:pt x="982" y="275"/>
                    </a:cubicBezTo>
                    <a:cubicBezTo>
                      <a:pt x="1142" y="284"/>
                      <a:pt x="1304" y="287"/>
                      <a:pt x="1449" y="287"/>
                    </a:cubicBezTo>
                    <a:cubicBezTo>
                      <a:pt x="1740" y="287"/>
                      <a:pt x="1964" y="275"/>
                      <a:pt x="1964" y="275"/>
                    </a:cubicBezTo>
                    <a:cubicBezTo>
                      <a:pt x="1964" y="275"/>
                      <a:pt x="1566" y="63"/>
                      <a:pt x="982" y="10"/>
                    </a:cubicBezTo>
                    <a:cubicBezTo>
                      <a:pt x="909" y="3"/>
                      <a:pt x="839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536;p41">
                <a:extLst>
                  <a:ext uri="{FF2B5EF4-FFF2-40B4-BE49-F238E27FC236}">
                    <a16:creationId xmlns:a16="http://schemas.microsoft.com/office/drawing/2014/main" id="{A81D1642-551A-4C52-830F-F0D14A9E350A}"/>
                  </a:ext>
                </a:extLst>
              </p:cNvPr>
              <p:cNvSpPr/>
              <p:nvPr/>
            </p:nvSpPr>
            <p:spPr>
              <a:xfrm>
                <a:off x="8074250" y="2913163"/>
                <a:ext cx="451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96" extrusionOk="0">
                    <a:moveTo>
                      <a:pt x="1" y="1"/>
                    </a:moveTo>
                    <a:cubicBezTo>
                      <a:pt x="1" y="1"/>
                      <a:pt x="266" y="133"/>
                      <a:pt x="823" y="213"/>
                    </a:cubicBezTo>
                    <a:cubicBezTo>
                      <a:pt x="1195" y="284"/>
                      <a:pt x="1507" y="295"/>
                      <a:pt x="1674" y="295"/>
                    </a:cubicBezTo>
                    <a:cubicBezTo>
                      <a:pt x="1758" y="295"/>
                      <a:pt x="1805" y="292"/>
                      <a:pt x="1805" y="292"/>
                    </a:cubicBezTo>
                    <a:cubicBezTo>
                      <a:pt x="1805" y="292"/>
                      <a:pt x="1540" y="160"/>
                      <a:pt x="1036" y="80"/>
                    </a:cubicBezTo>
                    <a:cubicBezTo>
                      <a:pt x="558" y="2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537;p41">
                <a:extLst>
                  <a:ext uri="{FF2B5EF4-FFF2-40B4-BE49-F238E27FC236}">
                    <a16:creationId xmlns:a16="http://schemas.microsoft.com/office/drawing/2014/main" id="{889F6277-9446-4391-A50D-97F14C0C5D9D}"/>
                  </a:ext>
                </a:extLst>
              </p:cNvPr>
              <p:cNvSpPr/>
              <p:nvPr/>
            </p:nvSpPr>
            <p:spPr>
              <a:xfrm>
                <a:off x="8077700" y="3055763"/>
                <a:ext cx="4435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296" extrusionOk="0">
                    <a:moveTo>
                      <a:pt x="1773" y="0"/>
                    </a:moveTo>
                    <a:cubicBezTo>
                      <a:pt x="1773" y="0"/>
                      <a:pt x="500" y="133"/>
                      <a:pt x="49" y="186"/>
                    </a:cubicBezTo>
                    <a:cubicBezTo>
                      <a:pt x="0" y="186"/>
                      <a:pt x="369" y="296"/>
                      <a:pt x="895" y="296"/>
                    </a:cubicBezTo>
                    <a:cubicBezTo>
                      <a:pt x="947" y="296"/>
                      <a:pt x="1001" y="295"/>
                      <a:pt x="1057" y="292"/>
                    </a:cubicBezTo>
                    <a:cubicBezTo>
                      <a:pt x="1251" y="283"/>
                      <a:pt x="1396" y="280"/>
                      <a:pt x="1502" y="280"/>
                    </a:cubicBezTo>
                    <a:cubicBezTo>
                      <a:pt x="1714" y="280"/>
                      <a:pt x="1773" y="292"/>
                      <a:pt x="1773" y="292"/>
                    </a:cubicBezTo>
                    <a:lnTo>
                      <a:pt x="17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538;p41">
                <a:extLst>
                  <a:ext uri="{FF2B5EF4-FFF2-40B4-BE49-F238E27FC236}">
                    <a16:creationId xmlns:a16="http://schemas.microsoft.com/office/drawing/2014/main" id="{21F73962-AA83-4B3D-8221-6AB3E8BDEFBF}"/>
                  </a:ext>
                </a:extLst>
              </p:cNvPr>
              <p:cNvSpPr/>
              <p:nvPr/>
            </p:nvSpPr>
            <p:spPr>
              <a:xfrm>
                <a:off x="8074925" y="3494063"/>
                <a:ext cx="537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513" extrusionOk="0">
                    <a:moveTo>
                      <a:pt x="2125" y="0"/>
                    </a:moveTo>
                    <a:cubicBezTo>
                      <a:pt x="1882" y="0"/>
                      <a:pt x="0" y="429"/>
                      <a:pt x="0" y="429"/>
                    </a:cubicBezTo>
                    <a:cubicBezTo>
                      <a:pt x="0" y="429"/>
                      <a:pt x="462" y="513"/>
                      <a:pt x="844" y="513"/>
                    </a:cubicBezTo>
                    <a:cubicBezTo>
                      <a:pt x="891" y="513"/>
                      <a:pt x="938" y="511"/>
                      <a:pt x="982" y="509"/>
                    </a:cubicBezTo>
                    <a:cubicBezTo>
                      <a:pt x="1513" y="509"/>
                      <a:pt x="2149" y="270"/>
                      <a:pt x="2149" y="270"/>
                    </a:cubicBezTo>
                    <a:lnTo>
                      <a:pt x="2149" y="4"/>
                    </a:lnTo>
                    <a:cubicBezTo>
                      <a:pt x="2147" y="2"/>
                      <a:pt x="2138" y="0"/>
                      <a:pt x="2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7" name="Slika 86">
            <a:extLst>
              <a:ext uri="{FF2B5EF4-FFF2-40B4-BE49-F238E27FC236}">
                <a16:creationId xmlns:a16="http://schemas.microsoft.com/office/drawing/2014/main" id="{B5E34695-A2D9-4B88-9F17-AD56E4A2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24" y="371709"/>
            <a:ext cx="2923983" cy="1706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0" name="Slika 89">
            <a:extLst>
              <a:ext uri="{FF2B5EF4-FFF2-40B4-BE49-F238E27FC236}">
                <a16:creationId xmlns:a16="http://schemas.microsoft.com/office/drawing/2014/main" id="{93C93AC5-58CA-4C78-9788-905C1B0B4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690" y="217108"/>
            <a:ext cx="2672735" cy="2512370"/>
          </a:xfrm>
          <a:prstGeom prst="rect">
            <a:avLst/>
          </a:prstGeom>
        </p:spPr>
      </p:pic>
      <p:pic>
        <p:nvPicPr>
          <p:cNvPr id="93" name="Slika 92">
            <a:extLst>
              <a:ext uri="{FF2B5EF4-FFF2-40B4-BE49-F238E27FC236}">
                <a16:creationId xmlns:a16="http://schemas.microsoft.com/office/drawing/2014/main" id="{494B5310-76C7-4918-96AC-A79297C85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543" y="2875277"/>
            <a:ext cx="4520199" cy="19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56"/>
          <p:cNvSpPr txBox="1">
            <a:spLocks noGrp="1"/>
          </p:cNvSpPr>
          <p:nvPr>
            <p:ph type="title"/>
          </p:nvPr>
        </p:nvSpPr>
        <p:spPr>
          <a:xfrm>
            <a:off x="-9374" y="182385"/>
            <a:ext cx="9191467" cy="20495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 dirty="0"/>
              <a:t>KINA</a:t>
            </a:r>
            <a:endParaRPr sz="8000" dirty="0"/>
          </a:p>
        </p:txBody>
      </p:sp>
      <p:grpSp>
        <p:nvGrpSpPr>
          <p:cNvPr id="2387" name="Google Shape;2387;p56"/>
          <p:cNvGrpSpPr/>
          <p:nvPr/>
        </p:nvGrpSpPr>
        <p:grpSpPr>
          <a:xfrm>
            <a:off x="-645410" y="2312894"/>
            <a:ext cx="3637382" cy="3242684"/>
            <a:chOff x="-438190" y="1998611"/>
            <a:chExt cx="3882123" cy="3466610"/>
          </a:xfrm>
        </p:grpSpPr>
        <p:grpSp>
          <p:nvGrpSpPr>
            <p:cNvPr id="2388" name="Google Shape;2388;p56"/>
            <p:cNvGrpSpPr/>
            <p:nvPr/>
          </p:nvGrpSpPr>
          <p:grpSpPr>
            <a:xfrm>
              <a:off x="-438190" y="3103345"/>
              <a:ext cx="3882123" cy="2361876"/>
              <a:chOff x="390590" y="2872929"/>
              <a:chExt cx="2398149" cy="1459029"/>
            </a:xfrm>
          </p:grpSpPr>
          <p:sp>
            <p:nvSpPr>
              <p:cNvPr id="2389" name="Google Shape;2389;p56"/>
              <p:cNvSpPr/>
              <p:nvPr/>
            </p:nvSpPr>
            <p:spPr>
              <a:xfrm>
                <a:off x="390590" y="2872929"/>
                <a:ext cx="2398149" cy="1381843"/>
              </a:xfrm>
              <a:custGeom>
                <a:avLst/>
                <a:gdLst/>
                <a:ahLst/>
                <a:cxnLst/>
                <a:rect l="l" t="t" r="r" b="b"/>
                <a:pathLst>
                  <a:path w="47011" h="27087" extrusionOk="0">
                    <a:moveTo>
                      <a:pt x="23505" y="0"/>
                    </a:moveTo>
                    <a:lnTo>
                      <a:pt x="0" y="13530"/>
                    </a:lnTo>
                    <a:lnTo>
                      <a:pt x="23505" y="27087"/>
                    </a:lnTo>
                    <a:lnTo>
                      <a:pt x="47011" y="13583"/>
                    </a:lnTo>
                    <a:lnTo>
                      <a:pt x="23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56"/>
              <p:cNvSpPr/>
              <p:nvPr/>
            </p:nvSpPr>
            <p:spPr>
              <a:xfrm>
                <a:off x="390590" y="3563162"/>
                <a:ext cx="1199100" cy="768796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70" extrusionOk="0">
                    <a:moveTo>
                      <a:pt x="0" y="0"/>
                    </a:moveTo>
                    <a:lnTo>
                      <a:pt x="0" y="1513"/>
                    </a:lnTo>
                    <a:lnTo>
                      <a:pt x="23505" y="15069"/>
                    </a:lnTo>
                    <a:lnTo>
                      <a:pt x="23505" y="135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56"/>
              <p:cNvSpPr/>
              <p:nvPr/>
            </p:nvSpPr>
            <p:spPr>
              <a:xfrm>
                <a:off x="1589639" y="3565866"/>
                <a:ext cx="1199100" cy="766092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17" extrusionOk="0">
                    <a:moveTo>
                      <a:pt x="23506" y="0"/>
                    </a:moveTo>
                    <a:lnTo>
                      <a:pt x="0" y="13504"/>
                    </a:lnTo>
                    <a:lnTo>
                      <a:pt x="0" y="15016"/>
                    </a:lnTo>
                    <a:lnTo>
                      <a:pt x="23506" y="1486"/>
                    </a:lnTo>
                    <a:lnTo>
                      <a:pt x="235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2" name="Google Shape;2392;p56"/>
            <p:cNvGrpSpPr/>
            <p:nvPr/>
          </p:nvGrpSpPr>
          <p:grpSpPr>
            <a:xfrm flipH="1">
              <a:off x="1132655" y="1998611"/>
              <a:ext cx="1894026" cy="2361884"/>
              <a:chOff x="1385477" y="2929078"/>
              <a:chExt cx="1748224" cy="2180066"/>
            </a:xfrm>
          </p:grpSpPr>
          <p:sp>
            <p:nvSpPr>
              <p:cNvPr id="2393" name="Google Shape;2393;p56"/>
              <p:cNvSpPr/>
              <p:nvPr/>
            </p:nvSpPr>
            <p:spPr>
              <a:xfrm>
                <a:off x="1538068" y="4343935"/>
                <a:ext cx="1595633" cy="765209"/>
              </a:xfrm>
              <a:custGeom>
                <a:avLst/>
                <a:gdLst/>
                <a:ahLst/>
                <a:cxnLst/>
                <a:rect l="l" t="t" r="r" b="b"/>
                <a:pathLst>
                  <a:path w="39311" h="18851" extrusionOk="0">
                    <a:moveTo>
                      <a:pt x="29569" y="1"/>
                    </a:moveTo>
                    <a:cubicBezTo>
                      <a:pt x="27844" y="1"/>
                      <a:pt x="25962" y="579"/>
                      <a:pt x="23587" y="1559"/>
                    </a:cubicBezTo>
                    <a:cubicBezTo>
                      <a:pt x="18683" y="3661"/>
                      <a:pt x="9886" y="7242"/>
                      <a:pt x="5839" y="9421"/>
                    </a:cubicBezTo>
                    <a:cubicBezTo>
                      <a:pt x="1713" y="11601"/>
                      <a:pt x="1" y="13547"/>
                      <a:pt x="4905" y="16505"/>
                    </a:cubicBezTo>
                    <a:cubicBezTo>
                      <a:pt x="7537" y="18093"/>
                      <a:pt x="9587" y="18851"/>
                      <a:pt x="11559" y="18851"/>
                    </a:cubicBezTo>
                    <a:cubicBezTo>
                      <a:pt x="13260" y="18851"/>
                      <a:pt x="14904" y="18287"/>
                      <a:pt x="16814" y="17205"/>
                    </a:cubicBezTo>
                    <a:cubicBezTo>
                      <a:pt x="21018" y="14870"/>
                      <a:pt x="28257" y="12379"/>
                      <a:pt x="34095" y="9421"/>
                    </a:cubicBezTo>
                    <a:cubicBezTo>
                      <a:pt x="39311" y="6775"/>
                      <a:pt x="37598" y="4206"/>
                      <a:pt x="34951" y="2182"/>
                    </a:cubicBezTo>
                    <a:cubicBezTo>
                      <a:pt x="33065" y="657"/>
                      <a:pt x="31406" y="1"/>
                      <a:pt x="29569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4" name="Google Shape;2394;p56"/>
              <p:cNvGrpSpPr/>
              <p:nvPr/>
            </p:nvGrpSpPr>
            <p:grpSpPr>
              <a:xfrm>
                <a:off x="1385477" y="2929078"/>
                <a:ext cx="1516046" cy="2031120"/>
                <a:chOff x="3132025" y="1605925"/>
                <a:chExt cx="266300" cy="356775"/>
              </a:xfrm>
            </p:grpSpPr>
            <p:sp>
              <p:nvSpPr>
                <p:cNvPr id="2395" name="Google Shape;2395;p56"/>
                <p:cNvSpPr/>
                <p:nvPr/>
              </p:nvSpPr>
              <p:spPr>
                <a:xfrm>
                  <a:off x="3134550" y="1707200"/>
                  <a:ext cx="31275" cy="2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1008" extrusionOk="0">
                      <a:moveTo>
                        <a:pt x="414" y="0"/>
                      </a:moveTo>
                      <a:cubicBezTo>
                        <a:pt x="410" y="0"/>
                        <a:pt x="406" y="0"/>
                        <a:pt x="403" y="1"/>
                      </a:cubicBezTo>
                      <a:cubicBezTo>
                        <a:pt x="0" y="1"/>
                        <a:pt x="115" y="561"/>
                        <a:pt x="403" y="791"/>
                      </a:cubicBezTo>
                      <a:cubicBezTo>
                        <a:pt x="635" y="988"/>
                        <a:pt x="981" y="1007"/>
                        <a:pt x="1104" y="1007"/>
                      </a:cubicBezTo>
                      <a:cubicBezTo>
                        <a:pt x="1133" y="1007"/>
                        <a:pt x="1150" y="1006"/>
                        <a:pt x="1150" y="1006"/>
                      </a:cubicBezTo>
                      <a:lnTo>
                        <a:pt x="1250" y="776"/>
                      </a:lnTo>
                      <a:cubicBezTo>
                        <a:pt x="1250" y="776"/>
                        <a:pt x="827" y="0"/>
                        <a:pt x="4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56"/>
                <p:cNvSpPr/>
                <p:nvPr/>
              </p:nvSpPr>
              <p:spPr>
                <a:xfrm>
                  <a:off x="3369100" y="1740250"/>
                  <a:ext cx="2922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595" extrusionOk="0">
                      <a:moveTo>
                        <a:pt x="187" y="0"/>
                      </a:moveTo>
                      <a:lnTo>
                        <a:pt x="187" y="0"/>
                      </a:lnTo>
                      <a:cubicBezTo>
                        <a:pt x="187" y="0"/>
                        <a:pt x="0" y="1308"/>
                        <a:pt x="474" y="1538"/>
                      </a:cubicBezTo>
                      <a:cubicBezTo>
                        <a:pt x="555" y="1577"/>
                        <a:pt x="629" y="1594"/>
                        <a:pt x="695" y="1594"/>
                      </a:cubicBezTo>
                      <a:cubicBezTo>
                        <a:pt x="1020" y="1594"/>
                        <a:pt x="1168" y="1175"/>
                        <a:pt x="1049" y="805"/>
                      </a:cubicBezTo>
                      <a:cubicBezTo>
                        <a:pt x="891" y="360"/>
                        <a:pt x="187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56"/>
                <p:cNvSpPr/>
                <p:nvPr/>
              </p:nvSpPr>
              <p:spPr>
                <a:xfrm>
                  <a:off x="3301200" y="1745700"/>
                  <a:ext cx="53550" cy="15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6004" extrusionOk="0">
                      <a:moveTo>
                        <a:pt x="1525" y="0"/>
                      </a:moveTo>
                      <a:cubicBezTo>
                        <a:pt x="1468" y="0"/>
                        <a:pt x="1406" y="9"/>
                        <a:pt x="1337" y="27"/>
                      </a:cubicBezTo>
                      <a:lnTo>
                        <a:pt x="1351" y="41"/>
                      </a:lnTo>
                      <a:cubicBezTo>
                        <a:pt x="1021" y="127"/>
                        <a:pt x="1" y="1032"/>
                        <a:pt x="173" y="1851"/>
                      </a:cubicBezTo>
                      <a:cubicBezTo>
                        <a:pt x="360" y="2670"/>
                        <a:pt x="906" y="2886"/>
                        <a:pt x="1136" y="3058"/>
                      </a:cubicBezTo>
                      <a:cubicBezTo>
                        <a:pt x="1366" y="3216"/>
                        <a:pt x="1667" y="3460"/>
                        <a:pt x="1581" y="3820"/>
                      </a:cubicBezTo>
                      <a:cubicBezTo>
                        <a:pt x="1495" y="4121"/>
                        <a:pt x="1323" y="5299"/>
                        <a:pt x="1222" y="5702"/>
                      </a:cubicBezTo>
                      <a:cubicBezTo>
                        <a:pt x="1175" y="5890"/>
                        <a:pt x="1270" y="6004"/>
                        <a:pt x="1425" y="6004"/>
                      </a:cubicBezTo>
                      <a:cubicBezTo>
                        <a:pt x="1507" y="6004"/>
                        <a:pt x="1606" y="5972"/>
                        <a:pt x="1711" y="5903"/>
                      </a:cubicBezTo>
                      <a:cubicBezTo>
                        <a:pt x="2012" y="5702"/>
                        <a:pt x="1825" y="5285"/>
                        <a:pt x="1825" y="5285"/>
                      </a:cubicBezTo>
                      <a:cubicBezTo>
                        <a:pt x="1825" y="5285"/>
                        <a:pt x="2070" y="5098"/>
                        <a:pt x="2084" y="4595"/>
                      </a:cubicBezTo>
                      <a:cubicBezTo>
                        <a:pt x="2098" y="4093"/>
                        <a:pt x="2142" y="3432"/>
                        <a:pt x="2041" y="3044"/>
                      </a:cubicBezTo>
                      <a:cubicBezTo>
                        <a:pt x="1495" y="2756"/>
                        <a:pt x="1581" y="1823"/>
                        <a:pt x="1797" y="1032"/>
                      </a:cubicBezTo>
                      <a:cubicBezTo>
                        <a:pt x="1983" y="350"/>
                        <a:pt x="1880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56"/>
                <p:cNvSpPr/>
                <p:nvPr/>
              </p:nvSpPr>
              <p:spPr>
                <a:xfrm>
                  <a:off x="3203875" y="1809175"/>
                  <a:ext cx="31975" cy="1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5402" extrusionOk="0">
                      <a:moveTo>
                        <a:pt x="681" y="0"/>
                      </a:moveTo>
                      <a:cubicBezTo>
                        <a:pt x="572" y="0"/>
                        <a:pt x="451" y="45"/>
                        <a:pt x="316" y="117"/>
                      </a:cubicBezTo>
                      <a:cubicBezTo>
                        <a:pt x="0" y="289"/>
                        <a:pt x="130" y="850"/>
                        <a:pt x="130" y="1309"/>
                      </a:cubicBezTo>
                      <a:cubicBezTo>
                        <a:pt x="144" y="1755"/>
                        <a:pt x="144" y="2243"/>
                        <a:pt x="216" y="2717"/>
                      </a:cubicBezTo>
                      <a:cubicBezTo>
                        <a:pt x="288" y="3335"/>
                        <a:pt x="575" y="3622"/>
                        <a:pt x="474" y="4326"/>
                      </a:cubicBezTo>
                      <a:cubicBezTo>
                        <a:pt x="460" y="4484"/>
                        <a:pt x="431" y="4714"/>
                        <a:pt x="388" y="4815"/>
                      </a:cubicBezTo>
                      <a:cubicBezTo>
                        <a:pt x="245" y="5073"/>
                        <a:pt x="201" y="5059"/>
                        <a:pt x="201" y="5232"/>
                      </a:cubicBezTo>
                      <a:cubicBezTo>
                        <a:pt x="201" y="5359"/>
                        <a:pt x="279" y="5401"/>
                        <a:pt x="381" y="5401"/>
                      </a:cubicBezTo>
                      <a:cubicBezTo>
                        <a:pt x="576" y="5401"/>
                        <a:pt x="862" y="5246"/>
                        <a:pt x="862" y="5246"/>
                      </a:cubicBezTo>
                      <a:lnTo>
                        <a:pt x="805" y="4901"/>
                      </a:lnTo>
                      <a:cubicBezTo>
                        <a:pt x="805" y="4901"/>
                        <a:pt x="1020" y="4786"/>
                        <a:pt x="1035" y="4642"/>
                      </a:cubicBezTo>
                      <a:cubicBezTo>
                        <a:pt x="1035" y="4542"/>
                        <a:pt x="920" y="3622"/>
                        <a:pt x="848" y="3076"/>
                      </a:cubicBezTo>
                      <a:cubicBezTo>
                        <a:pt x="920" y="3019"/>
                        <a:pt x="992" y="2803"/>
                        <a:pt x="905" y="2617"/>
                      </a:cubicBezTo>
                      <a:cubicBezTo>
                        <a:pt x="1020" y="2128"/>
                        <a:pt x="1279" y="950"/>
                        <a:pt x="1150" y="519"/>
                      </a:cubicBezTo>
                      <a:cubicBezTo>
                        <a:pt x="1030" y="142"/>
                        <a:pt x="875" y="0"/>
                        <a:pt x="6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56"/>
                <p:cNvSpPr/>
                <p:nvPr/>
              </p:nvSpPr>
              <p:spPr>
                <a:xfrm>
                  <a:off x="3171900" y="1727000"/>
                  <a:ext cx="220200" cy="1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8" h="5279" extrusionOk="0">
                      <a:moveTo>
                        <a:pt x="6686" y="0"/>
                      </a:moveTo>
                      <a:cubicBezTo>
                        <a:pt x="6396" y="0"/>
                        <a:pt x="6099" y="64"/>
                        <a:pt x="5805" y="200"/>
                      </a:cubicBezTo>
                      <a:cubicBezTo>
                        <a:pt x="5072" y="530"/>
                        <a:pt x="4081" y="918"/>
                        <a:pt x="3305" y="1105"/>
                      </a:cubicBezTo>
                      <a:cubicBezTo>
                        <a:pt x="3228" y="1092"/>
                        <a:pt x="3155" y="1087"/>
                        <a:pt x="3083" y="1087"/>
                      </a:cubicBezTo>
                      <a:cubicBezTo>
                        <a:pt x="2831" y="1087"/>
                        <a:pt x="2603" y="1156"/>
                        <a:pt x="2357" y="1234"/>
                      </a:cubicBezTo>
                      <a:cubicBezTo>
                        <a:pt x="1998" y="990"/>
                        <a:pt x="1610" y="631"/>
                        <a:pt x="1423" y="372"/>
                      </a:cubicBezTo>
                      <a:cubicBezTo>
                        <a:pt x="1136" y="875"/>
                        <a:pt x="547" y="1263"/>
                        <a:pt x="1" y="1321"/>
                      </a:cubicBezTo>
                      <a:cubicBezTo>
                        <a:pt x="1" y="1450"/>
                        <a:pt x="29" y="1565"/>
                        <a:pt x="44" y="1680"/>
                      </a:cubicBezTo>
                      <a:cubicBezTo>
                        <a:pt x="58" y="1708"/>
                        <a:pt x="58" y="1737"/>
                        <a:pt x="58" y="1752"/>
                      </a:cubicBezTo>
                      <a:cubicBezTo>
                        <a:pt x="58" y="2671"/>
                        <a:pt x="547" y="3289"/>
                        <a:pt x="1236" y="4122"/>
                      </a:cubicBezTo>
                      <a:cubicBezTo>
                        <a:pt x="1365" y="4295"/>
                        <a:pt x="1911" y="4797"/>
                        <a:pt x="1998" y="4855"/>
                      </a:cubicBezTo>
                      <a:cubicBezTo>
                        <a:pt x="2474" y="5144"/>
                        <a:pt x="3005" y="5279"/>
                        <a:pt x="3540" y="5279"/>
                      </a:cubicBezTo>
                      <a:cubicBezTo>
                        <a:pt x="4361" y="5279"/>
                        <a:pt x="5190" y="4961"/>
                        <a:pt x="5834" y="4395"/>
                      </a:cubicBezTo>
                      <a:cubicBezTo>
                        <a:pt x="6207" y="4079"/>
                        <a:pt x="6796" y="3892"/>
                        <a:pt x="7026" y="3820"/>
                      </a:cubicBezTo>
                      <a:cubicBezTo>
                        <a:pt x="7759" y="3591"/>
                        <a:pt x="8506" y="3102"/>
                        <a:pt x="8664" y="2341"/>
                      </a:cubicBezTo>
                      <a:cubicBezTo>
                        <a:pt x="8722" y="2053"/>
                        <a:pt x="8808" y="1134"/>
                        <a:pt x="8075" y="530"/>
                      </a:cubicBezTo>
                      <a:cubicBezTo>
                        <a:pt x="7673" y="193"/>
                        <a:pt x="7191" y="0"/>
                        <a:pt x="66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56"/>
                <p:cNvSpPr/>
                <p:nvPr/>
              </p:nvSpPr>
              <p:spPr>
                <a:xfrm>
                  <a:off x="3171550" y="1758925"/>
                  <a:ext cx="213725" cy="1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9" h="4003" extrusionOk="0">
                      <a:moveTo>
                        <a:pt x="259" y="0"/>
                      </a:moveTo>
                      <a:cubicBezTo>
                        <a:pt x="173" y="15"/>
                        <a:pt x="86" y="44"/>
                        <a:pt x="0" y="44"/>
                      </a:cubicBezTo>
                      <a:cubicBezTo>
                        <a:pt x="15" y="173"/>
                        <a:pt x="43" y="302"/>
                        <a:pt x="58" y="417"/>
                      </a:cubicBezTo>
                      <a:cubicBezTo>
                        <a:pt x="58" y="431"/>
                        <a:pt x="58" y="460"/>
                        <a:pt x="58" y="489"/>
                      </a:cubicBezTo>
                      <a:cubicBezTo>
                        <a:pt x="58" y="1394"/>
                        <a:pt x="561" y="2012"/>
                        <a:pt x="1236" y="2845"/>
                      </a:cubicBezTo>
                      <a:cubicBezTo>
                        <a:pt x="1379" y="3018"/>
                        <a:pt x="1911" y="3535"/>
                        <a:pt x="1997" y="3578"/>
                      </a:cubicBezTo>
                      <a:cubicBezTo>
                        <a:pt x="2480" y="3868"/>
                        <a:pt x="3018" y="4003"/>
                        <a:pt x="3555" y="4003"/>
                      </a:cubicBezTo>
                      <a:cubicBezTo>
                        <a:pt x="4377" y="4003"/>
                        <a:pt x="5199" y="3688"/>
                        <a:pt x="5833" y="3133"/>
                      </a:cubicBezTo>
                      <a:cubicBezTo>
                        <a:pt x="6207" y="2802"/>
                        <a:pt x="6810" y="2615"/>
                        <a:pt x="7026" y="2543"/>
                      </a:cubicBezTo>
                      <a:cubicBezTo>
                        <a:pt x="7644" y="2357"/>
                        <a:pt x="8261" y="1983"/>
                        <a:pt x="8549" y="1437"/>
                      </a:cubicBezTo>
                      <a:lnTo>
                        <a:pt x="8549" y="1437"/>
                      </a:lnTo>
                      <a:cubicBezTo>
                        <a:pt x="8161" y="1509"/>
                        <a:pt x="7744" y="1509"/>
                        <a:pt x="7342" y="1538"/>
                      </a:cubicBezTo>
                      <a:cubicBezTo>
                        <a:pt x="6135" y="1595"/>
                        <a:pt x="5330" y="2687"/>
                        <a:pt x="4310" y="3190"/>
                      </a:cubicBezTo>
                      <a:cubicBezTo>
                        <a:pt x="3919" y="3382"/>
                        <a:pt x="3550" y="3489"/>
                        <a:pt x="3202" y="3489"/>
                      </a:cubicBezTo>
                      <a:cubicBezTo>
                        <a:pt x="2744" y="3489"/>
                        <a:pt x="2323" y="3305"/>
                        <a:pt x="1940" y="2888"/>
                      </a:cubicBezTo>
                      <a:cubicBezTo>
                        <a:pt x="1207" y="2098"/>
                        <a:pt x="661" y="977"/>
                        <a:pt x="259" y="0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56"/>
                <p:cNvSpPr/>
                <p:nvPr/>
              </p:nvSpPr>
              <p:spPr>
                <a:xfrm>
                  <a:off x="3189150" y="1726900"/>
                  <a:ext cx="188950" cy="4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8" h="1985" extrusionOk="0">
                      <a:moveTo>
                        <a:pt x="5981" y="0"/>
                      </a:moveTo>
                      <a:cubicBezTo>
                        <a:pt x="5696" y="0"/>
                        <a:pt x="5404" y="61"/>
                        <a:pt x="5115" y="190"/>
                      </a:cubicBezTo>
                      <a:cubicBezTo>
                        <a:pt x="4382" y="534"/>
                        <a:pt x="3391" y="908"/>
                        <a:pt x="2615" y="1109"/>
                      </a:cubicBezTo>
                      <a:cubicBezTo>
                        <a:pt x="2538" y="1096"/>
                        <a:pt x="2465" y="1091"/>
                        <a:pt x="2393" y="1091"/>
                      </a:cubicBezTo>
                      <a:cubicBezTo>
                        <a:pt x="2141" y="1091"/>
                        <a:pt x="1913" y="1160"/>
                        <a:pt x="1667" y="1238"/>
                      </a:cubicBezTo>
                      <a:cubicBezTo>
                        <a:pt x="1308" y="980"/>
                        <a:pt x="920" y="635"/>
                        <a:pt x="733" y="376"/>
                      </a:cubicBezTo>
                      <a:cubicBezTo>
                        <a:pt x="561" y="664"/>
                        <a:pt x="302" y="922"/>
                        <a:pt x="0" y="1095"/>
                      </a:cubicBezTo>
                      <a:cubicBezTo>
                        <a:pt x="327" y="1741"/>
                        <a:pt x="1105" y="1985"/>
                        <a:pt x="1881" y="1985"/>
                      </a:cubicBezTo>
                      <a:cubicBezTo>
                        <a:pt x="2435" y="1985"/>
                        <a:pt x="2988" y="1861"/>
                        <a:pt x="3377" y="1669"/>
                      </a:cubicBezTo>
                      <a:cubicBezTo>
                        <a:pt x="4109" y="1325"/>
                        <a:pt x="4770" y="793"/>
                        <a:pt x="5546" y="520"/>
                      </a:cubicBezTo>
                      <a:cubicBezTo>
                        <a:pt x="5822" y="421"/>
                        <a:pt x="6095" y="374"/>
                        <a:pt x="6361" y="374"/>
                      </a:cubicBezTo>
                      <a:cubicBezTo>
                        <a:pt x="6787" y="374"/>
                        <a:pt x="7194" y="494"/>
                        <a:pt x="7557" y="707"/>
                      </a:cubicBezTo>
                      <a:cubicBezTo>
                        <a:pt x="7500" y="649"/>
                        <a:pt x="7442" y="592"/>
                        <a:pt x="7385" y="534"/>
                      </a:cubicBezTo>
                      <a:cubicBezTo>
                        <a:pt x="6980" y="193"/>
                        <a:pt x="6491" y="0"/>
                        <a:pt x="5981" y="0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56"/>
                <p:cNvSpPr/>
                <p:nvPr/>
              </p:nvSpPr>
              <p:spPr>
                <a:xfrm>
                  <a:off x="3133475" y="1716850"/>
                  <a:ext cx="8012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5" h="3221" extrusionOk="0">
                      <a:moveTo>
                        <a:pt x="1751" y="1"/>
                      </a:moveTo>
                      <a:cubicBezTo>
                        <a:pt x="1533" y="1"/>
                        <a:pt x="1350" y="74"/>
                        <a:pt x="1178" y="232"/>
                      </a:cubicBezTo>
                      <a:cubicBezTo>
                        <a:pt x="791" y="577"/>
                        <a:pt x="805" y="922"/>
                        <a:pt x="862" y="1439"/>
                      </a:cubicBezTo>
                      <a:cubicBezTo>
                        <a:pt x="604" y="1841"/>
                        <a:pt x="403" y="2301"/>
                        <a:pt x="158" y="2704"/>
                      </a:cubicBezTo>
                      <a:cubicBezTo>
                        <a:pt x="0" y="2977"/>
                        <a:pt x="316" y="3221"/>
                        <a:pt x="661" y="3221"/>
                      </a:cubicBezTo>
                      <a:cubicBezTo>
                        <a:pt x="877" y="3221"/>
                        <a:pt x="963" y="3063"/>
                        <a:pt x="1150" y="2962"/>
                      </a:cubicBezTo>
                      <a:cubicBezTo>
                        <a:pt x="1509" y="2790"/>
                        <a:pt x="2040" y="2574"/>
                        <a:pt x="2227" y="2258"/>
                      </a:cubicBezTo>
                      <a:cubicBezTo>
                        <a:pt x="2673" y="2201"/>
                        <a:pt x="3061" y="1841"/>
                        <a:pt x="3132" y="1396"/>
                      </a:cubicBezTo>
                      <a:cubicBezTo>
                        <a:pt x="3204" y="893"/>
                        <a:pt x="2630" y="60"/>
                        <a:pt x="1811" y="2"/>
                      </a:cubicBezTo>
                      <a:cubicBezTo>
                        <a:pt x="1790" y="1"/>
                        <a:pt x="1770" y="1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56"/>
                <p:cNvSpPr/>
                <p:nvPr/>
              </p:nvSpPr>
              <p:spPr>
                <a:xfrm>
                  <a:off x="3139225" y="1723375"/>
                  <a:ext cx="73650" cy="7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6" h="2960" extrusionOk="0">
                      <a:moveTo>
                        <a:pt x="2299" y="0"/>
                      </a:moveTo>
                      <a:lnTo>
                        <a:pt x="2299" y="14"/>
                      </a:lnTo>
                      <a:cubicBezTo>
                        <a:pt x="2443" y="244"/>
                        <a:pt x="2500" y="546"/>
                        <a:pt x="2356" y="963"/>
                      </a:cubicBezTo>
                      <a:cubicBezTo>
                        <a:pt x="2270" y="1221"/>
                        <a:pt x="1968" y="1379"/>
                        <a:pt x="1767" y="1552"/>
                      </a:cubicBezTo>
                      <a:cubicBezTo>
                        <a:pt x="1566" y="1753"/>
                        <a:pt x="1293" y="1968"/>
                        <a:pt x="1063" y="2170"/>
                      </a:cubicBezTo>
                      <a:cubicBezTo>
                        <a:pt x="733" y="2471"/>
                        <a:pt x="402" y="2572"/>
                        <a:pt x="0" y="2816"/>
                      </a:cubicBezTo>
                      <a:cubicBezTo>
                        <a:pt x="115" y="2902"/>
                        <a:pt x="273" y="2960"/>
                        <a:pt x="431" y="2960"/>
                      </a:cubicBezTo>
                      <a:cubicBezTo>
                        <a:pt x="647" y="2960"/>
                        <a:pt x="733" y="2787"/>
                        <a:pt x="920" y="2701"/>
                      </a:cubicBezTo>
                      <a:cubicBezTo>
                        <a:pt x="1279" y="2529"/>
                        <a:pt x="1810" y="2313"/>
                        <a:pt x="1997" y="1997"/>
                      </a:cubicBezTo>
                      <a:cubicBezTo>
                        <a:pt x="2428" y="1940"/>
                        <a:pt x="2831" y="1580"/>
                        <a:pt x="2902" y="1135"/>
                      </a:cubicBezTo>
                      <a:cubicBezTo>
                        <a:pt x="2945" y="790"/>
                        <a:pt x="2701" y="302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56"/>
                <p:cNvSpPr/>
                <p:nvPr/>
              </p:nvSpPr>
              <p:spPr>
                <a:xfrm>
                  <a:off x="3183025" y="1631050"/>
                  <a:ext cx="107800" cy="1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2" h="4016" extrusionOk="0">
                      <a:moveTo>
                        <a:pt x="4009" y="1"/>
                      </a:moveTo>
                      <a:cubicBezTo>
                        <a:pt x="3981" y="460"/>
                        <a:pt x="4110" y="963"/>
                        <a:pt x="3808" y="1538"/>
                      </a:cubicBezTo>
                      <a:cubicBezTo>
                        <a:pt x="3665" y="1064"/>
                        <a:pt x="3478" y="575"/>
                        <a:pt x="3104" y="403"/>
                      </a:cubicBezTo>
                      <a:lnTo>
                        <a:pt x="3104" y="403"/>
                      </a:lnTo>
                      <a:cubicBezTo>
                        <a:pt x="3880" y="1538"/>
                        <a:pt x="3305" y="2731"/>
                        <a:pt x="2185" y="3147"/>
                      </a:cubicBezTo>
                      <a:cubicBezTo>
                        <a:pt x="2745" y="2616"/>
                        <a:pt x="2903" y="1624"/>
                        <a:pt x="2084" y="1193"/>
                      </a:cubicBezTo>
                      <a:lnTo>
                        <a:pt x="2084" y="1193"/>
                      </a:lnTo>
                      <a:cubicBezTo>
                        <a:pt x="2458" y="1667"/>
                        <a:pt x="2515" y="2141"/>
                        <a:pt x="2257" y="2659"/>
                      </a:cubicBezTo>
                      <a:cubicBezTo>
                        <a:pt x="2142" y="2889"/>
                        <a:pt x="1869" y="3133"/>
                        <a:pt x="1639" y="3205"/>
                      </a:cubicBezTo>
                      <a:cubicBezTo>
                        <a:pt x="1280" y="3320"/>
                        <a:pt x="906" y="3262"/>
                        <a:pt x="446" y="3463"/>
                      </a:cubicBezTo>
                      <a:cubicBezTo>
                        <a:pt x="418" y="3291"/>
                        <a:pt x="475" y="3205"/>
                        <a:pt x="547" y="3118"/>
                      </a:cubicBezTo>
                      <a:cubicBezTo>
                        <a:pt x="676" y="2889"/>
                        <a:pt x="877" y="2731"/>
                        <a:pt x="1064" y="2544"/>
                      </a:cubicBezTo>
                      <a:cubicBezTo>
                        <a:pt x="1251" y="2343"/>
                        <a:pt x="1423" y="2012"/>
                        <a:pt x="1395" y="1811"/>
                      </a:cubicBezTo>
                      <a:lnTo>
                        <a:pt x="1395" y="1811"/>
                      </a:lnTo>
                      <a:cubicBezTo>
                        <a:pt x="1165" y="2299"/>
                        <a:pt x="705" y="2529"/>
                        <a:pt x="403" y="2960"/>
                      </a:cubicBezTo>
                      <a:cubicBezTo>
                        <a:pt x="375" y="3018"/>
                        <a:pt x="331" y="3075"/>
                        <a:pt x="303" y="3147"/>
                      </a:cubicBezTo>
                      <a:cubicBezTo>
                        <a:pt x="260" y="2917"/>
                        <a:pt x="245" y="2702"/>
                        <a:pt x="245" y="2644"/>
                      </a:cubicBezTo>
                      <a:cubicBezTo>
                        <a:pt x="260" y="2328"/>
                        <a:pt x="331" y="2027"/>
                        <a:pt x="461" y="1696"/>
                      </a:cubicBezTo>
                      <a:lnTo>
                        <a:pt x="461" y="1696"/>
                      </a:lnTo>
                      <a:cubicBezTo>
                        <a:pt x="102" y="2127"/>
                        <a:pt x="1" y="2673"/>
                        <a:pt x="116" y="3205"/>
                      </a:cubicBezTo>
                      <a:cubicBezTo>
                        <a:pt x="130" y="3305"/>
                        <a:pt x="245" y="3391"/>
                        <a:pt x="173" y="3866"/>
                      </a:cubicBezTo>
                      <a:cubicBezTo>
                        <a:pt x="164" y="3950"/>
                        <a:pt x="258" y="4016"/>
                        <a:pt x="337" y="4016"/>
                      </a:cubicBezTo>
                      <a:cubicBezTo>
                        <a:pt x="379" y="4016"/>
                        <a:pt x="417" y="3997"/>
                        <a:pt x="432" y="3952"/>
                      </a:cubicBezTo>
                      <a:cubicBezTo>
                        <a:pt x="691" y="3363"/>
                        <a:pt x="1869" y="3593"/>
                        <a:pt x="2415" y="3377"/>
                      </a:cubicBezTo>
                      <a:cubicBezTo>
                        <a:pt x="2846" y="3205"/>
                        <a:pt x="3248" y="2917"/>
                        <a:pt x="3507" y="2529"/>
                      </a:cubicBezTo>
                      <a:cubicBezTo>
                        <a:pt x="3521" y="2486"/>
                        <a:pt x="3622" y="2228"/>
                        <a:pt x="3650" y="2199"/>
                      </a:cubicBezTo>
                      <a:cubicBezTo>
                        <a:pt x="4211" y="1610"/>
                        <a:pt x="4311" y="690"/>
                        <a:pt x="40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56"/>
                <p:cNvSpPr/>
                <p:nvPr/>
              </p:nvSpPr>
              <p:spPr>
                <a:xfrm>
                  <a:off x="3134900" y="1605925"/>
                  <a:ext cx="71500" cy="11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" h="4716" extrusionOk="0">
                      <a:moveTo>
                        <a:pt x="2228" y="0"/>
                      </a:moveTo>
                      <a:lnTo>
                        <a:pt x="2228" y="0"/>
                      </a:lnTo>
                      <a:cubicBezTo>
                        <a:pt x="2070" y="460"/>
                        <a:pt x="1308" y="848"/>
                        <a:pt x="1208" y="1236"/>
                      </a:cubicBezTo>
                      <a:cubicBezTo>
                        <a:pt x="1165" y="920"/>
                        <a:pt x="1222" y="489"/>
                        <a:pt x="1308" y="187"/>
                      </a:cubicBezTo>
                      <a:lnTo>
                        <a:pt x="1308" y="187"/>
                      </a:lnTo>
                      <a:cubicBezTo>
                        <a:pt x="935" y="603"/>
                        <a:pt x="920" y="1063"/>
                        <a:pt x="1035" y="1494"/>
                      </a:cubicBezTo>
                      <a:cubicBezTo>
                        <a:pt x="906" y="1738"/>
                        <a:pt x="805" y="2026"/>
                        <a:pt x="762" y="2313"/>
                      </a:cubicBezTo>
                      <a:cubicBezTo>
                        <a:pt x="374" y="1753"/>
                        <a:pt x="403" y="1006"/>
                        <a:pt x="633" y="460"/>
                      </a:cubicBezTo>
                      <a:lnTo>
                        <a:pt x="633" y="460"/>
                      </a:lnTo>
                      <a:cubicBezTo>
                        <a:pt x="73" y="1092"/>
                        <a:pt x="101" y="2069"/>
                        <a:pt x="734" y="2658"/>
                      </a:cubicBezTo>
                      <a:cubicBezTo>
                        <a:pt x="719" y="3032"/>
                        <a:pt x="791" y="3405"/>
                        <a:pt x="978" y="3750"/>
                      </a:cubicBezTo>
                      <a:cubicBezTo>
                        <a:pt x="547" y="3448"/>
                        <a:pt x="173" y="3118"/>
                        <a:pt x="87" y="2500"/>
                      </a:cubicBezTo>
                      <a:lnTo>
                        <a:pt x="87" y="2500"/>
                      </a:lnTo>
                      <a:cubicBezTo>
                        <a:pt x="1" y="2873"/>
                        <a:pt x="116" y="3204"/>
                        <a:pt x="374" y="3506"/>
                      </a:cubicBezTo>
                      <a:cubicBezTo>
                        <a:pt x="561" y="3721"/>
                        <a:pt x="791" y="3879"/>
                        <a:pt x="992" y="4080"/>
                      </a:cubicBezTo>
                      <a:cubicBezTo>
                        <a:pt x="1136" y="4224"/>
                        <a:pt x="1193" y="4425"/>
                        <a:pt x="1294" y="4684"/>
                      </a:cubicBezTo>
                      <a:cubicBezTo>
                        <a:pt x="1328" y="4707"/>
                        <a:pt x="1363" y="4716"/>
                        <a:pt x="1395" y="4716"/>
                      </a:cubicBezTo>
                      <a:cubicBezTo>
                        <a:pt x="1442" y="4716"/>
                        <a:pt x="1483" y="4695"/>
                        <a:pt x="1509" y="4669"/>
                      </a:cubicBezTo>
                      <a:cubicBezTo>
                        <a:pt x="1509" y="4569"/>
                        <a:pt x="1509" y="4353"/>
                        <a:pt x="1423" y="4195"/>
                      </a:cubicBezTo>
                      <a:cubicBezTo>
                        <a:pt x="1208" y="3793"/>
                        <a:pt x="1165" y="3692"/>
                        <a:pt x="1136" y="3506"/>
                      </a:cubicBezTo>
                      <a:cubicBezTo>
                        <a:pt x="1093" y="3204"/>
                        <a:pt x="1208" y="2787"/>
                        <a:pt x="1222" y="2543"/>
                      </a:cubicBezTo>
                      <a:lnTo>
                        <a:pt x="1222" y="2543"/>
                      </a:lnTo>
                      <a:cubicBezTo>
                        <a:pt x="1150" y="2672"/>
                        <a:pt x="1035" y="2902"/>
                        <a:pt x="1006" y="3060"/>
                      </a:cubicBezTo>
                      <a:cubicBezTo>
                        <a:pt x="920" y="2514"/>
                        <a:pt x="992" y="2011"/>
                        <a:pt x="1251" y="1537"/>
                      </a:cubicBezTo>
                      <a:cubicBezTo>
                        <a:pt x="1581" y="1537"/>
                        <a:pt x="1955" y="1279"/>
                        <a:pt x="2185" y="1106"/>
                      </a:cubicBezTo>
                      <a:cubicBezTo>
                        <a:pt x="2501" y="876"/>
                        <a:pt x="2774" y="575"/>
                        <a:pt x="2860" y="259"/>
                      </a:cubicBezTo>
                      <a:lnTo>
                        <a:pt x="2860" y="259"/>
                      </a:lnTo>
                      <a:cubicBezTo>
                        <a:pt x="2630" y="517"/>
                        <a:pt x="2343" y="761"/>
                        <a:pt x="2041" y="948"/>
                      </a:cubicBezTo>
                      <a:cubicBezTo>
                        <a:pt x="1869" y="1063"/>
                        <a:pt x="1667" y="1121"/>
                        <a:pt x="1466" y="1207"/>
                      </a:cubicBezTo>
                      <a:cubicBezTo>
                        <a:pt x="1552" y="948"/>
                        <a:pt x="2213" y="489"/>
                        <a:pt x="2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56"/>
                <p:cNvSpPr/>
                <p:nvPr/>
              </p:nvSpPr>
              <p:spPr>
                <a:xfrm>
                  <a:off x="3342525" y="1767950"/>
                  <a:ext cx="53525" cy="1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" h="5970" extrusionOk="0">
                      <a:moveTo>
                        <a:pt x="1519" y="1"/>
                      </a:moveTo>
                      <a:cubicBezTo>
                        <a:pt x="1464" y="1"/>
                        <a:pt x="1403" y="10"/>
                        <a:pt x="1336" y="27"/>
                      </a:cubicBezTo>
                      <a:lnTo>
                        <a:pt x="1336" y="42"/>
                      </a:lnTo>
                      <a:cubicBezTo>
                        <a:pt x="1020" y="128"/>
                        <a:pt x="0" y="1033"/>
                        <a:pt x="172" y="1852"/>
                      </a:cubicBezTo>
                      <a:cubicBezTo>
                        <a:pt x="359" y="2671"/>
                        <a:pt x="905" y="2886"/>
                        <a:pt x="1135" y="3059"/>
                      </a:cubicBezTo>
                      <a:cubicBezTo>
                        <a:pt x="1365" y="3217"/>
                        <a:pt x="1667" y="3475"/>
                        <a:pt x="1580" y="3835"/>
                      </a:cubicBezTo>
                      <a:cubicBezTo>
                        <a:pt x="1494" y="4122"/>
                        <a:pt x="1264" y="5386"/>
                        <a:pt x="1221" y="5702"/>
                      </a:cubicBezTo>
                      <a:cubicBezTo>
                        <a:pt x="1204" y="5881"/>
                        <a:pt x="1233" y="5969"/>
                        <a:pt x="1325" y="5969"/>
                      </a:cubicBezTo>
                      <a:cubicBezTo>
                        <a:pt x="1388" y="5969"/>
                        <a:pt x="1481" y="5928"/>
                        <a:pt x="1609" y="5846"/>
                      </a:cubicBezTo>
                      <a:cubicBezTo>
                        <a:pt x="1897" y="5659"/>
                        <a:pt x="1825" y="5286"/>
                        <a:pt x="1825" y="5286"/>
                      </a:cubicBezTo>
                      <a:cubicBezTo>
                        <a:pt x="1825" y="5286"/>
                        <a:pt x="2069" y="5099"/>
                        <a:pt x="2083" y="4596"/>
                      </a:cubicBezTo>
                      <a:cubicBezTo>
                        <a:pt x="2098" y="4093"/>
                        <a:pt x="2141" y="3432"/>
                        <a:pt x="2040" y="3044"/>
                      </a:cubicBezTo>
                      <a:cubicBezTo>
                        <a:pt x="1494" y="2757"/>
                        <a:pt x="1566" y="1823"/>
                        <a:pt x="1782" y="1033"/>
                      </a:cubicBezTo>
                      <a:cubicBezTo>
                        <a:pt x="1968" y="351"/>
                        <a:pt x="1865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56"/>
                <p:cNvSpPr/>
                <p:nvPr/>
              </p:nvSpPr>
              <p:spPr>
                <a:xfrm>
                  <a:off x="3236925" y="1827675"/>
                  <a:ext cx="31975" cy="13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5401" extrusionOk="0">
                      <a:moveTo>
                        <a:pt x="682" y="0"/>
                      </a:moveTo>
                      <a:cubicBezTo>
                        <a:pt x="573" y="0"/>
                        <a:pt x="451" y="46"/>
                        <a:pt x="316" y="124"/>
                      </a:cubicBezTo>
                      <a:cubicBezTo>
                        <a:pt x="0" y="296"/>
                        <a:pt x="129" y="857"/>
                        <a:pt x="144" y="1302"/>
                      </a:cubicBezTo>
                      <a:cubicBezTo>
                        <a:pt x="144" y="1762"/>
                        <a:pt x="158" y="2250"/>
                        <a:pt x="216" y="2724"/>
                      </a:cubicBezTo>
                      <a:cubicBezTo>
                        <a:pt x="287" y="3328"/>
                        <a:pt x="575" y="3629"/>
                        <a:pt x="474" y="4333"/>
                      </a:cubicBezTo>
                      <a:cubicBezTo>
                        <a:pt x="460" y="4492"/>
                        <a:pt x="431" y="4721"/>
                        <a:pt x="402" y="4808"/>
                      </a:cubicBezTo>
                      <a:cubicBezTo>
                        <a:pt x="259" y="5081"/>
                        <a:pt x="216" y="5052"/>
                        <a:pt x="216" y="5224"/>
                      </a:cubicBezTo>
                      <a:cubicBezTo>
                        <a:pt x="211" y="5357"/>
                        <a:pt x="285" y="5400"/>
                        <a:pt x="384" y="5400"/>
                      </a:cubicBezTo>
                      <a:cubicBezTo>
                        <a:pt x="576" y="5400"/>
                        <a:pt x="862" y="5239"/>
                        <a:pt x="862" y="5239"/>
                      </a:cubicBezTo>
                      <a:lnTo>
                        <a:pt x="805" y="4908"/>
                      </a:lnTo>
                      <a:cubicBezTo>
                        <a:pt x="805" y="4908"/>
                        <a:pt x="1020" y="4793"/>
                        <a:pt x="1035" y="4650"/>
                      </a:cubicBezTo>
                      <a:cubicBezTo>
                        <a:pt x="1049" y="4549"/>
                        <a:pt x="920" y="3615"/>
                        <a:pt x="848" y="3084"/>
                      </a:cubicBezTo>
                      <a:cubicBezTo>
                        <a:pt x="920" y="3012"/>
                        <a:pt x="991" y="2811"/>
                        <a:pt x="905" y="2624"/>
                      </a:cubicBezTo>
                      <a:cubicBezTo>
                        <a:pt x="1020" y="2121"/>
                        <a:pt x="1279" y="943"/>
                        <a:pt x="1149" y="512"/>
                      </a:cubicBezTo>
                      <a:cubicBezTo>
                        <a:pt x="1030" y="144"/>
                        <a:pt x="875" y="0"/>
                        <a:pt x="6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56"/>
                <p:cNvSpPr/>
                <p:nvPr/>
              </p:nvSpPr>
              <p:spPr>
                <a:xfrm>
                  <a:off x="3201725" y="1740225"/>
                  <a:ext cx="32200" cy="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" h="1014" extrusionOk="0">
                      <a:moveTo>
                        <a:pt x="36" y="0"/>
                      </a:moveTo>
                      <a:cubicBezTo>
                        <a:pt x="13" y="0"/>
                        <a:pt x="0" y="1"/>
                        <a:pt x="0" y="1"/>
                      </a:cubicBezTo>
                      <a:cubicBezTo>
                        <a:pt x="172" y="188"/>
                        <a:pt x="0" y="447"/>
                        <a:pt x="0" y="447"/>
                      </a:cubicBezTo>
                      <a:cubicBezTo>
                        <a:pt x="0" y="447"/>
                        <a:pt x="345" y="806"/>
                        <a:pt x="733" y="964"/>
                      </a:cubicBezTo>
                      <a:cubicBezTo>
                        <a:pt x="813" y="998"/>
                        <a:pt x="881" y="1013"/>
                        <a:pt x="938" y="1013"/>
                      </a:cubicBezTo>
                      <a:cubicBezTo>
                        <a:pt x="1287" y="1013"/>
                        <a:pt x="1200" y="439"/>
                        <a:pt x="805" y="217"/>
                      </a:cubicBezTo>
                      <a:cubicBezTo>
                        <a:pt x="432" y="19"/>
                        <a:pt x="136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56"/>
                <p:cNvSpPr/>
                <p:nvPr/>
              </p:nvSpPr>
              <p:spPr>
                <a:xfrm>
                  <a:off x="3171550" y="1749575"/>
                  <a:ext cx="13675" cy="1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433" extrusionOk="0">
                      <a:moveTo>
                        <a:pt x="431" y="1"/>
                      </a:moveTo>
                      <a:cubicBezTo>
                        <a:pt x="130" y="1"/>
                        <a:pt x="0" y="418"/>
                        <a:pt x="0" y="418"/>
                      </a:cubicBezTo>
                      <a:cubicBezTo>
                        <a:pt x="0" y="418"/>
                        <a:pt x="66" y="432"/>
                        <a:pt x="148" y="432"/>
                      </a:cubicBezTo>
                      <a:cubicBezTo>
                        <a:pt x="246" y="432"/>
                        <a:pt x="369" y="411"/>
                        <a:pt x="431" y="317"/>
                      </a:cubicBezTo>
                      <a:cubicBezTo>
                        <a:pt x="546" y="145"/>
                        <a:pt x="431" y="1"/>
                        <a:pt x="4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56"/>
                <p:cNvSpPr/>
                <p:nvPr/>
              </p:nvSpPr>
              <p:spPr>
                <a:xfrm>
                  <a:off x="3150350" y="1740250"/>
                  <a:ext cx="57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504" extrusionOk="0">
                      <a:moveTo>
                        <a:pt x="230" y="0"/>
                      </a:moveTo>
                      <a:lnTo>
                        <a:pt x="230" y="0"/>
                      </a:lnTo>
                      <a:cubicBezTo>
                        <a:pt x="1" y="216"/>
                        <a:pt x="187" y="503"/>
                        <a:pt x="187" y="503"/>
                      </a:cubicBezTo>
                      <a:cubicBezTo>
                        <a:pt x="187" y="503"/>
                        <a:pt x="230" y="417"/>
                        <a:pt x="230" y="288"/>
                      </a:cubicBezTo>
                      <a:cubicBezTo>
                        <a:pt x="216" y="173"/>
                        <a:pt x="230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56"/>
                <p:cNvSpPr/>
                <p:nvPr/>
              </p:nvSpPr>
              <p:spPr>
                <a:xfrm>
                  <a:off x="3132025" y="1783500"/>
                  <a:ext cx="17025" cy="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527" extrusionOk="0">
                      <a:moveTo>
                        <a:pt x="274" y="0"/>
                      </a:moveTo>
                      <a:cubicBezTo>
                        <a:pt x="253" y="0"/>
                        <a:pt x="233" y="10"/>
                        <a:pt x="216" y="38"/>
                      </a:cubicBezTo>
                      <a:cubicBezTo>
                        <a:pt x="1" y="425"/>
                        <a:pt x="532" y="526"/>
                        <a:pt x="532" y="526"/>
                      </a:cubicBezTo>
                      <a:cubicBezTo>
                        <a:pt x="532" y="526"/>
                        <a:pt x="633" y="440"/>
                        <a:pt x="662" y="253"/>
                      </a:cubicBezTo>
                      <a:cubicBezTo>
                        <a:pt x="680" y="125"/>
                        <a:pt x="576" y="102"/>
                        <a:pt x="498" y="102"/>
                      </a:cubicBezTo>
                      <a:cubicBezTo>
                        <a:pt x="454" y="102"/>
                        <a:pt x="417" y="109"/>
                        <a:pt x="417" y="109"/>
                      </a:cubicBezTo>
                      <a:cubicBezTo>
                        <a:pt x="417" y="109"/>
                        <a:pt x="342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56"/>
                <p:cNvSpPr/>
                <p:nvPr/>
              </p:nvSpPr>
              <p:spPr>
                <a:xfrm>
                  <a:off x="3142050" y="1728850"/>
                  <a:ext cx="413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" h="2089" extrusionOk="0">
                      <a:moveTo>
                        <a:pt x="1047" y="0"/>
                      </a:moveTo>
                      <a:cubicBezTo>
                        <a:pt x="825" y="0"/>
                        <a:pt x="759" y="251"/>
                        <a:pt x="735" y="471"/>
                      </a:cubicBezTo>
                      <a:cubicBezTo>
                        <a:pt x="706" y="729"/>
                        <a:pt x="663" y="873"/>
                        <a:pt x="505" y="1189"/>
                      </a:cubicBezTo>
                      <a:cubicBezTo>
                        <a:pt x="318" y="1534"/>
                        <a:pt x="246" y="1663"/>
                        <a:pt x="60" y="1922"/>
                      </a:cubicBezTo>
                      <a:cubicBezTo>
                        <a:pt x="0" y="2015"/>
                        <a:pt x="51" y="2088"/>
                        <a:pt x="150" y="2088"/>
                      </a:cubicBezTo>
                      <a:cubicBezTo>
                        <a:pt x="219" y="2088"/>
                        <a:pt x="310" y="2053"/>
                        <a:pt x="404" y="1965"/>
                      </a:cubicBezTo>
                      <a:cubicBezTo>
                        <a:pt x="620" y="1735"/>
                        <a:pt x="792" y="1318"/>
                        <a:pt x="950" y="1045"/>
                      </a:cubicBezTo>
                      <a:cubicBezTo>
                        <a:pt x="1137" y="744"/>
                        <a:pt x="1324" y="701"/>
                        <a:pt x="1482" y="456"/>
                      </a:cubicBezTo>
                      <a:cubicBezTo>
                        <a:pt x="1654" y="198"/>
                        <a:pt x="1410" y="97"/>
                        <a:pt x="1180" y="25"/>
                      </a:cubicBezTo>
                      <a:cubicBezTo>
                        <a:pt x="1131" y="8"/>
                        <a:pt x="1086" y="0"/>
                        <a:pt x="104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56"/>
                <p:cNvSpPr/>
                <p:nvPr/>
              </p:nvSpPr>
              <p:spPr>
                <a:xfrm>
                  <a:off x="3152875" y="1743850"/>
                  <a:ext cx="2525" cy="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230" extrusionOk="0">
                      <a:moveTo>
                        <a:pt x="43" y="0"/>
                      </a:moveTo>
                      <a:cubicBezTo>
                        <a:pt x="15" y="0"/>
                        <a:pt x="0" y="43"/>
                        <a:pt x="0" y="115"/>
                      </a:cubicBezTo>
                      <a:cubicBezTo>
                        <a:pt x="0" y="172"/>
                        <a:pt x="15" y="230"/>
                        <a:pt x="43" y="230"/>
                      </a:cubicBezTo>
                      <a:cubicBezTo>
                        <a:pt x="72" y="230"/>
                        <a:pt x="101" y="172"/>
                        <a:pt x="101" y="115"/>
                      </a:cubicBezTo>
                      <a:cubicBezTo>
                        <a:pt x="101" y="43"/>
                        <a:pt x="72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56"/>
                <p:cNvSpPr/>
                <p:nvPr/>
              </p:nvSpPr>
              <p:spPr>
                <a:xfrm>
                  <a:off x="3152875" y="1744925"/>
                  <a:ext cx="2175" cy="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173" extrusionOk="0">
                      <a:moveTo>
                        <a:pt x="43" y="0"/>
                      </a:moveTo>
                      <a:cubicBezTo>
                        <a:pt x="15" y="0"/>
                        <a:pt x="0" y="29"/>
                        <a:pt x="0" y="86"/>
                      </a:cubicBezTo>
                      <a:cubicBezTo>
                        <a:pt x="0" y="129"/>
                        <a:pt x="15" y="173"/>
                        <a:pt x="43" y="173"/>
                      </a:cubicBezTo>
                      <a:cubicBezTo>
                        <a:pt x="58" y="173"/>
                        <a:pt x="86" y="129"/>
                        <a:pt x="86" y="86"/>
                      </a:cubicBezTo>
                      <a:cubicBezTo>
                        <a:pt x="86" y="29"/>
                        <a:pt x="58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56"/>
                <p:cNvSpPr/>
                <p:nvPr/>
              </p:nvSpPr>
              <p:spPr>
                <a:xfrm>
                  <a:off x="3167600" y="1758925"/>
                  <a:ext cx="42050" cy="2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" h="1179" extrusionOk="0">
                      <a:moveTo>
                        <a:pt x="1681" y="0"/>
                      </a:moveTo>
                      <a:cubicBezTo>
                        <a:pt x="1681" y="1"/>
                        <a:pt x="1423" y="273"/>
                        <a:pt x="1178" y="360"/>
                      </a:cubicBezTo>
                      <a:cubicBezTo>
                        <a:pt x="934" y="460"/>
                        <a:pt x="862" y="489"/>
                        <a:pt x="862" y="489"/>
                      </a:cubicBezTo>
                      <a:cubicBezTo>
                        <a:pt x="862" y="489"/>
                        <a:pt x="647" y="748"/>
                        <a:pt x="503" y="848"/>
                      </a:cubicBezTo>
                      <a:cubicBezTo>
                        <a:pt x="230" y="1049"/>
                        <a:pt x="0" y="1179"/>
                        <a:pt x="0" y="1179"/>
                      </a:cubicBezTo>
                      <a:cubicBezTo>
                        <a:pt x="0" y="1179"/>
                        <a:pt x="460" y="1021"/>
                        <a:pt x="604" y="891"/>
                      </a:cubicBezTo>
                      <a:cubicBezTo>
                        <a:pt x="805" y="704"/>
                        <a:pt x="862" y="575"/>
                        <a:pt x="862" y="575"/>
                      </a:cubicBezTo>
                      <a:cubicBezTo>
                        <a:pt x="862" y="575"/>
                        <a:pt x="1135" y="546"/>
                        <a:pt x="1365" y="360"/>
                      </a:cubicBezTo>
                      <a:cubicBezTo>
                        <a:pt x="1581" y="187"/>
                        <a:pt x="1681" y="1"/>
                        <a:pt x="1681" y="0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56"/>
                <p:cNvSpPr/>
                <p:nvPr/>
              </p:nvSpPr>
              <p:spPr>
                <a:xfrm>
                  <a:off x="3205675" y="1929525"/>
                  <a:ext cx="19775" cy="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604" extrusionOk="0">
                      <a:moveTo>
                        <a:pt x="331" y="1"/>
                      </a:moveTo>
                      <a:cubicBezTo>
                        <a:pt x="331" y="1"/>
                        <a:pt x="187" y="159"/>
                        <a:pt x="115" y="288"/>
                      </a:cubicBezTo>
                      <a:cubicBezTo>
                        <a:pt x="29" y="418"/>
                        <a:pt x="0" y="504"/>
                        <a:pt x="158" y="590"/>
                      </a:cubicBezTo>
                      <a:cubicBezTo>
                        <a:pt x="178" y="600"/>
                        <a:pt x="203" y="604"/>
                        <a:pt x="233" y="604"/>
                      </a:cubicBezTo>
                      <a:cubicBezTo>
                        <a:pt x="425" y="604"/>
                        <a:pt x="790" y="432"/>
                        <a:pt x="790" y="432"/>
                      </a:cubicBezTo>
                      <a:lnTo>
                        <a:pt x="733" y="87"/>
                      </a:lnTo>
                      <a:cubicBezTo>
                        <a:pt x="733" y="87"/>
                        <a:pt x="474" y="87"/>
                        <a:pt x="3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56"/>
                <p:cNvSpPr/>
                <p:nvPr/>
              </p:nvSpPr>
              <p:spPr>
                <a:xfrm>
                  <a:off x="3238350" y="1947500"/>
                  <a:ext cx="20150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" h="608" extrusionOk="0">
                      <a:moveTo>
                        <a:pt x="331" y="0"/>
                      </a:moveTo>
                      <a:cubicBezTo>
                        <a:pt x="331" y="0"/>
                        <a:pt x="202" y="173"/>
                        <a:pt x="115" y="302"/>
                      </a:cubicBezTo>
                      <a:cubicBezTo>
                        <a:pt x="29" y="431"/>
                        <a:pt x="1" y="503"/>
                        <a:pt x="159" y="589"/>
                      </a:cubicBezTo>
                      <a:cubicBezTo>
                        <a:pt x="180" y="602"/>
                        <a:pt x="210" y="608"/>
                        <a:pt x="245" y="608"/>
                      </a:cubicBezTo>
                      <a:cubicBezTo>
                        <a:pt x="442" y="608"/>
                        <a:pt x="805" y="431"/>
                        <a:pt x="805" y="431"/>
                      </a:cubicBezTo>
                      <a:lnTo>
                        <a:pt x="748" y="86"/>
                      </a:lnTo>
                      <a:cubicBezTo>
                        <a:pt x="748" y="86"/>
                        <a:pt x="475" y="86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56"/>
                <p:cNvSpPr/>
                <p:nvPr/>
              </p:nvSpPr>
              <p:spPr>
                <a:xfrm>
                  <a:off x="3369450" y="1899725"/>
                  <a:ext cx="19775" cy="1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750" extrusionOk="0">
                      <a:moveTo>
                        <a:pt x="216" y="0"/>
                      </a:moveTo>
                      <a:cubicBezTo>
                        <a:pt x="216" y="0"/>
                        <a:pt x="130" y="144"/>
                        <a:pt x="58" y="403"/>
                      </a:cubicBezTo>
                      <a:cubicBezTo>
                        <a:pt x="1" y="546"/>
                        <a:pt x="1" y="647"/>
                        <a:pt x="159" y="719"/>
                      </a:cubicBezTo>
                      <a:cubicBezTo>
                        <a:pt x="205" y="740"/>
                        <a:pt x="252" y="749"/>
                        <a:pt x="298" y="749"/>
                      </a:cubicBezTo>
                      <a:cubicBezTo>
                        <a:pt x="440" y="749"/>
                        <a:pt x="578" y="665"/>
                        <a:pt x="676" y="589"/>
                      </a:cubicBezTo>
                      <a:cubicBezTo>
                        <a:pt x="748" y="532"/>
                        <a:pt x="791" y="446"/>
                        <a:pt x="776" y="345"/>
                      </a:cubicBezTo>
                      <a:lnTo>
                        <a:pt x="748" y="15"/>
                      </a:lnTo>
                      <a:cubicBezTo>
                        <a:pt x="748" y="15"/>
                        <a:pt x="596" y="43"/>
                        <a:pt x="447" y="43"/>
                      </a:cubicBezTo>
                      <a:cubicBezTo>
                        <a:pt x="358" y="43"/>
                        <a:pt x="270" y="33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56"/>
                <p:cNvSpPr/>
                <p:nvPr/>
              </p:nvSpPr>
              <p:spPr>
                <a:xfrm>
                  <a:off x="3328875" y="1878175"/>
                  <a:ext cx="19775" cy="1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750" extrusionOk="0">
                      <a:moveTo>
                        <a:pt x="216" y="0"/>
                      </a:moveTo>
                      <a:cubicBezTo>
                        <a:pt x="216" y="0"/>
                        <a:pt x="129" y="144"/>
                        <a:pt x="58" y="417"/>
                      </a:cubicBezTo>
                      <a:cubicBezTo>
                        <a:pt x="0" y="561"/>
                        <a:pt x="0" y="647"/>
                        <a:pt x="158" y="719"/>
                      </a:cubicBezTo>
                      <a:cubicBezTo>
                        <a:pt x="205" y="740"/>
                        <a:pt x="252" y="749"/>
                        <a:pt x="300" y="749"/>
                      </a:cubicBezTo>
                      <a:cubicBezTo>
                        <a:pt x="441" y="749"/>
                        <a:pt x="578" y="668"/>
                        <a:pt x="675" y="604"/>
                      </a:cubicBezTo>
                      <a:cubicBezTo>
                        <a:pt x="747" y="546"/>
                        <a:pt x="790" y="446"/>
                        <a:pt x="776" y="360"/>
                      </a:cubicBezTo>
                      <a:lnTo>
                        <a:pt x="747" y="15"/>
                      </a:lnTo>
                      <a:cubicBezTo>
                        <a:pt x="747" y="15"/>
                        <a:pt x="592" y="49"/>
                        <a:pt x="442" y="49"/>
                      </a:cubicBezTo>
                      <a:cubicBezTo>
                        <a:pt x="355" y="49"/>
                        <a:pt x="269" y="37"/>
                        <a:pt x="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56"/>
                <p:cNvSpPr/>
                <p:nvPr/>
              </p:nvSpPr>
              <p:spPr>
                <a:xfrm>
                  <a:off x="3175500" y="1752400"/>
                  <a:ext cx="5775" cy="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62" extrusionOk="0">
                      <a:moveTo>
                        <a:pt x="133" y="1"/>
                      </a:moveTo>
                      <a:cubicBezTo>
                        <a:pt x="127" y="1"/>
                        <a:pt x="121" y="1"/>
                        <a:pt x="115" y="3"/>
                      </a:cubicBezTo>
                      <a:cubicBezTo>
                        <a:pt x="43" y="3"/>
                        <a:pt x="0" y="60"/>
                        <a:pt x="0" y="132"/>
                      </a:cubicBezTo>
                      <a:cubicBezTo>
                        <a:pt x="15" y="204"/>
                        <a:pt x="58" y="261"/>
                        <a:pt x="130" y="261"/>
                      </a:cubicBezTo>
                      <a:cubicBezTo>
                        <a:pt x="187" y="247"/>
                        <a:pt x="230" y="190"/>
                        <a:pt x="230" y="118"/>
                      </a:cubicBezTo>
                      <a:cubicBezTo>
                        <a:pt x="230" y="53"/>
                        <a:pt x="184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56"/>
                <p:cNvSpPr/>
                <p:nvPr/>
              </p:nvSpPr>
              <p:spPr>
                <a:xfrm>
                  <a:off x="3176225" y="1754175"/>
                  <a:ext cx="3600" cy="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2" extrusionOk="0">
                      <a:moveTo>
                        <a:pt x="84" y="1"/>
                      </a:moveTo>
                      <a:cubicBezTo>
                        <a:pt x="80" y="1"/>
                        <a:pt x="76" y="2"/>
                        <a:pt x="72" y="4"/>
                      </a:cubicBezTo>
                      <a:cubicBezTo>
                        <a:pt x="29" y="4"/>
                        <a:pt x="0" y="32"/>
                        <a:pt x="0" y="90"/>
                      </a:cubicBezTo>
                      <a:cubicBezTo>
                        <a:pt x="0" y="133"/>
                        <a:pt x="43" y="162"/>
                        <a:pt x="72" y="162"/>
                      </a:cubicBezTo>
                      <a:cubicBezTo>
                        <a:pt x="115" y="162"/>
                        <a:pt x="144" y="119"/>
                        <a:pt x="144" y="76"/>
                      </a:cubicBezTo>
                      <a:cubicBezTo>
                        <a:pt x="144" y="38"/>
                        <a:pt x="111" y="1"/>
                        <a:pt x="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22" name="Google Shape;2422;p56"/>
            <p:cNvGrpSpPr/>
            <p:nvPr/>
          </p:nvGrpSpPr>
          <p:grpSpPr>
            <a:xfrm>
              <a:off x="126884" y="2181115"/>
              <a:ext cx="1190989" cy="2277208"/>
              <a:chOff x="958972" y="1573373"/>
              <a:chExt cx="1190989" cy="2277208"/>
            </a:xfrm>
          </p:grpSpPr>
          <p:sp>
            <p:nvSpPr>
              <p:cNvPr id="2423" name="Google Shape;2423;p56"/>
              <p:cNvSpPr/>
              <p:nvPr/>
            </p:nvSpPr>
            <p:spPr>
              <a:xfrm>
                <a:off x="1151136" y="3445215"/>
                <a:ext cx="921490" cy="405365"/>
              </a:xfrm>
              <a:custGeom>
                <a:avLst/>
                <a:gdLst/>
                <a:ahLst/>
                <a:cxnLst/>
                <a:rect l="l" t="t" r="r" b="b"/>
                <a:pathLst>
                  <a:path w="18064" h="7946" extrusionOk="0">
                    <a:moveTo>
                      <a:pt x="6215" y="1"/>
                    </a:moveTo>
                    <a:cubicBezTo>
                      <a:pt x="5609" y="1"/>
                      <a:pt x="5065" y="103"/>
                      <a:pt x="4643" y="349"/>
                    </a:cubicBezTo>
                    <a:cubicBezTo>
                      <a:pt x="3795" y="482"/>
                      <a:pt x="2282" y="535"/>
                      <a:pt x="1725" y="1304"/>
                    </a:cubicBezTo>
                    <a:cubicBezTo>
                      <a:pt x="1460" y="1649"/>
                      <a:pt x="1460" y="2047"/>
                      <a:pt x="1646" y="2392"/>
                    </a:cubicBezTo>
                    <a:cubicBezTo>
                      <a:pt x="1115" y="2472"/>
                      <a:pt x="584" y="2737"/>
                      <a:pt x="319" y="3082"/>
                    </a:cubicBezTo>
                    <a:cubicBezTo>
                      <a:pt x="1" y="3453"/>
                      <a:pt x="240" y="3878"/>
                      <a:pt x="611" y="4090"/>
                    </a:cubicBezTo>
                    <a:cubicBezTo>
                      <a:pt x="293" y="4488"/>
                      <a:pt x="319" y="5098"/>
                      <a:pt x="850" y="5602"/>
                    </a:cubicBezTo>
                    <a:cubicBezTo>
                      <a:pt x="1566" y="6239"/>
                      <a:pt x="2654" y="6637"/>
                      <a:pt x="3688" y="6663"/>
                    </a:cubicBezTo>
                    <a:cubicBezTo>
                      <a:pt x="3741" y="6769"/>
                      <a:pt x="3848" y="6902"/>
                      <a:pt x="3927" y="6982"/>
                    </a:cubicBezTo>
                    <a:cubicBezTo>
                      <a:pt x="4590" y="7592"/>
                      <a:pt x="5625" y="7751"/>
                      <a:pt x="6474" y="7857"/>
                    </a:cubicBezTo>
                    <a:cubicBezTo>
                      <a:pt x="6941" y="7914"/>
                      <a:pt x="7446" y="7946"/>
                      <a:pt x="7956" y="7946"/>
                    </a:cubicBezTo>
                    <a:cubicBezTo>
                      <a:pt x="9361" y="7946"/>
                      <a:pt x="10811" y="7703"/>
                      <a:pt x="11647" y="7061"/>
                    </a:cubicBezTo>
                    <a:cubicBezTo>
                      <a:pt x="11647" y="7061"/>
                      <a:pt x="12079" y="7128"/>
                      <a:pt x="12639" y="7128"/>
                    </a:cubicBezTo>
                    <a:cubicBezTo>
                      <a:pt x="13732" y="7128"/>
                      <a:pt x="15316" y="6873"/>
                      <a:pt x="15123" y="5363"/>
                    </a:cubicBezTo>
                    <a:cubicBezTo>
                      <a:pt x="18064" y="1873"/>
                      <a:pt x="12989" y="1700"/>
                      <a:pt x="11957" y="1700"/>
                    </a:cubicBezTo>
                    <a:cubicBezTo>
                      <a:pt x="11844" y="1700"/>
                      <a:pt x="11780" y="1702"/>
                      <a:pt x="11780" y="1702"/>
                    </a:cubicBezTo>
                    <a:cubicBezTo>
                      <a:pt x="10557" y="980"/>
                      <a:pt x="8091" y="1"/>
                      <a:pt x="6215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56"/>
              <p:cNvSpPr/>
              <p:nvPr/>
            </p:nvSpPr>
            <p:spPr>
              <a:xfrm>
                <a:off x="1233725" y="3180040"/>
                <a:ext cx="287404" cy="501375"/>
              </a:xfrm>
              <a:custGeom>
                <a:avLst/>
                <a:gdLst/>
                <a:ahLst/>
                <a:cxnLst/>
                <a:rect l="l" t="t" r="r" b="b"/>
                <a:pathLst>
                  <a:path w="5634" h="9828" extrusionOk="0">
                    <a:moveTo>
                      <a:pt x="2421" y="1"/>
                    </a:moveTo>
                    <a:cubicBezTo>
                      <a:pt x="2392" y="1"/>
                      <a:pt x="2363" y="1"/>
                      <a:pt x="2335" y="3"/>
                    </a:cubicBezTo>
                    <a:cubicBezTo>
                      <a:pt x="2043" y="29"/>
                      <a:pt x="1008" y="3"/>
                      <a:pt x="637" y="984"/>
                    </a:cubicBezTo>
                    <a:cubicBezTo>
                      <a:pt x="0" y="2629"/>
                      <a:pt x="239" y="5176"/>
                      <a:pt x="690" y="6608"/>
                    </a:cubicBezTo>
                    <a:cubicBezTo>
                      <a:pt x="1220" y="8306"/>
                      <a:pt x="2573" y="9447"/>
                      <a:pt x="4271" y="9792"/>
                    </a:cubicBezTo>
                    <a:cubicBezTo>
                      <a:pt x="4390" y="9816"/>
                      <a:pt x="4498" y="9827"/>
                      <a:pt x="4597" y="9827"/>
                    </a:cubicBezTo>
                    <a:cubicBezTo>
                      <a:pt x="5584" y="9827"/>
                      <a:pt x="5634" y="8719"/>
                      <a:pt x="5465" y="8333"/>
                    </a:cubicBezTo>
                    <a:cubicBezTo>
                      <a:pt x="4855" y="6927"/>
                      <a:pt x="4431" y="6821"/>
                      <a:pt x="4298" y="5786"/>
                    </a:cubicBezTo>
                    <a:cubicBezTo>
                      <a:pt x="4165" y="4804"/>
                      <a:pt x="4802" y="3398"/>
                      <a:pt x="4722" y="2390"/>
                    </a:cubicBezTo>
                    <a:cubicBezTo>
                      <a:pt x="4619" y="994"/>
                      <a:pt x="3532" y="1"/>
                      <a:pt x="24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56"/>
              <p:cNvSpPr/>
              <p:nvPr/>
            </p:nvSpPr>
            <p:spPr>
              <a:xfrm>
                <a:off x="1233725" y="3182845"/>
                <a:ext cx="287404" cy="498570"/>
              </a:xfrm>
              <a:custGeom>
                <a:avLst/>
                <a:gdLst/>
                <a:ahLst/>
                <a:cxnLst/>
                <a:rect l="l" t="t" r="r" b="b"/>
                <a:pathLst>
                  <a:path w="5634" h="9773" extrusionOk="0">
                    <a:moveTo>
                      <a:pt x="2865" y="1"/>
                    </a:moveTo>
                    <a:lnTo>
                      <a:pt x="2865" y="1"/>
                    </a:lnTo>
                    <a:cubicBezTo>
                      <a:pt x="2998" y="584"/>
                      <a:pt x="2653" y="1566"/>
                      <a:pt x="2600" y="2229"/>
                    </a:cubicBezTo>
                    <a:cubicBezTo>
                      <a:pt x="2547" y="3105"/>
                      <a:pt x="2467" y="4564"/>
                      <a:pt x="2494" y="5439"/>
                    </a:cubicBezTo>
                    <a:cubicBezTo>
                      <a:pt x="2547" y="6739"/>
                      <a:pt x="3078" y="6766"/>
                      <a:pt x="3449" y="7986"/>
                    </a:cubicBezTo>
                    <a:cubicBezTo>
                      <a:pt x="3534" y="8282"/>
                      <a:pt x="3483" y="8646"/>
                      <a:pt x="3270" y="8646"/>
                    </a:cubicBezTo>
                    <a:cubicBezTo>
                      <a:pt x="3217" y="8646"/>
                      <a:pt x="3153" y="8623"/>
                      <a:pt x="3078" y="8570"/>
                    </a:cubicBezTo>
                    <a:cubicBezTo>
                      <a:pt x="1990" y="7800"/>
                      <a:pt x="1565" y="6872"/>
                      <a:pt x="1300" y="5572"/>
                    </a:cubicBezTo>
                    <a:cubicBezTo>
                      <a:pt x="1114" y="4723"/>
                      <a:pt x="1061" y="3900"/>
                      <a:pt x="1088" y="3025"/>
                    </a:cubicBezTo>
                    <a:cubicBezTo>
                      <a:pt x="1114" y="2149"/>
                      <a:pt x="1406" y="1115"/>
                      <a:pt x="1220" y="239"/>
                    </a:cubicBezTo>
                    <a:lnTo>
                      <a:pt x="1220" y="239"/>
                    </a:lnTo>
                    <a:cubicBezTo>
                      <a:pt x="982" y="372"/>
                      <a:pt x="769" y="584"/>
                      <a:pt x="637" y="929"/>
                    </a:cubicBezTo>
                    <a:cubicBezTo>
                      <a:pt x="0" y="2574"/>
                      <a:pt x="239" y="5121"/>
                      <a:pt x="690" y="6553"/>
                    </a:cubicBezTo>
                    <a:cubicBezTo>
                      <a:pt x="1220" y="8251"/>
                      <a:pt x="2573" y="9392"/>
                      <a:pt x="4271" y="9737"/>
                    </a:cubicBezTo>
                    <a:cubicBezTo>
                      <a:pt x="4390" y="9761"/>
                      <a:pt x="4498" y="9772"/>
                      <a:pt x="4597" y="9772"/>
                    </a:cubicBezTo>
                    <a:cubicBezTo>
                      <a:pt x="5584" y="9772"/>
                      <a:pt x="5634" y="8664"/>
                      <a:pt x="5465" y="8278"/>
                    </a:cubicBezTo>
                    <a:cubicBezTo>
                      <a:pt x="4855" y="6872"/>
                      <a:pt x="4431" y="6766"/>
                      <a:pt x="4298" y="5731"/>
                    </a:cubicBezTo>
                    <a:cubicBezTo>
                      <a:pt x="4165" y="4749"/>
                      <a:pt x="4802" y="3343"/>
                      <a:pt x="4722" y="2335"/>
                    </a:cubicBezTo>
                    <a:cubicBezTo>
                      <a:pt x="4616" y="1115"/>
                      <a:pt x="3794" y="213"/>
                      <a:pt x="28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56"/>
              <p:cNvSpPr/>
              <p:nvPr/>
            </p:nvSpPr>
            <p:spPr>
              <a:xfrm>
                <a:off x="1620757" y="2546229"/>
                <a:ext cx="362750" cy="1101210"/>
              </a:xfrm>
              <a:custGeom>
                <a:avLst/>
                <a:gdLst/>
                <a:ahLst/>
                <a:cxnLst/>
                <a:rect l="l" t="t" r="r" b="b"/>
                <a:pathLst>
                  <a:path w="7111" h="21586" extrusionOk="0">
                    <a:moveTo>
                      <a:pt x="3866" y="1"/>
                    </a:moveTo>
                    <a:cubicBezTo>
                      <a:pt x="3061" y="1"/>
                      <a:pt x="1746" y="294"/>
                      <a:pt x="1460" y="1629"/>
                    </a:cubicBezTo>
                    <a:cubicBezTo>
                      <a:pt x="1274" y="2372"/>
                      <a:pt x="1327" y="3141"/>
                      <a:pt x="1433" y="3911"/>
                    </a:cubicBezTo>
                    <a:cubicBezTo>
                      <a:pt x="1645" y="5502"/>
                      <a:pt x="1805" y="6882"/>
                      <a:pt x="1592" y="8474"/>
                    </a:cubicBezTo>
                    <a:cubicBezTo>
                      <a:pt x="1247" y="10808"/>
                      <a:pt x="1327" y="13275"/>
                      <a:pt x="664" y="15477"/>
                    </a:cubicBezTo>
                    <a:cubicBezTo>
                      <a:pt x="1" y="17732"/>
                      <a:pt x="1" y="20651"/>
                      <a:pt x="1964" y="21500"/>
                    </a:cubicBezTo>
                    <a:cubicBezTo>
                      <a:pt x="2103" y="21559"/>
                      <a:pt x="2231" y="21586"/>
                      <a:pt x="2348" y="21586"/>
                    </a:cubicBezTo>
                    <a:cubicBezTo>
                      <a:pt x="2702" y="21586"/>
                      <a:pt x="2965" y="21347"/>
                      <a:pt x="3184" y="21049"/>
                    </a:cubicBezTo>
                    <a:cubicBezTo>
                      <a:pt x="3556" y="20545"/>
                      <a:pt x="3662" y="19643"/>
                      <a:pt x="3821" y="19059"/>
                    </a:cubicBezTo>
                    <a:cubicBezTo>
                      <a:pt x="4166" y="17945"/>
                      <a:pt x="4484" y="16830"/>
                      <a:pt x="4829" y="15690"/>
                    </a:cubicBezTo>
                    <a:cubicBezTo>
                      <a:pt x="5890" y="12188"/>
                      <a:pt x="7111" y="8474"/>
                      <a:pt x="6633" y="4759"/>
                    </a:cubicBezTo>
                    <a:cubicBezTo>
                      <a:pt x="6447" y="3221"/>
                      <a:pt x="5864" y="939"/>
                      <a:pt x="4484" y="90"/>
                    </a:cubicBezTo>
                    <a:cubicBezTo>
                      <a:pt x="4417" y="46"/>
                      <a:pt x="4180" y="1"/>
                      <a:pt x="3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56"/>
              <p:cNvSpPr/>
              <p:nvPr/>
            </p:nvSpPr>
            <p:spPr>
              <a:xfrm>
                <a:off x="1620757" y="2546739"/>
                <a:ext cx="314033" cy="1100700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21576" extrusionOk="0">
                    <a:moveTo>
                      <a:pt x="3980" y="1"/>
                    </a:moveTo>
                    <a:cubicBezTo>
                      <a:pt x="3847" y="1062"/>
                      <a:pt x="3609" y="1831"/>
                      <a:pt x="3688" y="2892"/>
                    </a:cubicBezTo>
                    <a:cubicBezTo>
                      <a:pt x="3847" y="4537"/>
                      <a:pt x="4113" y="6686"/>
                      <a:pt x="3980" y="8331"/>
                    </a:cubicBezTo>
                    <a:cubicBezTo>
                      <a:pt x="3688" y="11541"/>
                      <a:pt x="2627" y="14857"/>
                      <a:pt x="2096" y="18067"/>
                    </a:cubicBezTo>
                    <a:cubicBezTo>
                      <a:pt x="1990" y="18784"/>
                      <a:pt x="2123" y="19526"/>
                      <a:pt x="2282" y="20216"/>
                    </a:cubicBezTo>
                    <a:cubicBezTo>
                      <a:pt x="2381" y="20577"/>
                      <a:pt x="2074" y="20826"/>
                      <a:pt x="1787" y="20826"/>
                    </a:cubicBezTo>
                    <a:cubicBezTo>
                      <a:pt x="1610" y="20826"/>
                      <a:pt x="1441" y="20731"/>
                      <a:pt x="1380" y="20508"/>
                    </a:cubicBezTo>
                    <a:cubicBezTo>
                      <a:pt x="531" y="17484"/>
                      <a:pt x="1884" y="14035"/>
                      <a:pt x="2229" y="10984"/>
                    </a:cubicBezTo>
                    <a:cubicBezTo>
                      <a:pt x="2468" y="8862"/>
                      <a:pt x="2362" y="6845"/>
                      <a:pt x="2282" y="4723"/>
                    </a:cubicBezTo>
                    <a:cubicBezTo>
                      <a:pt x="2256" y="3980"/>
                      <a:pt x="2256" y="3264"/>
                      <a:pt x="2309" y="2494"/>
                    </a:cubicBezTo>
                    <a:cubicBezTo>
                      <a:pt x="2362" y="2017"/>
                      <a:pt x="2415" y="1539"/>
                      <a:pt x="2468" y="1062"/>
                    </a:cubicBezTo>
                    <a:cubicBezTo>
                      <a:pt x="2283" y="951"/>
                      <a:pt x="2111" y="904"/>
                      <a:pt x="1952" y="904"/>
                    </a:cubicBezTo>
                    <a:cubicBezTo>
                      <a:pt x="1882" y="904"/>
                      <a:pt x="1816" y="913"/>
                      <a:pt x="1752" y="929"/>
                    </a:cubicBezTo>
                    <a:cubicBezTo>
                      <a:pt x="1619" y="1115"/>
                      <a:pt x="1513" y="1327"/>
                      <a:pt x="1433" y="1619"/>
                    </a:cubicBezTo>
                    <a:cubicBezTo>
                      <a:pt x="1274" y="2362"/>
                      <a:pt x="1327" y="3131"/>
                      <a:pt x="1433" y="3901"/>
                    </a:cubicBezTo>
                    <a:cubicBezTo>
                      <a:pt x="1645" y="5492"/>
                      <a:pt x="1805" y="6872"/>
                      <a:pt x="1566" y="8464"/>
                    </a:cubicBezTo>
                    <a:cubicBezTo>
                      <a:pt x="1247" y="10798"/>
                      <a:pt x="1327" y="13265"/>
                      <a:pt x="664" y="15467"/>
                    </a:cubicBezTo>
                    <a:cubicBezTo>
                      <a:pt x="1" y="17722"/>
                      <a:pt x="1" y="20641"/>
                      <a:pt x="1964" y="21490"/>
                    </a:cubicBezTo>
                    <a:cubicBezTo>
                      <a:pt x="2096" y="21549"/>
                      <a:pt x="2219" y="21576"/>
                      <a:pt x="2334" y="21576"/>
                    </a:cubicBezTo>
                    <a:cubicBezTo>
                      <a:pt x="2677" y="21576"/>
                      <a:pt x="2945" y="21337"/>
                      <a:pt x="3184" y="21039"/>
                    </a:cubicBezTo>
                    <a:cubicBezTo>
                      <a:pt x="3449" y="20694"/>
                      <a:pt x="3556" y="20163"/>
                      <a:pt x="3662" y="19686"/>
                    </a:cubicBezTo>
                    <a:cubicBezTo>
                      <a:pt x="2176" y="17537"/>
                      <a:pt x="3900" y="14380"/>
                      <a:pt x="4617" y="12231"/>
                    </a:cubicBezTo>
                    <a:cubicBezTo>
                      <a:pt x="5864" y="8570"/>
                      <a:pt x="6155" y="3450"/>
                      <a:pt x="40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56"/>
              <p:cNvSpPr/>
              <p:nvPr/>
            </p:nvSpPr>
            <p:spPr>
              <a:xfrm>
                <a:off x="1489502" y="2746616"/>
                <a:ext cx="199000" cy="510711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10011" extrusionOk="0">
                    <a:moveTo>
                      <a:pt x="1500" y="0"/>
                    </a:moveTo>
                    <a:cubicBezTo>
                      <a:pt x="979" y="0"/>
                      <a:pt x="359" y="643"/>
                      <a:pt x="159" y="1601"/>
                    </a:cubicBezTo>
                    <a:cubicBezTo>
                      <a:pt x="0" y="2344"/>
                      <a:pt x="0" y="3272"/>
                      <a:pt x="186" y="3989"/>
                    </a:cubicBezTo>
                    <a:cubicBezTo>
                      <a:pt x="239" y="4254"/>
                      <a:pt x="796" y="5766"/>
                      <a:pt x="876" y="6297"/>
                    </a:cubicBezTo>
                    <a:cubicBezTo>
                      <a:pt x="1141" y="8233"/>
                      <a:pt x="1831" y="10011"/>
                      <a:pt x="3476" y="10011"/>
                    </a:cubicBezTo>
                    <a:cubicBezTo>
                      <a:pt x="3820" y="10011"/>
                      <a:pt x="3900" y="9798"/>
                      <a:pt x="3874" y="9533"/>
                    </a:cubicBezTo>
                    <a:cubicBezTo>
                      <a:pt x="3847" y="9162"/>
                      <a:pt x="3635" y="8843"/>
                      <a:pt x="3343" y="8578"/>
                    </a:cubicBezTo>
                    <a:cubicBezTo>
                      <a:pt x="2521" y="7782"/>
                      <a:pt x="2494" y="5129"/>
                      <a:pt x="2733" y="3670"/>
                    </a:cubicBezTo>
                    <a:cubicBezTo>
                      <a:pt x="2892" y="2582"/>
                      <a:pt x="2680" y="1017"/>
                      <a:pt x="1963" y="221"/>
                    </a:cubicBezTo>
                    <a:cubicBezTo>
                      <a:pt x="1832" y="70"/>
                      <a:pt x="1671" y="0"/>
                      <a:pt x="15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56"/>
              <p:cNvSpPr/>
              <p:nvPr/>
            </p:nvSpPr>
            <p:spPr>
              <a:xfrm>
                <a:off x="1489502" y="2747075"/>
                <a:ext cx="197622" cy="510252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0002" extrusionOk="0">
                    <a:moveTo>
                      <a:pt x="1406" y="0"/>
                    </a:moveTo>
                    <a:cubicBezTo>
                      <a:pt x="902" y="53"/>
                      <a:pt x="345" y="690"/>
                      <a:pt x="159" y="1592"/>
                    </a:cubicBezTo>
                    <a:cubicBezTo>
                      <a:pt x="0" y="2335"/>
                      <a:pt x="0" y="3263"/>
                      <a:pt x="186" y="3980"/>
                    </a:cubicBezTo>
                    <a:cubicBezTo>
                      <a:pt x="239" y="4245"/>
                      <a:pt x="796" y="5730"/>
                      <a:pt x="876" y="6288"/>
                    </a:cubicBezTo>
                    <a:cubicBezTo>
                      <a:pt x="1141" y="8224"/>
                      <a:pt x="1831" y="10002"/>
                      <a:pt x="3449" y="10002"/>
                    </a:cubicBezTo>
                    <a:cubicBezTo>
                      <a:pt x="3794" y="10002"/>
                      <a:pt x="3874" y="9816"/>
                      <a:pt x="3874" y="9577"/>
                    </a:cubicBezTo>
                    <a:cubicBezTo>
                      <a:pt x="3476" y="9471"/>
                      <a:pt x="3051" y="9179"/>
                      <a:pt x="2733" y="8808"/>
                    </a:cubicBezTo>
                    <a:cubicBezTo>
                      <a:pt x="1804" y="7720"/>
                      <a:pt x="1698" y="6022"/>
                      <a:pt x="1592" y="4643"/>
                    </a:cubicBezTo>
                    <a:cubicBezTo>
                      <a:pt x="1539" y="3980"/>
                      <a:pt x="823" y="1194"/>
                      <a:pt x="14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56"/>
              <p:cNvSpPr/>
              <p:nvPr/>
            </p:nvSpPr>
            <p:spPr>
              <a:xfrm>
                <a:off x="1685747" y="1575006"/>
                <a:ext cx="303167" cy="1054939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20679" extrusionOk="0">
                    <a:moveTo>
                      <a:pt x="2977" y="0"/>
                    </a:moveTo>
                    <a:cubicBezTo>
                      <a:pt x="2930" y="0"/>
                      <a:pt x="2883" y="9"/>
                      <a:pt x="2839" y="27"/>
                    </a:cubicBezTo>
                    <a:cubicBezTo>
                      <a:pt x="2175" y="345"/>
                      <a:pt x="1671" y="929"/>
                      <a:pt x="1512" y="1645"/>
                    </a:cubicBezTo>
                    <a:cubicBezTo>
                      <a:pt x="637" y="2070"/>
                      <a:pt x="557" y="3317"/>
                      <a:pt x="504" y="4166"/>
                    </a:cubicBezTo>
                    <a:cubicBezTo>
                      <a:pt x="80" y="8702"/>
                      <a:pt x="0" y="13265"/>
                      <a:pt x="53" y="17828"/>
                    </a:cubicBezTo>
                    <a:cubicBezTo>
                      <a:pt x="77" y="18706"/>
                      <a:pt x="57" y="20635"/>
                      <a:pt x="1513" y="20635"/>
                    </a:cubicBezTo>
                    <a:cubicBezTo>
                      <a:pt x="1643" y="20635"/>
                      <a:pt x="1783" y="20620"/>
                      <a:pt x="1937" y="20587"/>
                    </a:cubicBezTo>
                    <a:cubicBezTo>
                      <a:pt x="2073" y="20648"/>
                      <a:pt x="2246" y="20678"/>
                      <a:pt x="2438" y="20678"/>
                    </a:cubicBezTo>
                    <a:cubicBezTo>
                      <a:pt x="2917" y="20678"/>
                      <a:pt x="3509" y="20489"/>
                      <a:pt x="3926" y="20110"/>
                    </a:cubicBezTo>
                    <a:cubicBezTo>
                      <a:pt x="5783" y="18359"/>
                      <a:pt x="5837" y="13584"/>
                      <a:pt x="5890" y="11276"/>
                    </a:cubicBezTo>
                    <a:cubicBezTo>
                      <a:pt x="5943" y="9657"/>
                      <a:pt x="5890" y="8065"/>
                      <a:pt x="5783" y="6447"/>
                    </a:cubicBezTo>
                    <a:cubicBezTo>
                      <a:pt x="5677" y="5227"/>
                      <a:pt x="5810" y="3476"/>
                      <a:pt x="5120" y="2388"/>
                    </a:cubicBezTo>
                    <a:cubicBezTo>
                      <a:pt x="4855" y="1990"/>
                      <a:pt x="4484" y="1698"/>
                      <a:pt x="4112" y="1566"/>
                    </a:cubicBezTo>
                    <a:cubicBezTo>
                      <a:pt x="3900" y="1035"/>
                      <a:pt x="3581" y="505"/>
                      <a:pt x="3237" y="107"/>
                    </a:cubicBezTo>
                    <a:cubicBezTo>
                      <a:pt x="3166" y="36"/>
                      <a:pt x="3072" y="0"/>
                      <a:pt x="2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56"/>
              <p:cNvSpPr/>
              <p:nvPr/>
            </p:nvSpPr>
            <p:spPr>
              <a:xfrm>
                <a:off x="1685747" y="1573373"/>
                <a:ext cx="315359" cy="1056419"/>
              </a:xfrm>
              <a:custGeom>
                <a:avLst/>
                <a:gdLst/>
                <a:ahLst/>
                <a:cxnLst/>
                <a:rect l="l" t="t" r="r" b="b"/>
                <a:pathLst>
                  <a:path w="6182" h="20708" extrusionOk="0">
                    <a:moveTo>
                      <a:pt x="3036" y="1"/>
                    </a:moveTo>
                    <a:cubicBezTo>
                      <a:pt x="2713" y="1"/>
                      <a:pt x="2477" y="279"/>
                      <a:pt x="2388" y="351"/>
                    </a:cubicBezTo>
                    <a:cubicBezTo>
                      <a:pt x="3555" y="1890"/>
                      <a:pt x="3555" y="4808"/>
                      <a:pt x="3528" y="6506"/>
                    </a:cubicBezTo>
                    <a:cubicBezTo>
                      <a:pt x="3475" y="10883"/>
                      <a:pt x="3237" y="15367"/>
                      <a:pt x="2228" y="19717"/>
                    </a:cubicBezTo>
                    <a:cubicBezTo>
                      <a:pt x="2195" y="19723"/>
                      <a:pt x="2162" y="19725"/>
                      <a:pt x="2131" y="19725"/>
                    </a:cubicBezTo>
                    <a:cubicBezTo>
                      <a:pt x="1042" y="19725"/>
                      <a:pt x="1623" y="16619"/>
                      <a:pt x="1777" y="14040"/>
                    </a:cubicBezTo>
                    <a:cubicBezTo>
                      <a:pt x="2016" y="10379"/>
                      <a:pt x="2228" y="4277"/>
                      <a:pt x="1963" y="2951"/>
                    </a:cubicBezTo>
                    <a:cubicBezTo>
                      <a:pt x="1857" y="2500"/>
                      <a:pt x="1724" y="2075"/>
                      <a:pt x="1512" y="1677"/>
                    </a:cubicBezTo>
                    <a:cubicBezTo>
                      <a:pt x="610" y="1916"/>
                      <a:pt x="557" y="3455"/>
                      <a:pt x="504" y="4198"/>
                    </a:cubicBezTo>
                    <a:cubicBezTo>
                      <a:pt x="80" y="8734"/>
                      <a:pt x="0" y="13297"/>
                      <a:pt x="53" y="17860"/>
                    </a:cubicBezTo>
                    <a:cubicBezTo>
                      <a:pt x="78" y="18742"/>
                      <a:pt x="57" y="20662"/>
                      <a:pt x="1533" y="20662"/>
                    </a:cubicBezTo>
                    <a:cubicBezTo>
                      <a:pt x="1657" y="20662"/>
                      <a:pt x="1791" y="20648"/>
                      <a:pt x="1937" y="20619"/>
                    </a:cubicBezTo>
                    <a:cubicBezTo>
                      <a:pt x="2077" y="20682"/>
                      <a:pt x="2253" y="20707"/>
                      <a:pt x="2450" y="20707"/>
                    </a:cubicBezTo>
                    <a:cubicBezTo>
                      <a:pt x="2589" y="20707"/>
                      <a:pt x="2738" y="20694"/>
                      <a:pt x="2892" y="20672"/>
                    </a:cubicBezTo>
                    <a:cubicBezTo>
                      <a:pt x="4112" y="19930"/>
                      <a:pt x="6181" y="5471"/>
                      <a:pt x="3555" y="245"/>
                    </a:cubicBezTo>
                    <a:cubicBezTo>
                      <a:pt x="3366" y="64"/>
                      <a:pt x="3191" y="1"/>
                      <a:pt x="30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56"/>
              <p:cNvSpPr/>
              <p:nvPr/>
            </p:nvSpPr>
            <p:spPr>
              <a:xfrm>
                <a:off x="1152513" y="2181319"/>
                <a:ext cx="303167" cy="105499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20680" extrusionOk="0">
                    <a:moveTo>
                      <a:pt x="2966" y="1"/>
                    </a:moveTo>
                    <a:cubicBezTo>
                      <a:pt x="2871" y="1"/>
                      <a:pt x="2777" y="36"/>
                      <a:pt x="2706" y="107"/>
                    </a:cubicBezTo>
                    <a:cubicBezTo>
                      <a:pt x="2361" y="505"/>
                      <a:pt x="2043" y="1035"/>
                      <a:pt x="1831" y="1566"/>
                    </a:cubicBezTo>
                    <a:cubicBezTo>
                      <a:pt x="1459" y="1699"/>
                      <a:pt x="1088" y="1990"/>
                      <a:pt x="823" y="2388"/>
                    </a:cubicBezTo>
                    <a:cubicBezTo>
                      <a:pt x="133" y="3476"/>
                      <a:pt x="266" y="5227"/>
                      <a:pt x="186" y="6474"/>
                    </a:cubicBezTo>
                    <a:cubicBezTo>
                      <a:pt x="53" y="8066"/>
                      <a:pt x="0" y="9657"/>
                      <a:pt x="53" y="11276"/>
                    </a:cubicBezTo>
                    <a:cubicBezTo>
                      <a:pt x="106" y="13584"/>
                      <a:pt x="160" y="18359"/>
                      <a:pt x="2017" y="20137"/>
                    </a:cubicBezTo>
                    <a:cubicBezTo>
                      <a:pt x="2432" y="20495"/>
                      <a:pt x="3035" y="20679"/>
                      <a:pt x="3511" y="20679"/>
                    </a:cubicBezTo>
                    <a:cubicBezTo>
                      <a:pt x="3704" y="20679"/>
                      <a:pt x="3876" y="20649"/>
                      <a:pt x="4006" y="20588"/>
                    </a:cubicBezTo>
                    <a:cubicBezTo>
                      <a:pt x="4160" y="20620"/>
                      <a:pt x="4301" y="20635"/>
                      <a:pt x="4430" y="20635"/>
                    </a:cubicBezTo>
                    <a:cubicBezTo>
                      <a:pt x="5890" y="20635"/>
                      <a:pt x="5890" y="18706"/>
                      <a:pt x="5890" y="17829"/>
                    </a:cubicBezTo>
                    <a:cubicBezTo>
                      <a:pt x="5943" y="13265"/>
                      <a:pt x="5863" y="8702"/>
                      <a:pt x="5465" y="4166"/>
                    </a:cubicBezTo>
                    <a:cubicBezTo>
                      <a:pt x="5386" y="3317"/>
                      <a:pt x="5333" y="2070"/>
                      <a:pt x="4431" y="1646"/>
                    </a:cubicBezTo>
                    <a:cubicBezTo>
                      <a:pt x="4272" y="929"/>
                      <a:pt x="3768" y="346"/>
                      <a:pt x="3104" y="27"/>
                    </a:cubicBezTo>
                    <a:cubicBezTo>
                      <a:pt x="3060" y="10"/>
                      <a:pt x="3013" y="1"/>
                      <a:pt x="29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56"/>
              <p:cNvSpPr/>
              <p:nvPr/>
            </p:nvSpPr>
            <p:spPr>
              <a:xfrm>
                <a:off x="1140321" y="2179737"/>
                <a:ext cx="315359" cy="1056368"/>
              </a:xfrm>
              <a:custGeom>
                <a:avLst/>
                <a:gdLst/>
                <a:ahLst/>
                <a:cxnLst/>
                <a:rect l="l" t="t" r="r" b="b"/>
                <a:pathLst>
                  <a:path w="6182" h="20707" extrusionOk="0">
                    <a:moveTo>
                      <a:pt x="3146" y="0"/>
                    </a:moveTo>
                    <a:cubicBezTo>
                      <a:pt x="2991" y="0"/>
                      <a:pt x="2816" y="64"/>
                      <a:pt x="2627" y="244"/>
                    </a:cubicBezTo>
                    <a:cubicBezTo>
                      <a:pt x="1" y="5470"/>
                      <a:pt x="2070" y="19955"/>
                      <a:pt x="3290" y="20672"/>
                    </a:cubicBezTo>
                    <a:cubicBezTo>
                      <a:pt x="3444" y="20694"/>
                      <a:pt x="3593" y="20707"/>
                      <a:pt x="3732" y="20707"/>
                    </a:cubicBezTo>
                    <a:cubicBezTo>
                      <a:pt x="3929" y="20707"/>
                      <a:pt x="4105" y="20681"/>
                      <a:pt x="4245" y="20619"/>
                    </a:cubicBezTo>
                    <a:cubicBezTo>
                      <a:pt x="4399" y="20651"/>
                      <a:pt x="4539" y="20666"/>
                      <a:pt x="4669" y="20666"/>
                    </a:cubicBezTo>
                    <a:cubicBezTo>
                      <a:pt x="6125" y="20666"/>
                      <a:pt x="6105" y="18737"/>
                      <a:pt x="6129" y="17860"/>
                    </a:cubicBezTo>
                    <a:cubicBezTo>
                      <a:pt x="6182" y="13296"/>
                      <a:pt x="6102" y="8733"/>
                      <a:pt x="5678" y="4197"/>
                    </a:cubicBezTo>
                    <a:cubicBezTo>
                      <a:pt x="5625" y="3481"/>
                      <a:pt x="5572" y="1915"/>
                      <a:pt x="4670" y="1677"/>
                    </a:cubicBezTo>
                    <a:cubicBezTo>
                      <a:pt x="4458" y="2074"/>
                      <a:pt x="4325" y="2525"/>
                      <a:pt x="4219" y="2950"/>
                    </a:cubicBezTo>
                    <a:cubicBezTo>
                      <a:pt x="3953" y="4276"/>
                      <a:pt x="4166" y="10378"/>
                      <a:pt x="4404" y="14039"/>
                    </a:cubicBezTo>
                    <a:cubicBezTo>
                      <a:pt x="4560" y="16629"/>
                      <a:pt x="5120" y="19749"/>
                      <a:pt x="4036" y="19749"/>
                    </a:cubicBezTo>
                    <a:cubicBezTo>
                      <a:pt x="4010" y="19749"/>
                      <a:pt x="3982" y="19747"/>
                      <a:pt x="3953" y="19743"/>
                    </a:cubicBezTo>
                    <a:cubicBezTo>
                      <a:pt x="2945" y="15392"/>
                      <a:pt x="2707" y="10882"/>
                      <a:pt x="2654" y="6505"/>
                    </a:cubicBezTo>
                    <a:cubicBezTo>
                      <a:pt x="2627" y="4834"/>
                      <a:pt x="2627" y="1889"/>
                      <a:pt x="3794" y="350"/>
                    </a:cubicBezTo>
                    <a:cubicBezTo>
                      <a:pt x="3705" y="278"/>
                      <a:pt x="3469" y="0"/>
                      <a:pt x="3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6"/>
              <p:cNvSpPr/>
              <p:nvPr/>
            </p:nvSpPr>
            <p:spPr>
              <a:xfrm>
                <a:off x="1869800" y="2392419"/>
                <a:ext cx="280161" cy="631362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12376" extrusionOk="0">
                    <a:moveTo>
                      <a:pt x="3493" y="0"/>
                    </a:moveTo>
                    <a:cubicBezTo>
                      <a:pt x="2067" y="0"/>
                      <a:pt x="1994" y="1814"/>
                      <a:pt x="2308" y="4246"/>
                    </a:cubicBezTo>
                    <a:cubicBezTo>
                      <a:pt x="2626" y="6713"/>
                      <a:pt x="2494" y="9658"/>
                      <a:pt x="902" y="10666"/>
                    </a:cubicBezTo>
                    <a:cubicBezTo>
                      <a:pt x="133" y="11170"/>
                      <a:pt x="0" y="11542"/>
                      <a:pt x="80" y="11913"/>
                    </a:cubicBezTo>
                    <a:cubicBezTo>
                      <a:pt x="114" y="12172"/>
                      <a:pt x="351" y="12375"/>
                      <a:pt x="776" y="12375"/>
                    </a:cubicBezTo>
                    <a:cubicBezTo>
                      <a:pt x="1004" y="12375"/>
                      <a:pt x="1285" y="12317"/>
                      <a:pt x="1618" y="12178"/>
                    </a:cubicBezTo>
                    <a:cubicBezTo>
                      <a:pt x="3502" y="11383"/>
                      <a:pt x="5147" y="9605"/>
                      <a:pt x="5306" y="5360"/>
                    </a:cubicBezTo>
                    <a:cubicBezTo>
                      <a:pt x="5492" y="1116"/>
                      <a:pt x="5465" y="81"/>
                      <a:pt x="3555" y="1"/>
                    </a:cubicBezTo>
                    <a:cubicBezTo>
                      <a:pt x="3534" y="1"/>
                      <a:pt x="3513" y="0"/>
                      <a:pt x="34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6"/>
              <p:cNvSpPr/>
              <p:nvPr/>
            </p:nvSpPr>
            <p:spPr>
              <a:xfrm>
                <a:off x="1877911" y="2392470"/>
                <a:ext cx="240932" cy="631719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12383" extrusionOk="0">
                    <a:moveTo>
                      <a:pt x="3396" y="0"/>
                    </a:moveTo>
                    <a:cubicBezTo>
                      <a:pt x="3343" y="0"/>
                      <a:pt x="3290" y="0"/>
                      <a:pt x="3237" y="27"/>
                    </a:cubicBezTo>
                    <a:cubicBezTo>
                      <a:pt x="2388" y="3529"/>
                      <a:pt x="4722" y="10957"/>
                      <a:pt x="0" y="12098"/>
                    </a:cubicBezTo>
                    <a:cubicBezTo>
                      <a:pt x="93" y="12267"/>
                      <a:pt x="301" y="12383"/>
                      <a:pt x="620" y="12383"/>
                    </a:cubicBezTo>
                    <a:cubicBezTo>
                      <a:pt x="851" y="12383"/>
                      <a:pt x="1141" y="12322"/>
                      <a:pt x="1486" y="12177"/>
                    </a:cubicBezTo>
                    <a:cubicBezTo>
                      <a:pt x="2176" y="11886"/>
                      <a:pt x="2839" y="11435"/>
                      <a:pt x="3423" y="10798"/>
                    </a:cubicBezTo>
                    <a:cubicBezTo>
                      <a:pt x="3980" y="9498"/>
                      <a:pt x="4139" y="8065"/>
                      <a:pt x="4192" y="6527"/>
                    </a:cubicBezTo>
                    <a:cubicBezTo>
                      <a:pt x="4298" y="4272"/>
                      <a:pt x="4378" y="2176"/>
                      <a:pt x="3688" y="27"/>
                    </a:cubicBezTo>
                    <a:cubicBezTo>
                      <a:pt x="3582" y="27"/>
                      <a:pt x="3502" y="0"/>
                      <a:pt x="3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6"/>
              <p:cNvSpPr/>
              <p:nvPr/>
            </p:nvSpPr>
            <p:spPr>
              <a:xfrm>
                <a:off x="977948" y="2179941"/>
                <a:ext cx="280161" cy="63095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12368" extrusionOk="0">
                    <a:moveTo>
                      <a:pt x="1999" y="0"/>
                    </a:moveTo>
                    <a:cubicBezTo>
                      <a:pt x="1978" y="0"/>
                      <a:pt x="1958" y="0"/>
                      <a:pt x="1937" y="1"/>
                    </a:cubicBezTo>
                    <a:cubicBezTo>
                      <a:pt x="27" y="54"/>
                      <a:pt x="0" y="1089"/>
                      <a:pt x="186" y="5334"/>
                    </a:cubicBezTo>
                    <a:cubicBezTo>
                      <a:pt x="345" y="9578"/>
                      <a:pt x="1990" y="11356"/>
                      <a:pt x="3873" y="12152"/>
                    </a:cubicBezTo>
                    <a:cubicBezTo>
                      <a:pt x="4217" y="12305"/>
                      <a:pt x="4506" y="12368"/>
                      <a:pt x="4737" y="12368"/>
                    </a:cubicBezTo>
                    <a:cubicBezTo>
                      <a:pt x="5149" y="12368"/>
                      <a:pt x="5378" y="12168"/>
                      <a:pt x="5412" y="11913"/>
                    </a:cubicBezTo>
                    <a:cubicBezTo>
                      <a:pt x="5492" y="11515"/>
                      <a:pt x="5386" y="11144"/>
                      <a:pt x="4590" y="10666"/>
                    </a:cubicBezTo>
                    <a:cubicBezTo>
                      <a:pt x="2998" y="9658"/>
                      <a:pt x="2865" y="6713"/>
                      <a:pt x="3184" y="4246"/>
                    </a:cubicBezTo>
                    <a:cubicBezTo>
                      <a:pt x="3497" y="1814"/>
                      <a:pt x="3425" y="0"/>
                      <a:pt x="19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56"/>
              <p:cNvSpPr/>
              <p:nvPr/>
            </p:nvSpPr>
            <p:spPr>
              <a:xfrm>
                <a:off x="1009066" y="2179992"/>
                <a:ext cx="242309" cy="630392"/>
              </a:xfrm>
              <a:custGeom>
                <a:avLst/>
                <a:gdLst/>
                <a:ahLst/>
                <a:cxnLst/>
                <a:rect l="l" t="t" r="r" b="b"/>
                <a:pathLst>
                  <a:path w="4750" h="12357" extrusionOk="0">
                    <a:moveTo>
                      <a:pt x="1327" y="0"/>
                    </a:moveTo>
                    <a:cubicBezTo>
                      <a:pt x="1221" y="0"/>
                      <a:pt x="1141" y="0"/>
                      <a:pt x="1061" y="27"/>
                    </a:cubicBezTo>
                    <a:cubicBezTo>
                      <a:pt x="345" y="2149"/>
                      <a:pt x="425" y="4271"/>
                      <a:pt x="531" y="6526"/>
                    </a:cubicBezTo>
                    <a:cubicBezTo>
                      <a:pt x="610" y="8065"/>
                      <a:pt x="770" y="9498"/>
                      <a:pt x="1327" y="10798"/>
                    </a:cubicBezTo>
                    <a:cubicBezTo>
                      <a:pt x="1884" y="11434"/>
                      <a:pt x="2547" y="11859"/>
                      <a:pt x="3263" y="12151"/>
                    </a:cubicBezTo>
                    <a:cubicBezTo>
                      <a:pt x="3598" y="12296"/>
                      <a:pt x="3880" y="12356"/>
                      <a:pt x="4110" y="12356"/>
                    </a:cubicBezTo>
                    <a:cubicBezTo>
                      <a:pt x="4426" y="12356"/>
                      <a:pt x="4641" y="12240"/>
                      <a:pt x="4749" y="12071"/>
                    </a:cubicBezTo>
                    <a:cubicBezTo>
                      <a:pt x="0" y="10930"/>
                      <a:pt x="2335" y="3529"/>
                      <a:pt x="14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56"/>
              <p:cNvSpPr/>
              <p:nvPr/>
            </p:nvSpPr>
            <p:spPr>
              <a:xfrm>
                <a:off x="1448896" y="1691320"/>
                <a:ext cx="278834" cy="631362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12376" extrusionOk="0">
                    <a:moveTo>
                      <a:pt x="1998" y="1"/>
                    </a:moveTo>
                    <a:cubicBezTo>
                      <a:pt x="1978" y="1"/>
                      <a:pt x="1958" y="1"/>
                      <a:pt x="1937" y="2"/>
                    </a:cubicBezTo>
                    <a:cubicBezTo>
                      <a:pt x="0" y="82"/>
                      <a:pt x="0" y="1116"/>
                      <a:pt x="160" y="5361"/>
                    </a:cubicBezTo>
                    <a:cubicBezTo>
                      <a:pt x="319" y="9606"/>
                      <a:pt x="1964" y="11383"/>
                      <a:pt x="3847" y="12179"/>
                    </a:cubicBezTo>
                    <a:cubicBezTo>
                      <a:pt x="4189" y="12318"/>
                      <a:pt x="4473" y="12376"/>
                      <a:pt x="4702" y="12376"/>
                    </a:cubicBezTo>
                    <a:cubicBezTo>
                      <a:pt x="5129" y="12376"/>
                      <a:pt x="5361" y="12173"/>
                      <a:pt x="5412" y="11914"/>
                    </a:cubicBezTo>
                    <a:cubicBezTo>
                      <a:pt x="5465" y="11542"/>
                      <a:pt x="5359" y="11171"/>
                      <a:pt x="4590" y="10667"/>
                    </a:cubicBezTo>
                    <a:cubicBezTo>
                      <a:pt x="2972" y="9659"/>
                      <a:pt x="2839" y="6714"/>
                      <a:pt x="3184" y="4247"/>
                    </a:cubicBezTo>
                    <a:cubicBezTo>
                      <a:pt x="3498" y="1814"/>
                      <a:pt x="3399" y="1"/>
                      <a:pt x="19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56"/>
              <p:cNvSpPr/>
              <p:nvPr/>
            </p:nvSpPr>
            <p:spPr>
              <a:xfrm>
                <a:off x="1480013" y="1691422"/>
                <a:ext cx="240932" cy="631719"/>
              </a:xfrm>
              <a:custGeom>
                <a:avLst/>
                <a:gdLst/>
                <a:ahLst/>
                <a:cxnLst/>
                <a:rect l="l" t="t" r="r" b="b"/>
                <a:pathLst>
                  <a:path w="4723" h="12383" extrusionOk="0">
                    <a:moveTo>
                      <a:pt x="1327" y="0"/>
                    </a:moveTo>
                    <a:cubicBezTo>
                      <a:pt x="1221" y="0"/>
                      <a:pt x="1115" y="27"/>
                      <a:pt x="1035" y="27"/>
                    </a:cubicBezTo>
                    <a:cubicBezTo>
                      <a:pt x="319" y="2175"/>
                      <a:pt x="425" y="4271"/>
                      <a:pt x="505" y="6526"/>
                    </a:cubicBezTo>
                    <a:cubicBezTo>
                      <a:pt x="584" y="8065"/>
                      <a:pt x="743" y="9498"/>
                      <a:pt x="1300" y="10798"/>
                    </a:cubicBezTo>
                    <a:cubicBezTo>
                      <a:pt x="1884" y="11434"/>
                      <a:pt x="2547" y="11885"/>
                      <a:pt x="3237" y="12177"/>
                    </a:cubicBezTo>
                    <a:cubicBezTo>
                      <a:pt x="3582" y="12322"/>
                      <a:pt x="3867" y="12383"/>
                      <a:pt x="4095" y="12383"/>
                    </a:cubicBezTo>
                    <a:cubicBezTo>
                      <a:pt x="4409" y="12383"/>
                      <a:pt x="4615" y="12267"/>
                      <a:pt x="4723" y="12097"/>
                    </a:cubicBezTo>
                    <a:cubicBezTo>
                      <a:pt x="1" y="10957"/>
                      <a:pt x="2335" y="3528"/>
                      <a:pt x="1486" y="27"/>
                    </a:cubicBezTo>
                    <a:cubicBezTo>
                      <a:pt x="1433" y="0"/>
                      <a:pt x="1380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56"/>
              <p:cNvSpPr/>
              <p:nvPr/>
            </p:nvSpPr>
            <p:spPr>
              <a:xfrm>
                <a:off x="1078086" y="2963736"/>
                <a:ext cx="199000" cy="511476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10026" extrusionOk="0">
                    <a:moveTo>
                      <a:pt x="1488" y="1"/>
                    </a:moveTo>
                    <a:cubicBezTo>
                      <a:pt x="969" y="1"/>
                      <a:pt x="357" y="646"/>
                      <a:pt x="159" y="1616"/>
                    </a:cubicBezTo>
                    <a:cubicBezTo>
                      <a:pt x="0" y="2332"/>
                      <a:pt x="0" y="3287"/>
                      <a:pt x="186" y="4004"/>
                    </a:cubicBezTo>
                    <a:cubicBezTo>
                      <a:pt x="239" y="4269"/>
                      <a:pt x="796" y="5755"/>
                      <a:pt x="876" y="6312"/>
                    </a:cubicBezTo>
                    <a:cubicBezTo>
                      <a:pt x="1141" y="8248"/>
                      <a:pt x="1831" y="10026"/>
                      <a:pt x="3476" y="10026"/>
                    </a:cubicBezTo>
                    <a:cubicBezTo>
                      <a:pt x="3820" y="10026"/>
                      <a:pt x="3900" y="9814"/>
                      <a:pt x="3874" y="9548"/>
                    </a:cubicBezTo>
                    <a:cubicBezTo>
                      <a:pt x="3847" y="9150"/>
                      <a:pt x="3635" y="8832"/>
                      <a:pt x="3343" y="8567"/>
                    </a:cubicBezTo>
                    <a:cubicBezTo>
                      <a:pt x="2521" y="7797"/>
                      <a:pt x="2494" y="5118"/>
                      <a:pt x="2733" y="3685"/>
                    </a:cubicBezTo>
                    <a:cubicBezTo>
                      <a:pt x="2892" y="2598"/>
                      <a:pt x="2680" y="1032"/>
                      <a:pt x="1963" y="237"/>
                    </a:cubicBezTo>
                    <a:cubicBezTo>
                      <a:pt x="1829" y="75"/>
                      <a:pt x="1664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56"/>
              <p:cNvSpPr/>
              <p:nvPr/>
            </p:nvSpPr>
            <p:spPr>
              <a:xfrm>
                <a:off x="1078086" y="2963583"/>
                <a:ext cx="197622" cy="511629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10029" extrusionOk="0">
                    <a:moveTo>
                      <a:pt x="1406" y="1"/>
                    </a:moveTo>
                    <a:cubicBezTo>
                      <a:pt x="902" y="80"/>
                      <a:pt x="345" y="691"/>
                      <a:pt x="159" y="1619"/>
                    </a:cubicBezTo>
                    <a:lnTo>
                      <a:pt x="159" y="1593"/>
                    </a:lnTo>
                    <a:lnTo>
                      <a:pt x="159" y="1593"/>
                    </a:lnTo>
                    <a:cubicBezTo>
                      <a:pt x="0" y="2335"/>
                      <a:pt x="0" y="3290"/>
                      <a:pt x="186" y="4007"/>
                    </a:cubicBezTo>
                    <a:cubicBezTo>
                      <a:pt x="239" y="4246"/>
                      <a:pt x="796" y="5758"/>
                      <a:pt x="876" y="6315"/>
                    </a:cubicBezTo>
                    <a:cubicBezTo>
                      <a:pt x="1141" y="8251"/>
                      <a:pt x="1831" y="10029"/>
                      <a:pt x="3476" y="10029"/>
                    </a:cubicBezTo>
                    <a:cubicBezTo>
                      <a:pt x="3794" y="10029"/>
                      <a:pt x="3874" y="9843"/>
                      <a:pt x="3874" y="9604"/>
                    </a:cubicBezTo>
                    <a:cubicBezTo>
                      <a:pt x="3476" y="9498"/>
                      <a:pt x="3078" y="9207"/>
                      <a:pt x="2759" y="8835"/>
                    </a:cubicBezTo>
                    <a:cubicBezTo>
                      <a:pt x="1804" y="7721"/>
                      <a:pt x="1725" y="6050"/>
                      <a:pt x="1592" y="4670"/>
                    </a:cubicBezTo>
                    <a:cubicBezTo>
                      <a:pt x="1539" y="3980"/>
                      <a:pt x="823" y="1195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6"/>
              <p:cNvSpPr/>
              <p:nvPr/>
            </p:nvSpPr>
            <p:spPr>
              <a:xfrm>
                <a:off x="1392068" y="1657395"/>
                <a:ext cx="151609" cy="152586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91" extrusionOk="0">
                    <a:moveTo>
                      <a:pt x="2124" y="1"/>
                    </a:moveTo>
                    <a:cubicBezTo>
                      <a:pt x="1706" y="1"/>
                      <a:pt x="1392" y="360"/>
                      <a:pt x="1327" y="773"/>
                    </a:cubicBezTo>
                    <a:cubicBezTo>
                      <a:pt x="1167" y="667"/>
                      <a:pt x="955" y="587"/>
                      <a:pt x="743" y="561"/>
                    </a:cubicBezTo>
                    <a:cubicBezTo>
                      <a:pt x="345" y="561"/>
                      <a:pt x="27" y="879"/>
                      <a:pt x="0" y="1277"/>
                    </a:cubicBezTo>
                    <a:cubicBezTo>
                      <a:pt x="0" y="1675"/>
                      <a:pt x="265" y="1994"/>
                      <a:pt x="637" y="2100"/>
                    </a:cubicBezTo>
                    <a:cubicBezTo>
                      <a:pt x="734" y="2138"/>
                      <a:pt x="845" y="2163"/>
                      <a:pt x="960" y="2163"/>
                    </a:cubicBezTo>
                    <a:cubicBezTo>
                      <a:pt x="1002" y="2163"/>
                      <a:pt x="1045" y="2160"/>
                      <a:pt x="1088" y="2153"/>
                    </a:cubicBezTo>
                    <a:lnTo>
                      <a:pt x="1088" y="2153"/>
                    </a:lnTo>
                    <a:cubicBezTo>
                      <a:pt x="1061" y="2365"/>
                      <a:pt x="1141" y="2551"/>
                      <a:pt x="1274" y="2710"/>
                    </a:cubicBezTo>
                    <a:cubicBezTo>
                      <a:pt x="1444" y="2895"/>
                      <a:pt x="1695" y="2991"/>
                      <a:pt x="1949" y="2991"/>
                    </a:cubicBezTo>
                    <a:cubicBezTo>
                      <a:pt x="2130" y="2991"/>
                      <a:pt x="2312" y="2942"/>
                      <a:pt x="2467" y="2842"/>
                    </a:cubicBezTo>
                    <a:cubicBezTo>
                      <a:pt x="2812" y="2604"/>
                      <a:pt x="2971" y="2126"/>
                      <a:pt x="2812" y="1755"/>
                    </a:cubicBezTo>
                    <a:cubicBezTo>
                      <a:pt x="2759" y="1622"/>
                      <a:pt x="2680" y="1516"/>
                      <a:pt x="2573" y="1410"/>
                    </a:cubicBezTo>
                    <a:cubicBezTo>
                      <a:pt x="2680" y="1277"/>
                      <a:pt x="2786" y="1118"/>
                      <a:pt x="2839" y="932"/>
                    </a:cubicBezTo>
                    <a:cubicBezTo>
                      <a:pt x="2918" y="561"/>
                      <a:pt x="2759" y="189"/>
                      <a:pt x="2414" y="57"/>
                    </a:cubicBezTo>
                    <a:cubicBezTo>
                      <a:pt x="2313" y="18"/>
                      <a:pt x="2216" y="1"/>
                      <a:pt x="2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6"/>
              <p:cNvSpPr/>
              <p:nvPr/>
            </p:nvSpPr>
            <p:spPr>
              <a:xfrm>
                <a:off x="1465118" y="1721164"/>
                <a:ext cx="42034" cy="40659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97" extrusionOk="0">
                    <a:moveTo>
                      <a:pt x="399" y="1"/>
                    </a:moveTo>
                    <a:cubicBezTo>
                      <a:pt x="186" y="1"/>
                      <a:pt x="1" y="160"/>
                      <a:pt x="1" y="399"/>
                    </a:cubicBezTo>
                    <a:cubicBezTo>
                      <a:pt x="1" y="611"/>
                      <a:pt x="186" y="797"/>
                      <a:pt x="399" y="797"/>
                    </a:cubicBezTo>
                    <a:cubicBezTo>
                      <a:pt x="637" y="797"/>
                      <a:pt x="823" y="611"/>
                      <a:pt x="823" y="399"/>
                    </a:cubicBezTo>
                    <a:cubicBezTo>
                      <a:pt x="823" y="160"/>
                      <a:pt x="637" y="1"/>
                      <a:pt x="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6"/>
              <p:cNvSpPr/>
              <p:nvPr/>
            </p:nvSpPr>
            <p:spPr>
              <a:xfrm>
                <a:off x="958972" y="2152750"/>
                <a:ext cx="151609" cy="153606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3011" extrusionOk="0">
                    <a:moveTo>
                      <a:pt x="2124" y="1"/>
                    </a:moveTo>
                    <a:cubicBezTo>
                      <a:pt x="1707" y="1"/>
                      <a:pt x="1392" y="360"/>
                      <a:pt x="1327" y="773"/>
                    </a:cubicBezTo>
                    <a:cubicBezTo>
                      <a:pt x="1168" y="667"/>
                      <a:pt x="956" y="587"/>
                      <a:pt x="770" y="587"/>
                    </a:cubicBezTo>
                    <a:cubicBezTo>
                      <a:pt x="753" y="586"/>
                      <a:pt x="737" y="586"/>
                      <a:pt x="721" y="586"/>
                    </a:cubicBezTo>
                    <a:cubicBezTo>
                      <a:pt x="321" y="586"/>
                      <a:pt x="26" y="895"/>
                      <a:pt x="1" y="1277"/>
                    </a:cubicBezTo>
                    <a:cubicBezTo>
                      <a:pt x="1" y="1675"/>
                      <a:pt x="266" y="1993"/>
                      <a:pt x="637" y="2126"/>
                    </a:cubicBezTo>
                    <a:cubicBezTo>
                      <a:pt x="715" y="2157"/>
                      <a:pt x="802" y="2170"/>
                      <a:pt x="892" y="2170"/>
                    </a:cubicBezTo>
                    <a:cubicBezTo>
                      <a:pt x="956" y="2170"/>
                      <a:pt x="1022" y="2163"/>
                      <a:pt x="1088" y="2152"/>
                    </a:cubicBezTo>
                    <a:lnTo>
                      <a:pt x="1088" y="2152"/>
                    </a:lnTo>
                    <a:cubicBezTo>
                      <a:pt x="1062" y="2365"/>
                      <a:pt x="1141" y="2550"/>
                      <a:pt x="1274" y="2710"/>
                    </a:cubicBezTo>
                    <a:cubicBezTo>
                      <a:pt x="1442" y="2908"/>
                      <a:pt x="1689" y="3010"/>
                      <a:pt x="1940" y="3010"/>
                    </a:cubicBezTo>
                    <a:cubicBezTo>
                      <a:pt x="2124" y="3010"/>
                      <a:pt x="2310" y="2955"/>
                      <a:pt x="2468" y="2842"/>
                    </a:cubicBezTo>
                    <a:cubicBezTo>
                      <a:pt x="2813" y="2603"/>
                      <a:pt x="2972" y="2152"/>
                      <a:pt x="2813" y="1755"/>
                    </a:cubicBezTo>
                    <a:cubicBezTo>
                      <a:pt x="2760" y="1622"/>
                      <a:pt x="2680" y="1516"/>
                      <a:pt x="2574" y="1410"/>
                    </a:cubicBezTo>
                    <a:cubicBezTo>
                      <a:pt x="2680" y="1277"/>
                      <a:pt x="2786" y="1118"/>
                      <a:pt x="2839" y="932"/>
                    </a:cubicBezTo>
                    <a:cubicBezTo>
                      <a:pt x="2919" y="587"/>
                      <a:pt x="2760" y="189"/>
                      <a:pt x="2415" y="57"/>
                    </a:cubicBezTo>
                    <a:cubicBezTo>
                      <a:pt x="2314" y="18"/>
                      <a:pt x="2217" y="1"/>
                      <a:pt x="21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6"/>
              <p:cNvSpPr/>
              <p:nvPr/>
            </p:nvSpPr>
            <p:spPr>
              <a:xfrm>
                <a:off x="1032072" y="2216519"/>
                <a:ext cx="40657" cy="40659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97" extrusionOk="0">
                    <a:moveTo>
                      <a:pt x="398" y="0"/>
                    </a:moveTo>
                    <a:cubicBezTo>
                      <a:pt x="186" y="0"/>
                      <a:pt x="0" y="186"/>
                      <a:pt x="0" y="398"/>
                    </a:cubicBezTo>
                    <a:cubicBezTo>
                      <a:pt x="0" y="611"/>
                      <a:pt x="186" y="796"/>
                      <a:pt x="398" y="796"/>
                    </a:cubicBezTo>
                    <a:cubicBezTo>
                      <a:pt x="637" y="796"/>
                      <a:pt x="796" y="611"/>
                      <a:pt x="796" y="398"/>
                    </a:cubicBezTo>
                    <a:cubicBezTo>
                      <a:pt x="796" y="186"/>
                      <a:pt x="637" y="0"/>
                      <a:pt x="3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6"/>
              <p:cNvSpPr/>
              <p:nvPr/>
            </p:nvSpPr>
            <p:spPr>
              <a:xfrm>
                <a:off x="1716864" y="1586892"/>
                <a:ext cx="158394" cy="15023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945" extrusionOk="0">
                    <a:moveTo>
                      <a:pt x="1160" y="1"/>
                    </a:moveTo>
                    <a:cubicBezTo>
                      <a:pt x="1036" y="1"/>
                      <a:pt x="911" y="36"/>
                      <a:pt x="796" y="112"/>
                    </a:cubicBezTo>
                    <a:cubicBezTo>
                      <a:pt x="292" y="431"/>
                      <a:pt x="398" y="1041"/>
                      <a:pt x="743" y="1412"/>
                    </a:cubicBezTo>
                    <a:cubicBezTo>
                      <a:pt x="531" y="1465"/>
                      <a:pt x="372" y="1598"/>
                      <a:pt x="239" y="1757"/>
                    </a:cubicBezTo>
                    <a:cubicBezTo>
                      <a:pt x="0" y="2076"/>
                      <a:pt x="53" y="2527"/>
                      <a:pt x="372" y="2765"/>
                    </a:cubicBezTo>
                    <a:cubicBezTo>
                      <a:pt x="509" y="2891"/>
                      <a:pt x="677" y="2945"/>
                      <a:pt x="849" y="2945"/>
                    </a:cubicBezTo>
                    <a:cubicBezTo>
                      <a:pt x="1041" y="2945"/>
                      <a:pt x="1238" y="2877"/>
                      <a:pt x="1406" y="2765"/>
                    </a:cubicBezTo>
                    <a:cubicBezTo>
                      <a:pt x="1539" y="2686"/>
                      <a:pt x="1618" y="2553"/>
                      <a:pt x="1698" y="2420"/>
                    </a:cubicBezTo>
                    <a:cubicBezTo>
                      <a:pt x="1837" y="2536"/>
                      <a:pt x="2016" y="2611"/>
                      <a:pt x="2182" y="2611"/>
                    </a:cubicBezTo>
                    <a:cubicBezTo>
                      <a:pt x="2207" y="2611"/>
                      <a:pt x="2231" y="2610"/>
                      <a:pt x="2255" y="2606"/>
                    </a:cubicBezTo>
                    <a:cubicBezTo>
                      <a:pt x="2706" y="2553"/>
                      <a:pt x="3078" y="2155"/>
                      <a:pt x="3078" y="1704"/>
                    </a:cubicBezTo>
                    <a:cubicBezTo>
                      <a:pt x="3104" y="1306"/>
                      <a:pt x="2812" y="882"/>
                      <a:pt x="2414" y="776"/>
                    </a:cubicBezTo>
                    <a:cubicBezTo>
                      <a:pt x="2359" y="765"/>
                      <a:pt x="2300" y="758"/>
                      <a:pt x="2240" y="758"/>
                    </a:cubicBezTo>
                    <a:cubicBezTo>
                      <a:pt x="2154" y="758"/>
                      <a:pt x="2068" y="771"/>
                      <a:pt x="1990" y="802"/>
                    </a:cubicBezTo>
                    <a:cubicBezTo>
                      <a:pt x="1963" y="616"/>
                      <a:pt x="1884" y="431"/>
                      <a:pt x="1751" y="298"/>
                    </a:cubicBezTo>
                    <a:cubicBezTo>
                      <a:pt x="1598" y="111"/>
                      <a:pt x="1381" y="1"/>
                      <a:pt x="1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6"/>
              <p:cNvSpPr/>
              <p:nvPr/>
            </p:nvSpPr>
            <p:spPr>
              <a:xfrm>
                <a:off x="1783181" y="1643570"/>
                <a:ext cx="46064" cy="40863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01" extrusionOk="0">
                    <a:moveTo>
                      <a:pt x="461" y="0"/>
                    </a:moveTo>
                    <a:cubicBezTo>
                      <a:pt x="336" y="0"/>
                      <a:pt x="214" y="54"/>
                      <a:pt x="133" y="169"/>
                    </a:cubicBezTo>
                    <a:cubicBezTo>
                      <a:pt x="0" y="328"/>
                      <a:pt x="27" y="593"/>
                      <a:pt x="212" y="726"/>
                    </a:cubicBezTo>
                    <a:cubicBezTo>
                      <a:pt x="285" y="777"/>
                      <a:pt x="365" y="801"/>
                      <a:pt x="444" y="801"/>
                    </a:cubicBezTo>
                    <a:cubicBezTo>
                      <a:pt x="568" y="801"/>
                      <a:pt x="689" y="743"/>
                      <a:pt x="769" y="646"/>
                    </a:cubicBezTo>
                    <a:cubicBezTo>
                      <a:pt x="902" y="460"/>
                      <a:pt x="876" y="195"/>
                      <a:pt x="690" y="63"/>
                    </a:cubicBezTo>
                    <a:cubicBezTo>
                      <a:pt x="618" y="22"/>
                      <a:pt x="539" y="0"/>
                      <a:pt x="4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6"/>
              <p:cNvSpPr/>
              <p:nvPr/>
            </p:nvSpPr>
            <p:spPr>
              <a:xfrm>
                <a:off x="1829194" y="1765343"/>
                <a:ext cx="155690" cy="156616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070" extrusionOk="0">
                    <a:moveTo>
                      <a:pt x="833" y="0"/>
                    </a:moveTo>
                    <a:cubicBezTo>
                      <a:pt x="655" y="0"/>
                      <a:pt x="474" y="66"/>
                      <a:pt x="318" y="196"/>
                    </a:cubicBezTo>
                    <a:cubicBezTo>
                      <a:pt x="27" y="488"/>
                      <a:pt x="0" y="886"/>
                      <a:pt x="186" y="1231"/>
                    </a:cubicBezTo>
                    <a:cubicBezTo>
                      <a:pt x="239" y="1390"/>
                      <a:pt x="345" y="1496"/>
                      <a:pt x="478" y="1575"/>
                    </a:cubicBezTo>
                    <a:cubicBezTo>
                      <a:pt x="318" y="1708"/>
                      <a:pt x="212" y="1894"/>
                      <a:pt x="212" y="2106"/>
                    </a:cubicBezTo>
                    <a:cubicBezTo>
                      <a:pt x="186" y="2557"/>
                      <a:pt x="531" y="2981"/>
                      <a:pt x="982" y="3061"/>
                    </a:cubicBezTo>
                    <a:cubicBezTo>
                      <a:pt x="1022" y="3066"/>
                      <a:pt x="1064" y="3069"/>
                      <a:pt x="1105" y="3069"/>
                    </a:cubicBezTo>
                    <a:cubicBezTo>
                      <a:pt x="1469" y="3069"/>
                      <a:pt x="1847" y="2864"/>
                      <a:pt x="1990" y="2530"/>
                    </a:cubicBezTo>
                    <a:cubicBezTo>
                      <a:pt x="2043" y="2398"/>
                      <a:pt x="2043" y="2239"/>
                      <a:pt x="2043" y="2106"/>
                    </a:cubicBezTo>
                    <a:cubicBezTo>
                      <a:pt x="2229" y="2079"/>
                      <a:pt x="2414" y="2053"/>
                      <a:pt x="2574" y="1947"/>
                    </a:cubicBezTo>
                    <a:cubicBezTo>
                      <a:pt x="2865" y="1761"/>
                      <a:pt x="3051" y="1390"/>
                      <a:pt x="2892" y="1045"/>
                    </a:cubicBezTo>
                    <a:cubicBezTo>
                      <a:pt x="2738" y="722"/>
                      <a:pt x="2468" y="586"/>
                      <a:pt x="2191" y="586"/>
                    </a:cubicBezTo>
                    <a:cubicBezTo>
                      <a:pt x="1990" y="586"/>
                      <a:pt x="1786" y="657"/>
                      <a:pt x="1618" y="780"/>
                    </a:cubicBezTo>
                    <a:cubicBezTo>
                      <a:pt x="1565" y="567"/>
                      <a:pt x="1486" y="382"/>
                      <a:pt x="1353" y="222"/>
                    </a:cubicBezTo>
                    <a:cubicBezTo>
                      <a:pt x="1204" y="73"/>
                      <a:pt x="1020" y="0"/>
                      <a:pt x="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6"/>
              <p:cNvSpPr/>
              <p:nvPr/>
            </p:nvSpPr>
            <p:spPr>
              <a:xfrm>
                <a:off x="1876533" y="1834162"/>
                <a:ext cx="44738" cy="41526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14" extrusionOk="0">
                    <a:moveTo>
                      <a:pt x="438" y="1"/>
                    </a:moveTo>
                    <a:cubicBezTo>
                      <a:pt x="339" y="1"/>
                      <a:pt x="239" y="41"/>
                      <a:pt x="160" y="120"/>
                    </a:cubicBezTo>
                    <a:cubicBezTo>
                      <a:pt x="1" y="279"/>
                      <a:pt x="1" y="545"/>
                      <a:pt x="160" y="704"/>
                    </a:cubicBezTo>
                    <a:cubicBezTo>
                      <a:pt x="236" y="780"/>
                      <a:pt x="330" y="814"/>
                      <a:pt x="425" y="814"/>
                    </a:cubicBezTo>
                    <a:cubicBezTo>
                      <a:pt x="529" y="814"/>
                      <a:pt x="634" y="773"/>
                      <a:pt x="717" y="704"/>
                    </a:cubicBezTo>
                    <a:cubicBezTo>
                      <a:pt x="876" y="545"/>
                      <a:pt x="876" y="279"/>
                      <a:pt x="717" y="120"/>
                    </a:cubicBezTo>
                    <a:cubicBezTo>
                      <a:pt x="637" y="41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56"/>
              <p:cNvSpPr/>
              <p:nvPr/>
            </p:nvSpPr>
            <p:spPr>
              <a:xfrm>
                <a:off x="1270250" y="2263351"/>
                <a:ext cx="155690" cy="156616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3070" extrusionOk="0">
                    <a:moveTo>
                      <a:pt x="820" y="1"/>
                    </a:moveTo>
                    <a:cubicBezTo>
                      <a:pt x="642" y="1"/>
                      <a:pt x="461" y="67"/>
                      <a:pt x="319" y="197"/>
                    </a:cubicBezTo>
                    <a:cubicBezTo>
                      <a:pt x="27" y="489"/>
                      <a:pt x="0" y="886"/>
                      <a:pt x="160" y="1231"/>
                    </a:cubicBezTo>
                    <a:cubicBezTo>
                      <a:pt x="239" y="1391"/>
                      <a:pt x="345" y="1497"/>
                      <a:pt x="451" y="1576"/>
                    </a:cubicBezTo>
                    <a:cubicBezTo>
                      <a:pt x="319" y="1709"/>
                      <a:pt x="213" y="1895"/>
                      <a:pt x="213" y="2107"/>
                    </a:cubicBezTo>
                    <a:cubicBezTo>
                      <a:pt x="186" y="2558"/>
                      <a:pt x="531" y="2982"/>
                      <a:pt x="955" y="3062"/>
                    </a:cubicBezTo>
                    <a:cubicBezTo>
                      <a:pt x="996" y="3067"/>
                      <a:pt x="1037" y="3070"/>
                      <a:pt x="1079" y="3070"/>
                    </a:cubicBezTo>
                    <a:cubicBezTo>
                      <a:pt x="1442" y="3070"/>
                      <a:pt x="1821" y="2865"/>
                      <a:pt x="1964" y="2531"/>
                    </a:cubicBezTo>
                    <a:cubicBezTo>
                      <a:pt x="2017" y="2399"/>
                      <a:pt x="2043" y="2240"/>
                      <a:pt x="2017" y="2107"/>
                    </a:cubicBezTo>
                    <a:cubicBezTo>
                      <a:pt x="2202" y="2080"/>
                      <a:pt x="2388" y="2054"/>
                      <a:pt x="2547" y="1948"/>
                    </a:cubicBezTo>
                    <a:cubicBezTo>
                      <a:pt x="2866" y="1762"/>
                      <a:pt x="3051" y="1391"/>
                      <a:pt x="2866" y="1046"/>
                    </a:cubicBezTo>
                    <a:cubicBezTo>
                      <a:pt x="2727" y="722"/>
                      <a:pt x="2464" y="587"/>
                      <a:pt x="2184" y="587"/>
                    </a:cubicBezTo>
                    <a:cubicBezTo>
                      <a:pt x="1981" y="587"/>
                      <a:pt x="1770" y="658"/>
                      <a:pt x="1592" y="780"/>
                    </a:cubicBezTo>
                    <a:cubicBezTo>
                      <a:pt x="1566" y="568"/>
                      <a:pt x="1486" y="382"/>
                      <a:pt x="1327" y="223"/>
                    </a:cubicBezTo>
                    <a:cubicBezTo>
                      <a:pt x="1191" y="74"/>
                      <a:pt x="1007" y="1"/>
                      <a:pt x="8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56"/>
              <p:cNvSpPr/>
              <p:nvPr/>
            </p:nvSpPr>
            <p:spPr>
              <a:xfrm>
                <a:off x="1317589" y="2332221"/>
                <a:ext cx="44738" cy="41526"/>
              </a:xfrm>
              <a:custGeom>
                <a:avLst/>
                <a:gdLst/>
                <a:ahLst/>
                <a:cxnLst/>
                <a:rect l="l" t="t" r="r" b="b"/>
                <a:pathLst>
                  <a:path w="877" h="814" extrusionOk="0">
                    <a:moveTo>
                      <a:pt x="429" y="1"/>
                    </a:moveTo>
                    <a:cubicBezTo>
                      <a:pt x="326" y="1"/>
                      <a:pt x="226" y="41"/>
                      <a:pt x="160" y="120"/>
                    </a:cubicBezTo>
                    <a:cubicBezTo>
                      <a:pt x="1" y="279"/>
                      <a:pt x="1" y="545"/>
                      <a:pt x="160" y="704"/>
                    </a:cubicBezTo>
                    <a:cubicBezTo>
                      <a:pt x="236" y="780"/>
                      <a:pt x="330" y="813"/>
                      <a:pt x="425" y="813"/>
                    </a:cubicBezTo>
                    <a:cubicBezTo>
                      <a:pt x="529" y="813"/>
                      <a:pt x="634" y="773"/>
                      <a:pt x="717" y="704"/>
                    </a:cubicBezTo>
                    <a:cubicBezTo>
                      <a:pt x="876" y="545"/>
                      <a:pt x="876" y="279"/>
                      <a:pt x="717" y="120"/>
                    </a:cubicBezTo>
                    <a:cubicBezTo>
                      <a:pt x="638" y="41"/>
                      <a:pt x="532" y="1"/>
                      <a:pt x="4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2" name="Google Shape;2452;p56"/>
            <p:cNvGrpSpPr/>
            <p:nvPr/>
          </p:nvGrpSpPr>
          <p:grpSpPr>
            <a:xfrm flipH="1">
              <a:off x="944559" y="4360499"/>
              <a:ext cx="1302029" cy="568436"/>
              <a:chOff x="1166994" y="3302780"/>
              <a:chExt cx="483792" cy="211228"/>
            </a:xfrm>
          </p:grpSpPr>
          <p:sp>
            <p:nvSpPr>
              <p:cNvPr id="2453" name="Google Shape;2453;p56"/>
              <p:cNvSpPr/>
              <p:nvPr/>
            </p:nvSpPr>
            <p:spPr>
              <a:xfrm>
                <a:off x="1336097" y="3302780"/>
                <a:ext cx="79432" cy="189183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10015" extrusionOk="0">
                    <a:moveTo>
                      <a:pt x="1761" y="0"/>
                    </a:moveTo>
                    <a:cubicBezTo>
                      <a:pt x="986" y="0"/>
                      <a:pt x="410" y="489"/>
                      <a:pt x="468" y="1062"/>
                    </a:cubicBezTo>
                    <a:cubicBezTo>
                      <a:pt x="545" y="1841"/>
                      <a:pt x="1" y="3398"/>
                      <a:pt x="1" y="3398"/>
                    </a:cubicBezTo>
                    <a:cubicBezTo>
                      <a:pt x="1" y="3398"/>
                      <a:pt x="545" y="3008"/>
                      <a:pt x="701" y="2074"/>
                    </a:cubicBezTo>
                    <a:cubicBezTo>
                      <a:pt x="831" y="1360"/>
                      <a:pt x="1015" y="754"/>
                      <a:pt x="1435" y="754"/>
                    </a:cubicBezTo>
                    <a:cubicBezTo>
                      <a:pt x="1518" y="754"/>
                      <a:pt x="1610" y="777"/>
                      <a:pt x="1713" y="829"/>
                    </a:cubicBezTo>
                    <a:cubicBezTo>
                      <a:pt x="2258" y="1140"/>
                      <a:pt x="2336" y="3631"/>
                      <a:pt x="2725" y="6511"/>
                    </a:cubicBezTo>
                    <a:cubicBezTo>
                      <a:pt x="3114" y="9469"/>
                      <a:pt x="3426" y="9936"/>
                      <a:pt x="3581" y="10014"/>
                    </a:cubicBezTo>
                    <a:cubicBezTo>
                      <a:pt x="3581" y="10014"/>
                      <a:pt x="4204" y="8146"/>
                      <a:pt x="3971" y="5889"/>
                    </a:cubicBezTo>
                    <a:cubicBezTo>
                      <a:pt x="3893" y="4877"/>
                      <a:pt x="3503" y="3008"/>
                      <a:pt x="3503" y="2619"/>
                    </a:cubicBezTo>
                    <a:cubicBezTo>
                      <a:pt x="3426" y="1452"/>
                      <a:pt x="3737" y="673"/>
                      <a:pt x="2647" y="206"/>
                    </a:cubicBezTo>
                    <a:cubicBezTo>
                      <a:pt x="2340" y="63"/>
                      <a:pt x="2037" y="0"/>
                      <a:pt x="17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6"/>
              <p:cNvSpPr/>
              <p:nvPr/>
            </p:nvSpPr>
            <p:spPr>
              <a:xfrm>
                <a:off x="1247881" y="3325788"/>
                <a:ext cx="152933" cy="161755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8563" extrusionOk="0">
                    <a:moveTo>
                      <a:pt x="4671" y="0"/>
                    </a:moveTo>
                    <a:cubicBezTo>
                      <a:pt x="3269" y="0"/>
                      <a:pt x="3114" y="1246"/>
                      <a:pt x="2335" y="2491"/>
                    </a:cubicBezTo>
                    <a:cubicBezTo>
                      <a:pt x="1479" y="3737"/>
                      <a:pt x="0" y="5060"/>
                      <a:pt x="0" y="5060"/>
                    </a:cubicBezTo>
                    <a:cubicBezTo>
                      <a:pt x="0" y="5060"/>
                      <a:pt x="2880" y="4281"/>
                      <a:pt x="3269" y="2958"/>
                    </a:cubicBezTo>
                    <a:cubicBezTo>
                      <a:pt x="3620" y="1768"/>
                      <a:pt x="3466" y="1144"/>
                      <a:pt x="4394" y="1144"/>
                    </a:cubicBezTo>
                    <a:cubicBezTo>
                      <a:pt x="4498" y="1144"/>
                      <a:pt x="4615" y="1152"/>
                      <a:pt x="4748" y="1168"/>
                    </a:cubicBezTo>
                    <a:cubicBezTo>
                      <a:pt x="5994" y="1323"/>
                      <a:pt x="6072" y="1246"/>
                      <a:pt x="6305" y="3269"/>
                    </a:cubicBezTo>
                    <a:cubicBezTo>
                      <a:pt x="6539" y="5293"/>
                      <a:pt x="7006" y="8407"/>
                      <a:pt x="8096" y="8563"/>
                    </a:cubicBezTo>
                    <a:cubicBezTo>
                      <a:pt x="8096" y="8563"/>
                      <a:pt x="7395" y="5293"/>
                      <a:pt x="7239" y="2491"/>
                    </a:cubicBezTo>
                    <a:cubicBezTo>
                      <a:pt x="7162" y="234"/>
                      <a:pt x="6383" y="0"/>
                      <a:pt x="46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6"/>
              <p:cNvSpPr/>
              <p:nvPr/>
            </p:nvSpPr>
            <p:spPr>
              <a:xfrm>
                <a:off x="1405216" y="3327243"/>
                <a:ext cx="152933" cy="161774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8564" extrusionOk="0">
                    <a:moveTo>
                      <a:pt x="3503" y="1"/>
                    </a:moveTo>
                    <a:cubicBezTo>
                      <a:pt x="1790" y="1"/>
                      <a:pt x="1012" y="234"/>
                      <a:pt x="856" y="2492"/>
                    </a:cubicBezTo>
                    <a:cubicBezTo>
                      <a:pt x="779" y="5372"/>
                      <a:pt x="0" y="8564"/>
                      <a:pt x="0" y="8564"/>
                    </a:cubicBezTo>
                    <a:cubicBezTo>
                      <a:pt x="1090" y="8408"/>
                      <a:pt x="1635" y="5294"/>
                      <a:pt x="1868" y="3270"/>
                    </a:cubicBezTo>
                    <a:cubicBezTo>
                      <a:pt x="2024" y="1246"/>
                      <a:pt x="2102" y="1324"/>
                      <a:pt x="3425" y="1169"/>
                    </a:cubicBezTo>
                    <a:cubicBezTo>
                      <a:pt x="3550" y="1153"/>
                      <a:pt x="3661" y="1145"/>
                      <a:pt x="3760" y="1145"/>
                    </a:cubicBezTo>
                    <a:cubicBezTo>
                      <a:pt x="4645" y="1145"/>
                      <a:pt x="4554" y="1769"/>
                      <a:pt x="4904" y="2959"/>
                    </a:cubicBezTo>
                    <a:cubicBezTo>
                      <a:pt x="5293" y="4282"/>
                      <a:pt x="8096" y="5061"/>
                      <a:pt x="8096" y="5061"/>
                    </a:cubicBezTo>
                    <a:cubicBezTo>
                      <a:pt x="8096" y="5061"/>
                      <a:pt x="6617" y="3815"/>
                      <a:pt x="5838" y="2492"/>
                    </a:cubicBezTo>
                    <a:cubicBezTo>
                      <a:pt x="5060" y="1246"/>
                      <a:pt x="4904" y="1"/>
                      <a:pt x="35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6"/>
              <p:cNvSpPr/>
              <p:nvPr/>
            </p:nvSpPr>
            <p:spPr>
              <a:xfrm>
                <a:off x="1166994" y="3338142"/>
                <a:ext cx="233820" cy="150874"/>
              </a:xfrm>
              <a:custGeom>
                <a:avLst/>
                <a:gdLst/>
                <a:ahLst/>
                <a:cxnLst/>
                <a:rect l="l" t="t" r="r" b="b"/>
                <a:pathLst>
                  <a:path w="12378" h="7987" extrusionOk="0">
                    <a:moveTo>
                      <a:pt x="6633" y="0"/>
                    </a:moveTo>
                    <a:cubicBezTo>
                      <a:pt x="5791" y="0"/>
                      <a:pt x="4871" y="374"/>
                      <a:pt x="3893" y="981"/>
                    </a:cubicBezTo>
                    <a:cubicBezTo>
                      <a:pt x="1713" y="2460"/>
                      <a:pt x="1" y="3394"/>
                      <a:pt x="1" y="3394"/>
                    </a:cubicBezTo>
                    <a:cubicBezTo>
                      <a:pt x="1" y="3394"/>
                      <a:pt x="2180" y="3160"/>
                      <a:pt x="4516" y="2071"/>
                    </a:cubicBezTo>
                    <a:cubicBezTo>
                      <a:pt x="5288" y="1710"/>
                      <a:pt x="5916" y="1511"/>
                      <a:pt x="6439" y="1511"/>
                    </a:cubicBezTo>
                    <a:cubicBezTo>
                      <a:pt x="7495" y="1511"/>
                      <a:pt x="8120" y="2323"/>
                      <a:pt x="8641" y="4250"/>
                    </a:cubicBezTo>
                    <a:cubicBezTo>
                      <a:pt x="9342" y="7130"/>
                      <a:pt x="12378" y="7987"/>
                      <a:pt x="12378" y="7987"/>
                    </a:cubicBezTo>
                    <a:cubicBezTo>
                      <a:pt x="12378" y="7987"/>
                      <a:pt x="10976" y="5029"/>
                      <a:pt x="9497" y="2226"/>
                    </a:cubicBezTo>
                    <a:cubicBezTo>
                      <a:pt x="8704" y="638"/>
                      <a:pt x="7735" y="0"/>
                      <a:pt x="6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56"/>
              <p:cNvSpPr/>
              <p:nvPr/>
            </p:nvSpPr>
            <p:spPr>
              <a:xfrm>
                <a:off x="1227291" y="3422127"/>
                <a:ext cx="186765" cy="91881"/>
              </a:xfrm>
              <a:custGeom>
                <a:avLst/>
                <a:gdLst/>
                <a:ahLst/>
                <a:cxnLst/>
                <a:rect l="l" t="t" r="r" b="b"/>
                <a:pathLst>
                  <a:path w="9887" h="4864" extrusionOk="0">
                    <a:moveTo>
                      <a:pt x="4637" y="0"/>
                    </a:moveTo>
                    <a:cubicBezTo>
                      <a:pt x="3597" y="0"/>
                      <a:pt x="3587" y="869"/>
                      <a:pt x="2336" y="2606"/>
                    </a:cubicBezTo>
                    <a:cubicBezTo>
                      <a:pt x="934" y="4475"/>
                      <a:pt x="0" y="4864"/>
                      <a:pt x="0" y="4864"/>
                    </a:cubicBezTo>
                    <a:cubicBezTo>
                      <a:pt x="0" y="4864"/>
                      <a:pt x="2258" y="4552"/>
                      <a:pt x="3425" y="2684"/>
                    </a:cubicBezTo>
                    <a:cubicBezTo>
                      <a:pt x="4085" y="1498"/>
                      <a:pt x="4590" y="1079"/>
                      <a:pt x="5013" y="1079"/>
                    </a:cubicBezTo>
                    <a:cubicBezTo>
                      <a:pt x="5589" y="1079"/>
                      <a:pt x="6012" y="1855"/>
                      <a:pt x="6461" y="2529"/>
                    </a:cubicBezTo>
                    <a:cubicBezTo>
                      <a:pt x="6984" y="3378"/>
                      <a:pt x="8330" y="3734"/>
                      <a:pt x="9348" y="3734"/>
                    </a:cubicBezTo>
                    <a:cubicBezTo>
                      <a:pt x="9542" y="3734"/>
                      <a:pt x="9724" y="3721"/>
                      <a:pt x="9886" y="3696"/>
                    </a:cubicBezTo>
                    <a:cubicBezTo>
                      <a:pt x="9886" y="3696"/>
                      <a:pt x="8719" y="3151"/>
                      <a:pt x="7551" y="2139"/>
                    </a:cubicBezTo>
                    <a:cubicBezTo>
                      <a:pt x="6539" y="1361"/>
                      <a:pt x="5761" y="193"/>
                      <a:pt x="5060" y="38"/>
                    </a:cubicBezTo>
                    <a:cubicBezTo>
                      <a:pt x="4902" y="13"/>
                      <a:pt x="4762" y="0"/>
                      <a:pt x="4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56"/>
              <p:cNvSpPr/>
              <p:nvPr/>
            </p:nvSpPr>
            <p:spPr>
              <a:xfrm>
                <a:off x="1416965" y="3338142"/>
                <a:ext cx="233820" cy="150874"/>
              </a:xfrm>
              <a:custGeom>
                <a:avLst/>
                <a:gdLst/>
                <a:ahLst/>
                <a:cxnLst/>
                <a:rect l="l" t="t" r="r" b="b"/>
                <a:pathLst>
                  <a:path w="12378" h="7987" extrusionOk="0">
                    <a:moveTo>
                      <a:pt x="5745" y="0"/>
                    </a:moveTo>
                    <a:cubicBezTo>
                      <a:pt x="4644" y="0"/>
                      <a:pt x="3675" y="638"/>
                      <a:pt x="2881" y="2226"/>
                    </a:cubicBezTo>
                    <a:cubicBezTo>
                      <a:pt x="1402" y="5029"/>
                      <a:pt x="1" y="7987"/>
                      <a:pt x="1" y="7987"/>
                    </a:cubicBezTo>
                    <a:cubicBezTo>
                      <a:pt x="1" y="7987"/>
                      <a:pt x="3037" y="7130"/>
                      <a:pt x="3737" y="4250"/>
                    </a:cubicBezTo>
                    <a:cubicBezTo>
                      <a:pt x="4258" y="2323"/>
                      <a:pt x="4883" y="1511"/>
                      <a:pt x="5940" y="1511"/>
                    </a:cubicBezTo>
                    <a:cubicBezTo>
                      <a:pt x="6462" y="1511"/>
                      <a:pt x="7090" y="1710"/>
                      <a:pt x="7863" y="2071"/>
                    </a:cubicBezTo>
                    <a:cubicBezTo>
                      <a:pt x="10198" y="3160"/>
                      <a:pt x="12378" y="3394"/>
                      <a:pt x="12378" y="3394"/>
                    </a:cubicBezTo>
                    <a:cubicBezTo>
                      <a:pt x="12378" y="3394"/>
                      <a:pt x="10665" y="2460"/>
                      <a:pt x="8486" y="981"/>
                    </a:cubicBezTo>
                    <a:cubicBezTo>
                      <a:pt x="7507" y="374"/>
                      <a:pt x="6587" y="0"/>
                      <a:pt x="5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56"/>
              <p:cNvSpPr/>
              <p:nvPr/>
            </p:nvSpPr>
            <p:spPr>
              <a:xfrm>
                <a:off x="1403742" y="3422127"/>
                <a:ext cx="186765" cy="91881"/>
              </a:xfrm>
              <a:custGeom>
                <a:avLst/>
                <a:gdLst/>
                <a:ahLst/>
                <a:cxnLst/>
                <a:rect l="l" t="t" r="r" b="b"/>
                <a:pathLst>
                  <a:path w="9887" h="4864" extrusionOk="0">
                    <a:moveTo>
                      <a:pt x="5249" y="0"/>
                    </a:moveTo>
                    <a:cubicBezTo>
                      <a:pt x="5125" y="0"/>
                      <a:pt x="4985" y="13"/>
                      <a:pt x="4826" y="38"/>
                    </a:cubicBezTo>
                    <a:cubicBezTo>
                      <a:pt x="4126" y="193"/>
                      <a:pt x="3347" y="1361"/>
                      <a:pt x="2413" y="2139"/>
                    </a:cubicBezTo>
                    <a:cubicBezTo>
                      <a:pt x="1246" y="3151"/>
                      <a:pt x="0" y="3696"/>
                      <a:pt x="0" y="3696"/>
                    </a:cubicBezTo>
                    <a:cubicBezTo>
                      <a:pt x="162" y="3721"/>
                      <a:pt x="345" y="3734"/>
                      <a:pt x="539" y="3734"/>
                    </a:cubicBezTo>
                    <a:cubicBezTo>
                      <a:pt x="1556" y="3734"/>
                      <a:pt x="2902" y="3378"/>
                      <a:pt x="3425" y="2529"/>
                    </a:cubicBezTo>
                    <a:cubicBezTo>
                      <a:pt x="3874" y="1855"/>
                      <a:pt x="4297" y="1079"/>
                      <a:pt x="4888" y="1079"/>
                    </a:cubicBezTo>
                    <a:cubicBezTo>
                      <a:pt x="5322" y="1079"/>
                      <a:pt x="5847" y="1498"/>
                      <a:pt x="6539" y="2684"/>
                    </a:cubicBezTo>
                    <a:cubicBezTo>
                      <a:pt x="7629" y="4552"/>
                      <a:pt x="9886" y="4864"/>
                      <a:pt x="9886" y="4864"/>
                    </a:cubicBezTo>
                    <a:cubicBezTo>
                      <a:pt x="9886" y="4864"/>
                      <a:pt x="8952" y="4475"/>
                      <a:pt x="7551" y="2606"/>
                    </a:cubicBezTo>
                    <a:cubicBezTo>
                      <a:pt x="6300" y="869"/>
                      <a:pt x="6290" y="0"/>
                      <a:pt x="52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6"/>
              <p:cNvSpPr/>
              <p:nvPr/>
            </p:nvSpPr>
            <p:spPr>
              <a:xfrm>
                <a:off x="1396394" y="3374638"/>
                <a:ext cx="107352" cy="12329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6527" extrusionOk="0">
                    <a:moveTo>
                      <a:pt x="2086" y="0"/>
                    </a:moveTo>
                    <a:cubicBezTo>
                      <a:pt x="1871" y="0"/>
                      <a:pt x="1621" y="107"/>
                      <a:pt x="1246" y="139"/>
                    </a:cubicBezTo>
                    <a:lnTo>
                      <a:pt x="1246" y="216"/>
                    </a:lnTo>
                    <a:cubicBezTo>
                      <a:pt x="311" y="294"/>
                      <a:pt x="311" y="995"/>
                      <a:pt x="467" y="2707"/>
                    </a:cubicBezTo>
                    <a:cubicBezTo>
                      <a:pt x="701" y="4420"/>
                      <a:pt x="0" y="6132"/>
                      <a:pt x="0" y="6132"/>
                    </a:cubicBezTo>
                    <a:cubicBezTo>
                      <a:pt x="0" y="6132"/>
                      <a:pt x="394" y="6526"/>
                      <a:pt x="887" y="6526"/>
                    </a:cubicBezTo>
                    <a:cubicBezTo>
                      <a:pt x="1051" y="6526"/>
                      <a:pt x="1226" y="6483"/>
                      <a:pt x="1401" y="6366"/>
                    </a:cubicBezTo>
                    <a:cubicBezTo>
                      <a:pt x="2102" y="5899"/>
                      <a:pt x="1635" y="3097"/>
                      <a:pt x="1557" y="2240"/>
                    </a:cubicBezTo>
                    <a:cubicBezTo>
                      <a:pt x="1454" y="1673"/>
                      <a:pt x="1590" y="1208"/>
                      <a:pt x="1807" y="1208"/>
                    </a:cubicBezTo>
                    <a:cubicBezTo>
                      <a:pt x="1917" y="1208"/>
                      <a:pt x="2048" y="1329"/>
                      <a:pt x="2180" y="1618"/>
                    </a:cubicBezTo>
                    <a:cubicBezTo>
                      <a:pt x="2647" y="2396"/>
                      <a:pt x="3192" y="3019"/>
                      <a:pt x="4281" y="3174"/>
                    </a:cubicBezTo>
                    <a:cubicBezTo>
                      <a:pt x="4408" y="3194"/>
                      <a:pt x="4525" y="3202"/>
                      <a:pt x="4632" y="3202"/>
                    </a:cubicBezTo>
                    <a:cubicBezTo>
                      <a:pt x="5385" y="3202"/>
                      <a:pt x="5683" y="2785"/>
                      <a:pt x="5683" y="2785"/>
                    </a:cubicBezTo>
                    <a:lnTo>
                      <a:pt x="5683" y="2785"/>
                    </a:lnTo>
                    <a:cubicBezTo>
                      <a:pt x="5683" y="2785"/>
                      <a:pt x="5600" y="2796"/>
                      <a:pt x="5463" y="2796"/>
                    </a:cubicBezTo>
                    <a:cubicBezTo>
                      <a:pt x="4962" y="2796"/>
                      <a:pt x="3725" y="2652"/>
                      <a:pt x="3114" y="1306"/>
                    </a:cubicBezTo>
                    <a:cubicBezTo>
                      <a:pt x="2649" y="236"/>
                      <a:pt x="2406" y="0"/>
                      <a:pt x="20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Rezervirano mjesto teksta 1">
            <a:extLst>
              <a:ext uri="{FF2B5EF4-FFF2-40B4-BE49-F238E27FC236}">
                <a16:creationId xmlns:a16="http://schemas.microsoft.com/office/drawing/2014/main" id="{255D4ACA-8E10-41FE-B633-F09CC85A725D}"/>
              </a:ext>
            </a:extLst>
          </p:cNvPr>
          <p:cNvSpPr txBox="1">
            <a:spLocks/>
          </p:cNvSpPr>
          <p:nvPr/>
        </p:nvSpPr>
        <p:spPr>
          <a:xfrm>
            <a:off x="2537293" y="1573408"/>
            <a:ext cx="6586750" cy="3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nek Devanagari"/>
              <a:buNone/>
              <a:defRPr sz="1500" b="0" i="0" u="none" strike="noStrike" cap="none">
                <a:solidFill>
                  <a:schemeClr val="lt1"/>
                </a:solidFill>
                <a:latin typeface="Anek Devanagari"/>
                <a:ea typeface="Anek Devanagari"/>
                <a:cs typeface="Anek Devanagari"/>
                <a:sym typeface="Anek Devanagari"/>
              </a:defRPr>
            </a:lvl9pPr>
          </a:lstStyle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Kao i druge civilizacije, tako se i središte kineske civilizacije razvilo u dolinama rijeka, i to </a:t>
            </a:r>
            <a:r>
              <a:rPr lang="hr-HR" b="1" dirty="0" err="1">
                <a:solidFill>
                  <a:schemeClr val="accent5">
                    <a:lumMod val="50000"/>
                  </a:schemeClr>
                </a:solidFill>
              </a:rPr>
              <a:t>Hoangho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 i </a:t>
            </a:r>
            <a:r>
              <a:rPr lang="hr-HR" b="1" dirty="0" err="1">
                <a:solidFill>
                  <a:schemeClr val="accent5">
                    <a:lumMod val="50000"/>
                  </a:schemeClr>
                </a:solidFill>
              </a:rPr>
              <a:t>Yangtze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133350" indent="0" algn="l"/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Potkraj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3. tisućljeća pr. Kr.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 na tom je prostoru nastalo više manjih država, koje su se potom ujedinile u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Kinesko Carstvo.</a:t>
            </a:r>
          </a:p>
          <a:p>
            <a:pPr marL="133350" indent="0" algn="l"/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Kinezi su već u 2. tisućljeću pr. Kr.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poznavali pismo.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endParaRPr lang="hr-HR" dirty="0">
              <a:solidFill>
                <a:schemeClr val="accent5">
                  <a:lumMod val="50000"/>
                </a:schemeClr>
              </a:solidFill>
            </a:endParaRPr>
          </a:p>
          <a:p>
            <a:pPr marL="133350" indent="0" algn="l"/>
            <a:r>
              <a:rPr lang="hr-HR" dirty="0">
                <a:solidFill>
                  <a:schemeClr val="accent5">
                    <a:lumMod val="50000"/>
                  </a:schemeClr>
                </a:solidFill>
              </a:rPr>
              <a:t>Poduzeli su i najveći graditeljski pothvat u povijesti – izgradnju 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Kineskog </a:t>
            </a:r>
            <a:r>
              <a:rPr lang="hr-HR" b="1" dirty="0" err="1">
                <a:solidFill>
                  <a:schemeClr val="accent5">
                    <a:lumMod val="50000"/>
                  </a:schemeClr>
                </a:solidFill>
              </a:rPr>
              <a:t>zoda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A401D8C-4E14-40BB-B358-4EA39A05A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0" y="206062"/>
            <a:ext cx="3929631" cy="296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D320E06-0B85-4367-8014-17921D08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81" y="1562175"/>
            <a:ext cx="3346629" cy="322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72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28BAFC-D06F-4509-AF7A-3FD6ACA38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14" y="767011"/>
            <a:ext cx="9092485" cy="2712000"/>
          </a:xfrm>
        </p:spPr>
        <p:txBody>
          <a:bodyPr/>
          <a:lstStyle/>
          <a:p>
            <a:pPr algn="ctr"/>
            <a:r>
              <a:rPr lang="hr-HR" sz="10000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103203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2"/>
          <p:cNvSpPr txBox="1">
            <a:spLocks noGrp="1"/>
          </p:cNvSpPr>
          <p:nvPr>
            <p:ph type="subTitle" idx="1"/>
          </p:nvPr>
        </p:nvSpPr>
        <p:spPr>
          <a:xfrm>
            <a:off x="4306767" y="1232879"/>
            <a:ext cx="4118100" cy="14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-Stari Istok je zajednički naziv za rane civilizacije na području Bliskog Istoga.</a:t>
            </a:r>
            <a:br>
              <a:rPr lang="hr-HR" sz="1800" dirty="0"/>
            </a:br>
            <a:br>
              <a:rPr lang="hr-HR" sz="1800" dirty="0"/>
            </a:br>
            <a:r>
              <a:rPr lang="hr-HR" sz="1800" dirty="0"/>
              <a:t>-Tadašnje civilizacije su nastajale na područjima sa dobrim životnim uvjetima.</a:t>
            </a:r>
            <a:br>
              <a:rPr lang="hr-HR" sz="1800" dirty="0"/>
            </a:br>
            <a:r>
              <a:rPr lang="hr-HR" sz="1800" dirty="0"/>
              <a:t>Npr. uz rijeke, mora, doline…</a:t>
            </a:r>
          </a:p>
        </p:txBody>
      </p:sp>
      <p:sp>
        <p:nvSpPr>
          <p:cNvPr id="1544" name="Google Shape;1544;p42"/>
          <p:cNvSpPr txBox="1">
            <a:spLocks noGrp="1"/>
          </p:cNvSpPr>
          <p:nvPr>
            <p:ph type="title"/>
          </p:nvPr>
        </p:nvSpPr>
        <p:spPr>
          <a:xfrm>
            <a:off x="963024" y="124666"/>
            <a:ext cx="8112552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KOJE SU TO BILE DRŽAVE STAROG ISTOKA?</a:t>
            </a:r>
            <a:endParaRPr dirty="0"/>
          </a:p>
        </p:txBody>
      </p:sp>
      <p:grpSp>
        <p:nvGrpSpPr>
          <p:cNvPr id="1545" name="Google Shape;1545;p42"/>
          <p:cNvGrpSpPr/>
          <p:nvPr/>
        </p:nvGrpSpPr>
        <p:grpSpPr>
          <a:xfrm>
            <a:off x="-531672" y="297104"/>
            <a:ext cx="4483746" cy="4676311"/>
            <a:chOff x="-118418" y="1401568"/>
            <a:chExt cx="3805913" cy="3860572"/>
          </a:xfrm>
        </p:grpSpPr>
        <p:grpSp>
          <p:nvGrpSpPr>
            <p:cNvPr id="1546" name="Google Shape;1546;p42"/>
            <p:cNvGrpSpPr/>
            <p:nvPr/>
          </p:nvGrpSpPr>
          <p:grpSpPr>
            <a:xfrm>
              <a:off x="-118418" y="2994627"/>
              <a:ext cx="3805913" cy="2267514"/>
              <a:chOff x="-1228816" y="3202415"/>
              <a:chExt cx="4936974" cy="2941385"/>
            </a:xfrm>
          </p:grpSpPr>
          <p:sp>
            <p:nvSpPr>
              <p:cNvPr id="1547" name="Google Shape;1547;p42"/>
              <p:cNvSpPr/>
              <p:nvPr/>
            </p:nvSpPr>
            <p:spPr>
              <a:xfrm>
                <a:off x="-1228816" y="3202415"/>
                <a:ext cx="4936974" cy="2844197"/>
              </a:xfrm>
              <a:custGeom>
                <a:avLst/>
                <a:gdLst/>
                <a:ahLst/>
                <a:cxnLst/>
                <a:rect l="l" t="t" r="r" b="b"/>
                <a:pathLst>
                  <a:path w="76858" h="44278" extrusionOk="0">
                    <a:moveTo>
                      <a:pt x="40857" y="0"/>
                    </a:moveTo>
                    <a:lnTo>
                      <a:pt x="1" y="23532"/>
                    </a:lnTo>
                    <a:lnTo>
                      <a:pt x="36028" y="44278"/>
                    </a:lnTo>
                    <a:lnTo>
                      <a:pt x="76857" y="20746"/>
                    </a:lnTo>
                    <a:lnTo>
                      <a:pt x="4085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2"/>
              <p:cNvSpPr/>
              <p:nvPr/>
            </p:nvSpPr>
            <p:spPr>
              <a:xfrm>
                <a:off x="-1228816" y="4713928"/>
                <a:ext cx="2314323" cy="1429871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22260" extrusionOk="0">
                    <a:moveTo>
                      <a:pt x="1" y="1"/>
                    </a:moveTo>
                    <a:lnTo>
                      <a:pt x="1" y="1486"/>
                    </a:lnTo>
                    <a:lnTo>
                      <a:pt x="36028" y="22259"/>
                    </a:lnTo>
                    <a:lnTo>
                      <a:pt x="36028" y="2074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2"/>
              <p:cNvSpPr/>
              <p:nvPr/>
            </p:nvSpPr>
            <p:spPr>
              <a:xfrm>
                <a:off x="1085442" y="4535034"/>
                <a:ext cx="2622715" cy="1608766"/>
              </a:xfrm>
              <a:custGeom>
                <a:avLst/>
                <a:gdLst/>
                <a:ahLst/>
                <a:cxnLst/>
                <a:rect l="l" t="t" r="r" b="b"/>
                <a:pathLst>
                  <a:path w="40830" h="25045" extrusionOk="0">
                    <a:moveTo>
                      <a:pt x="40829" y="0"/>
                    </a:moveTo>
                    <a:lnTo>
                      <a:pt x="0" y="23532"/>
                    </a:lnTo>
                    <a:lnTo>
                      <a:pt x="0" y="25044"/>
                    </a:lnTo>
                    <a:lnTo>
                      <a:pt x="40829" y="1512"/>
                    </a:lnTo>
                    <a:lnTo>
                      <a:pt x="4082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0" name="Google Shape;1550;p42"/>
            <p:cNvGrpSpPr/>
            <p:nvPr/>
          </p:nvGrpSpPr>
          <p:grpSpPr>
            <a:xfrm>
              <a:off x="1147236" y="2110360"/>
              <a:ext cx="2157819" cy="2225913"/>
              <a:chOff x="1147236" y="2110360"/>
              <a:chExt cx="2157819" cy="2225913"/>
            </a:xfrm>
          </p:grpSpPr>
          <p:sp>
            <p:nvSpPr>
              <p:cNvPr id="1551" name="Google Shape;1551;p42"/>
              <p:cNvSpPr/>
              <p:nvPr/>
            </p:nvSpPr>
            <p:spPr>
              <a:xfrm rot="-10197911">
                <a:off x="1200269" y="3374799"/>
                <a:ext cx="2051753" cy="788753"/>
              </a:xfrm>
              <a:custGeom>
                <a:avLst/>
                <a:gdLst/>
                <a:ahLst/>
                <a:cxnLst/>
                <a:rect l="l" t="t" r="r" b="b"/>
                <a:pathLst>
                  <a:path w="97614" h="37530" extrusionOk="0">
                    <a:moveTo>
                      <a:pt x="29869" y="0"/>
                    </a:moveTo>
                    <a:cubicBezTo>
                      <a:pt x="24827" y="0"/>
                      <a:pt x="17028" y="477"/>
                      <a:pt x="14712" y="1431"/>
                    </a:cubicBezTo>
                    <a:cubicBezTo>
                      <a:pt x="10742" y="2910"/>
                      <a:pt x="7084" y="5478"/>
                      <a:pt x="5060" y="8904"/>
                    </a:cubicBezTo>
                    <a:cubicBezTo>
                      <a:pt x="0" y="17388"/>
                      <a:pt x="9964" y="21747"/>
                      <a:pt x="16581" y="23538"/>
                    </a:cubicBezTo>
                    <a:cubicBezTo>
                      <a:pt x="31324" y="27625"/>
                      <a:pt x="40593" y="37530"/>
                      <a:pt x="55616" y="37530"/>
                    </a:cubicBezTo>
                    <a:cubicBezTo>
                      <a:pt x="56615" y="37530"/>
                      <a:pt x="57640" y="37486"/>
                      <a:pt x="58693" y="37394"/>
                    </a:cubicBezTo>
                    <a:cubicBezTo>
                      <a:pt x="66633" y="36693"/>
                      <a:pt x="75195" y="32023"/>
                      <a:pt x="83135" y="31555"/>
                    </a:cubicBezTo>
                    <a:cubicBezTo>
                      <a:pt x="93021" y="30933"/>
                      <a:pt x="97614" y="26418"/>
                      <a:pt x="96368" y="22837"/>
                    </a:cubicBezTo>
                    <a:cubicBezTo>
                      <a:pt x="95123" y="19334"/>
                      <a:pt x="94111" y="17233"/>
                      <a:pt x="92165" y="15442"/>
                    </a:cubicBezTo>
                    <a:cubicBezTo>
                      <a:pt x="82746" y="6490"/>
                      <a:pt x="67956" y="5167"/>
                      <a:pt x="55813" y="2910"/>
                    </a:cubicBezTo>
                    <a:cubicBezTo>
                      <a:pt x="48029" y="1431"/>
                      <a:pt x="39777" y="419"/>
                      <a:pt x="31838" y="30"/>
                    </a:cubicBezTo>
                    <a:cubicBezTo>
                      <a:pt x="31254" y="10"/>
                      <a:pt x="30590" y="0"/>
                      <a:pt x="29869" y="0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2" name="Google Shape;1552;p42"/>
              <p:cNvGrpSpPr/>
              <p:nvPr/>
            </p:nvGrpSpPr>
            <p:grpSpPr>
              <a:xfrm>
                <a:off x="1338290" y="2110360"/>
                <a:ext cx="1776840" cy="2053222"/>
                <a:chOff x="2093825" y="1882525"/>
                <a:chExt cx="1058525" cy="1223175"/>
              </a:xfrm>
            </p:grpSpPr>
            <p:sp>
              <p:nvSpPr>
                <p:cNvPr id="1553" name="Google Shape;1553;p42"/>
                <p:cNvSpPr/>
                <p:nvPr/>
              </p:nvSpPr>
              <p:spPr>
                <a:xfrm>
                  <a:off x="2139575" y="1943700"/>
                  <a:ext cx="1012775" cy="11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11" h="46476" extrusionOk="0">
                      <a:moveTo>
                        <a:pt x="4988" y="1"/>
                      </a:moveTo>
                      <a:cubicBezTo>
                        <a:pt x="3742" y="3529"/>
                        <a:pt x="1407" y="20323"/>
                        <a:pt x="876" y="27698"/>
                      </a:cubicBezTo>
                      <a:cubicBezTo>
                        <a:pt x="319" y="35046"/>
                        <a:pt x="1" y="37408"/>
                        <a:pt x="5493" y="38761"/>
                      </a:cubicBezTo>
                      <a:cubicBezTo>
                        <a:pt x="11011" y="40114"/>
                        <a:pt x="19500" y="45393"/>
                        <a:pt x="25894" y="46162"/>
                      </a:cubicBezTo>
                      <a:cubicBezTo>
                        <a:pt x="27390" y="46336"/>
                        <a:pt x="29013" y="46475"/>
                        <a:pt x="30595" y="46475"/>
                      </a:cubicBezTo>
                      <a:cubicBezTo>
                        <a:pt x="35772" y="46475"/>
                        <a:pt x="40511" y="44987"/>
                        <a:pt x="38946" y="38363"/>
                      </a:cubicBezTo>
                      <a:cubicBezTo>
                        <a:pt x="36904" y="29687"/>
                        <a:pt x="34118" y="11886"/>
                        <a:pt x="28812" y="6819"/>
                      </a:cubicBezTo>
                      <a:cubicBezTo>
                        <a:pt x="23533" y="1725"/>
                        <a:pt x="4988" y="1"/>
                        <a:pt x="49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42"/>
                <p:cNvSpPr/>
                <p:nvPr/>
              </p:nvSpPr>
              <p:spPr>
                <a:xfrm>
                  <a:off x="2243050" y="1943700"/>
                  <a:ext cx="909300" cy="11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2" h="46480" extrusionOk="0">
                      <a:moveTo>
                        <a:pt x="849" y="1"/>
                      </a:moveTo>
                      <a:cubicBezTo>
                        <a:pt x="584" y="770"/>
                        <a:pt x="292" y="2176"/>
                        <a:pt x="1" y="3980"/>
                      </a:cubicBezTo>
                      <a:cubicBezTo>
                        <a:pt x="2786" y="6129"/>
                        <a:pt x="6447" y="7084"/>
                        <a:pt x="9472" y="8888"/>
                      </a:cubicBezTo>
                      <a:cubicBezTo>
                        <a:pt x="13212" y="11090"/>
                        <a:pt x="17033" y="13823"/>
                        <a:pt x="19473" y="17484"/>
                      </a:cubicBezTo>
                      <a:cubicBezTo>
                        <a:pt x="21675" y="20747"/>
                        <a:pt x="22683" y="24594"/>
                        <a:pt x="23108" y="28467"/>
                      </a:cubicBezTo>
                      <a:cubicBezTo>
                        <a:pt x="23745" y="34383"/>
                        <a:pt x="23134" y="40405"/>
                        <a:pt x="23506" y="46348"/>
                      </a:cubicBezTo>
                      <a:cubicBezTo>
                        <a:pt x="24467" y="46427"/>
                        <a:pt x="25453" y="46479"/>
                        <a:pt x="26423" y="46479"/>
                      </a:cubicBezTo>
                      <a:cubicBezTo>
                        <a:pt x="31610" y="46479"/>
                        <a:pt x="36372" y="45000"/>
                        <a:pt x="34807" y="38363"/>
                      </a:cubicBezTo>
                      <a:cubicBezTo>
                        <a:pt x="32765" y="29687"/>
                        <a:pt x="29979" y="11886"/>
                        <a:pt x="24673" y="6819"/>
                      </a:cubicBezTo>
                      <a:cubicBezTo>
                        <a:pt x="19394" y="1725"/>
                        <a:pt x="849" y="1"/>
                        <a:pt x="849" y="1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42"/>
                <p:cNvSpPr/>
                <p:nvPr/>
              </p:nvSpPr>
              <p:spPr>
                <a:xfrm>
                  <a:off x="2401575" y="2485500"/>
                  <a:ext cx="292500" cy="58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0" h="23456" extrusionOk="0">
                      <a:moveTo>
                        <a:pt x="3285" y="1"/>
                      </a:moveTo>
                      <a:cubicBezTo>
                        <a:pt x="1956" y="1"/>
                        <a:pt x="1486" y="3147"/>
                        <a:pt x="1486" y="7777"/>
                      </a:cubicBezTo>
                      <a:cubicBezTo>
                        <a:pt x="1486" y="11730"/>
                        <a:pt x="0" y="18760"/>
                        <a:pt x="0" y="18760"/>
                      </a:cubicBezTo>
                      <a:cubicBezTo>
                        <a:pt x="0" y="18760"/>
                        <a:pt x="2308" y="19848"/>
                        <a:pt x="4908" y="21015"/>
                      </a:cubicBezTo>
                      <a:cubicBezTo>
                        <a:pt x="8224" y="22501"/>
                        <a:pt x="11700" y="23456"/>
                        <a:pt x="11700" y="23456"/>
                      </a:cubicBezTo>
                      <a:cubicBezTo>
                        <a:pt x="11700" y="23456"/>
                        <a:pt x="10479" y="8042"/>
                        <a:pt x="5094" y="1330"/>
                      </a:cubicBezTo>
                      <a:cubicBezTo>
                        <a:pt x="4365" y="417"/>
                        <a:pt x="3768" y="1"/>
                        <a:pt x="3285" y="1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42"/>
                <p:cNvSpPr/>
                <p:nvPr/>
              </p:nvSpPr>
              <p:spPr>
                <a:xfrm>
                  <a:off x="2494425" y="2504150"/>
                  <a:ext cx="200325" cy="5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22710" extrusionOk="0">
                      <a:moveTo>
                        <a:pt x="849" y="0"/>
                      </a:moveTo>
                      <a:lnTo>
                        <a:pt x="849" y="0"/>
                      </a:lnTo>
                      <a:cubicBezTo>
                        <a:pt x="0" y="2361"/>
                        <a:pt x="1008" y="6182"/>
                        <a:pt x="1247" y="8145"/>
                      </a:cubicBezTo>
                      <a:cubicBezTo>
                        <a:pt x="1698" y="12151"/>
                        <a:pt x="266" y="15918"/>
                        <a:pt x="106" y="19791"/>
                      </a:cubicBezTo>
                      <a:cubicBezTo>
                        <a:pt x="451" y="19951"/>
                        <a:pt x="823" y="20110"/>
                        <a:pt x="1194" y="20269"/>
                      </a:cubicBezTo>
                      <a:cubicBezTo>
                        <a:pt x="4537" y="21755"/>
                        <a:pt x="8012" y="22710"/>
                        <a:pt x="8012" y="22710"/>
                      </a:cubicBezTo>
                      <a:cubicBezTo>
                        <a:pt x="8012" y="22710"/>
                        <a:pt x="6765" y="7296"/>
                        <a:pt x="1380" y="584"/>
                      </a:cubicBezTo>
                      <a:cubicBezTo>
                        <a:pt x="1194" y="345"/>
                        <a:pt x="1035" y="160"/>
                        <a:pt x="8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42"/>
                <p:cNvSpPr/>
                <p:nvPr/>
              </p:nvSpPr>
              <p:spPr>
                <a:xfrm>
                  <a:off x="2214050" y="1882525"/>
                  <a:ext cx="696250" cy="3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0" h="14139" extrusionOk="0">
                      <a:moveTo>
                        <a:pt x="7324" y="1"/>
                      </a:moveTo>
                      <a:cubicBezTo>
                        <a:pt x="3095" y="1"/>
                        <a:pt x="0" y="1946"/>
                        <a:pt x="3548" y="4411"/>
                      </a:cubicBezTo>
                      <a:cubicBezTo>
                        <a:pt x="5034" y="5446"/>
                        <a:pt x="8987" y="7038"/>
                        <a:pt x="12250" y="8735"/>
                      </a:cubicBezTo>
                      <a:cubicBezTo>
                        <a:pt x="18096" y="11829"/>
                        <a:pt x="21943" y="14138"/>
                        <a:pt x="24235" y="14138"/>
                      </a:cubicBezTo>
                      <a:cubicBezTo>
                        <a:pt x="25345" y="14138"/>
                        <a:pt x="26090" y="13598"/>
                        <a:pt x="26523" y="12343"/>
                      </a:cubicBezTo>
                      <a:cubicBezTo>
                        <a:pt x="27849" y="8523"/>
                        <a:pt x="19625" y="1599"/>
                        <a:pt x="9305" y="140"/>
                      </a:cubicBezTo>
                      <a:cubicBezTo>
                        <a:pt x="8631" y="46"/>
                        <a:pt x="7965" y="1"/>
                        <a:pt x="73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42"/>
                <p:cNvSpPr/>
                <p:nvPr/>
              </p:nvSpPr>
              <p:spPr>
                <a:xfrm>
                  <a:off x="2093825" y="2101550"/>
                  <a:ext cx="240125" cy="82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33163" extrusionOk="0">
                      <a:moveTo>
                        <a:pt x="5465" y="1"/>
                      </a:moveTo>
                      <a:lnTo>
                        <a:pt x="5465" y="1"/>
                      </a:lnTo>
                      <a:cubicBezTo>
                        <a:pt x="5465" y="2"/>
                        <a:pt x="4166" y="6501"/>
                        <a:pt x="3847" y="8092"/>
                      </a:cubicBezTo>
                      <a:cubicBezTo>
                        <a:pt x="3317" y="10692"/>
                        <a:pt x="2494" y="16423"/>
                        <a:pt x="1619" y="18492"/>
                      </a:cubicBezTo>
                      <a:cubicBezTo>
                        <a:pt x="770" y="20588"/>
                        <a:pt x="0" y="20323"/>
                        <a:pt x="266" y="24010"/>
                      </a:cubicBezTo>
                      <a:cubicBezTo>
                        <a:pt x="504" y="27698"/>
                        <a:pt x="902" y="30961"/>
                        <a:pt x="902" y="30961"/>
                      </a:cubicBezTo>
                      <a:cubicBezTo>
                        <a:pt x="902" y="30961"/>
                        <a:pt x="2892" y="30987"/>
                        <a:pt x="5121" y="31704"/>
                      </a:cubicBezTo>
                      <a:cubicBezTo>
                        <a:pt x="7323" y="32447"/>
                        <a:pt x="9604" y="33163"/>
                        <a:pt x="9604" y="33163"/>
                      </a:cubicBezTo>
                      <a:cubicBezTo>
                        <a:pt x="9604" y="33163"/>
                        <a:pt x="7906" y="30245"/>
                        <a:pt x="6818" y="29661"/>
                      </a:cubicBezTo>
                      <a:cubicBezTo>
                        <a:pt x="5731" y="29104"/>
                        <a:pt x="4510" y="28334"/>
                        <a:pt x="4510" y="28334"/>
                      </a:cubicBezTo>
                      <a:cubicBezTo>
                        <a:pt x="4510" y="28334"/>
                        <a:pt x="3661" y="23188"/>
                        <a:pt x="3715" y="18996"/>
                      </a:cubicBezTo>
                      <a:cubicBezTo>
                        <a:pt x="3768" y="14778"/>
                        <a:pt x="4431" y="11992"/>
                        <a:pt x="4908" y="8305"/>
                      </a:cubicBezTo>
                      <a:cubicBezTo>
                        <a:pt x="5518" y="3636"/>
                        <a:pt x="5465" y="2"/>
                        <a:pt x="54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42"/>
                <p:cNvSpPr/>
                <p:nvPr/>
              </p:nvSpPr>
              <p:spPr>
                <a:xfrm>
                  <a:off x="2825375" y="2297125"/>
                  <a:ext cx="197675" cy="66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26570" extrusionOk="0">
                      <a:moveTo>
                        <a:pt x="1745" y="1"/>
                      </a:moveTo>
                      <a:cubicBezTo>
                        <a:pt x="1633" y="1"/>
                        <a:pt x="1521" y="36"/>
                        <a:pt x="1407" y="110"/>
                      </a:cubicBezTo>
                      <a:cubicBezTo>
                        <a:pt x="0" y="1012"/>
                        <a:pt x="1035" y="2843"/>
                        <a:pt x="2202" y="5151"/>
                      </a:cubicBezTo>
                      <a:cubicBezTo>
                        <a:pt x="3396" y="7432"/>
                        <a:pt x="4325" y="8812"/>
                        <a:pt x="4060" y="13640"/>
                      </a:cubicBezTo>
                      <a:cubicBezTo>
                        <a:pt x="3821" y="18469"/>
                        <a:pt x="2892" y="23032"/>
                        <a:pt x="4298" y="25207"/>
                      </a:cubicBezTo>
                      <a:cubicBezTo>
                        <a:pt x="4889" y="26139"/>
                        <a:pt x="5261" y="26570"/>
                        <a:pt x="5520" y="26570"/>
                      </a:cubicBezTo>
                      <a:cubicBezTo>
                        <a:pt x="5866" y="26570"/>
                        <a:pt x="6011" y="25803"/>
                        <a:pt x="6208" y="24438"/>
                      </a:cubicBezTo>
                      <a:cubicBezTo>
                        <a:pt x="6527" y="22050"/>
                        <a:pt x="7906" y="14940"/>
                        <a:pt x="6208" y="10616"/>
                      </a:cubicBezTo>
                      <a:cubicBezTo>
                        <a:pt x="4602" y="6587"/>
                        <a:pt x="3271" y="1"/>
                        <a:pt x="1745" y="1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42"/>
                <p:cNvSpPr/>
                <p:nvPr/>
              </p:nvSpPr>
              <p:spPr>
                <a:xfrm>
                  <a:off x="2282175" y="2312475"/>
                  <a:ext cx="389350" cy="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4" h="18172" extrusionOk="0">
                      <a:moveTo>
                        <a:pt x="4035" y="0"/>
                      </a:moveTo>
                      <a:cubicBezTo>
                        <a:pt x="905" y="0"/>
                        <a:pt x="1140" y="2435"/>
                        <a:pt x="797" y="6155"/>
                      </a:cubicBezTo>
                      <a:cubicBezTo>
                        <a:pt x="452" y="9896"/>
                        <a:pt x="1" y="14326"/>
                        <a:pt x="797" y="16289"/>
                      </a:cubicBezTo>
                      <a:cubicBezTo>
                        <a:pt x="1219" y="17316"/>
                        <a:pt x="2118" y="18171"/>
                        <a:pt x="2786" y="18171"/>
                      </a:cubicBezTo>
                      <a:cubicBezTo>
                        <a:pt x="3379" y="18171"/>
                        <a:pt x="3791" y="17499"/>
                        <a:pt x="3529" y="15679"/>
                      </a:cubicBezTo>
                      <a:cubicBezTo>
                        <a:pt x="2946" y="11806"/>
                        <a:pt x="2150" y="10294"/>
                        <a:pt x="3211" y="6765"/>
                      </a:cubicBezTo>
                      <a:cubicBezTo>
                        <a:pt x="3862" y="4652"/>
                        <a:pt x="4895" y="3709"/>
                        <a:pt x="6177" y="3709"/>
                      </a:cubicBezTo>
                      <a:cubicBezTo>
                        <a:pt x="7035" y="3709"/>
                        <a:pt x="8005" y="4132"/>
                        <a:pt x="9047" y="4908"/>
                      </a:cubicBezTo>
                      <a:cubicBezTo>
                        <a:pt x="11077" y="6420"/>
                        <a:pt x="12880" y="7592"/>
                        <a:pt x="13977" y="7592"/>
                      </a:cubicBezTo>
                      <a:cubicBezTo>
                        <a:pt x="14286" y="7592"/>
                        <a:pt x="14538" y="7500"/>
                        <a:pt x="14725" y="7296"/>
                      </a:cubicBezTo>
                      <a:cubicBezTo>
                        <a:pt x="15574" y="6394"/>
                        <a:pt x="14221" y="5094"/>
                        <a:pt x="11621" y="2627"/>
                      </a:cubicBezTo>
                      <a:cubicBezTo>
                        <a:pt x="9047" y="186"/>
                        <a:pt x="6023" y="0"/>
                        <a:pt x="4086" y="0"/>
                      </a:cubicBezTo>
                      <a:cubicBezTo>
                        <a:pt x="4069" y="0"/>
                        <a:pt x="4052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5B361D">
                    <a:alpha val="1412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61" name="Google Shape;1561;p42"/>
            <p:cNvGrpSpPr/>
            <p:nvPr/>
          </p:nvGrpSpPr>
          <p:grpSpPr>
            <a:xfrm>
              <a:off x="521935" y="1401568"/>
              <a:ext cx="750131" cy="2940757"/>
              <a:chOff x="1002110" y="701818"/>
              <a:chExt cx="750131" cy="2940757"/>
            </a:xfrm>
          </p:grpSpPr>
          <p:sp>
            <p:nvSpPr>
              <p:cNvPr id="1562" name="Google Shape;1562;p42"/>
              <p:cNvSpPr/>
              <p:nvPr/>
            </p:nvSpPr>
            <p:spPr>
              <a:xfrm>
                <a:off x="1031638" y="3338582"/>
                <a:ext cx="691083" cy="303994"/>
              </a:xfrm>
              <a:custGeom>
                <a:avLst/>
                <a:gdLst/>
                <a:ahLst/>
                <a:cxnLst/>
                <a:rect l="l" t="t" r="r" b="b"/>
                <a:pathLst>
                  <a:path w="18064" h="7946" extrusionOk="0">
                    <a:moveTo>
                      <a:pt x="6215" y="1"/>
                    </a:moveTo>
                    <a:cubicBezTo>
                      <a:pt x="5609" y="1"/>
                      <a:pt x="5065" y="103"/>
                      <a:pt x="4643" y="349"/>
                    </a:cubicBezTo>
                    <a:cubicBezTo>
                      <a:pt x="3795" y="482"/>
                      <a:pt x="2282" y="535"/>
                      <a:pt x="1725" y="1304"/>
                    </a:cubicBezTo>
                    <a:cubicBezTo>
                      <a:pt x="1460" y="1649"/>
                      <a:pt x="1460" y="2047"/>
                      <a:pt x="1646" y="2392"/>
                    </a:cubicBezTo>
                    <a:cubicBezTo>
                      <a:pt x="1115" y="2472"/>
                      <a:pt x="584" y="2737"/>
                      <a:pt x="319" y="3082"/>
                    </a:cubicBezTo>
                    <a:cubicBezTo>
                      <a:pt x="1" y="3453"/>
                      <a:pt x="240" y="3878"/>
                      <a:pt x="611" y="4090"/>
                    </a:cubicBezTo>
                    <a:cubicBezTo>
                      <a:pt x="293" y="4488"/>
                      <a:pt x="319" y="5098"/>
                      <a:pt x="850" y="5602"/>
                    </a:cubicBezTo>
                    <a:cubicBezTo>
                      <a:pt x="1566" y="6239"/>
                      <a:pt x="2654" y="6637"/>
                      <a:pt x="3688" y="6663"/>
                    </a:cubicBezTo>
                    <a:cubicBezTo>
                      <a:pt x="3741" y="6769"/>
                      <a:pt x="3848" y="6902"/>
                      <a:pt x="3927" y="6982"/>
                    </a:cubicBezTo>
                    <a:cubicBezTo>
                      <a:pt x="4590" y="7592"/>
                      <a:pt x="5625" y="7751"/>
                      <a:pt x="6474" y="7857"/>
                    </a:cubicBezTo>
                    <a:cubicBezTo>
                      <a:pt x="6941" y="7914"/>
                      <a:pt x="7446" y="7946"/>
                      <a:pt x="7956" y="7946"/>
                    </a:cubicBezTo>
                    <a:cubicBezTo>
                      <a:pt x="9361" y="7946"/>
                      <a:pt x="10811" y="7703"/>
                      <a:pt x="11647" y="7061"/>
                    </a:cubicBezTo>
                    <a:cubicBezTo>
                      <a:pt x="11647" y="7061"/>
                      <a:pt x="12079" y="7128"/>
                      <a:pt x="12639" y="7128"/>
                    </a:cubicBezTo>
                    <a:cubicBezTo>
                      <a:pt x="13732" y="7128"/>
                      <a:pt x="15316" y="6873"/>
                      <a:pt x="15123" y="5363"/>
                    </a:cubicBezTo>
                    <a:cubicBezTo>
                      <a:pt x="18064" y="1873"/>
                      <a:pt x="12989" y="1700"/>
                      <a:pt x="11957" y="1700"/>
                    </a:cubicBezTo>
                    <a:cubicBezTo>
                      <a:pt x="11844" y="1700"/>
                      <a:pt x="11780" y="1702"/>
                      <a:pt x="11780" y="1702"/>
                    </a:cubicBezTo>
                    <a:cubicBezTo>
                      <a:pt x="10557" y="980"/>
                      <a:pt x="8091" y="1"/>
                      <a:pt x="6215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3" name="Google Shape;1563;p42"/>
              <p:cNvGrpSpPr/>
              <p:nvPr/>
            </p:nvGrpSpPr>
            <p:grpSpPr>
              <a:xfrm>
                <a:off x="1002110" y="701818"/>
                <a:ext cx="750131" cy="2845077"/>
                <a:chOff x="4792875" y="1406200"/>
                <a:chExt cx="148025" cy="561425"/>
              </a:xfrm>
            </p:grpSpPr>
            <p:sp>
              <p:nvSpPr>
                <p:cNvPr id="1564" name="Google Shape;1564;p42"/>
                <p:cNvSpPr/>
                <p:nvPr/>
              </p:nvSpPr>
              <p:spPr>
                <a:xfrm>
                  <a:off x="4832161" y="1867511"/>
                  <a:ext cx="3380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" h="3406" extrusionOk="0">
                      <a:moveTo>
                        <a:pt x="877" y="1"/>
                      </a:moveTo>
                      <a:cubicBezTo>
                        <a:pt x="877" y="1"/>
                        <a:pt x="834" y="2055"/>
                        <a:pt x="805" y="2300"/>
                      </a:cubicBezTo>
                      <a:cubicBezTo>
                        <a:pt x="791" y="2573"/>
                        <a:pt x="820" y="2702"/>
                        <a:pt x="719" y="2860"/>
                      </a:cubicBezTo>
                      <a:cubicBezTo>
                        <a:pt x="676" y="2918"/>
                        <a:pt x="575" y="2961"/>
                        <a:pt x="317" y="3119"/>
                      </a:cubicBezTo>
                      <a:cubicBezTo>
                        <a:pt x="173" y="3205"/>
                        <a:pt x="44" y="3363"/>
                        <a:pt x="1" y="3406"/>
                      </a:cubicBezTo>
                      <a:cubicBezTo>
                        <a:pt x="173" y="3334"/>
                        <a:pt x="345" y="3305"/>
                        <a:pt x="475" y="3262"/>
                      </a:cubicBezTo>
                      <a:cubicBezTo>
                        <a:pt x="690" y="3205"/>
                        <a:pt x="776" y="3104"/>
                        <a:pt x="992" y="3061"/>
                      </a:cubicBezTo>
                      <a:lnTo>
                        <a:pt x="992" y="3047"/>
                      </a:lnTo>
                      <a:cubicBezTo>
                        <a:pt x="1207" y="3004"/>
                        <a:pt x="1193" y="2989"/>
                        <a:pt x="1265" y="2745"/>
                      </a:cubicBezTo>
                      <a:cubicBezTo>
                        <a:pt x="1351" y="2515"/>
                        <a:pt x="1294" y="1811"/>
                        <a:pt x="1308" y="1380"/>
                      </a:cubicBezTo>
                      <a:cubicBezTo>
                        <a:pt x="1308" y="1093"/>
                        <a:pt x="1337" y="403"/>
                        <a:pt x="1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42"/>
                <p:cNvSpPr/>
                <p:nvPr/>
              </p:nvSpPr>
              <p:spPr>
                <a:xfrm>
                  <a:off x="4831675" y="1867025"/>
                  <a:ext cx="63600" cy="1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4024" extrusionOk="0">
                      <a:moveTo>
                        <a:pt x="1351" y="1"/>
                      </a:moveTo>
                      <a:cubicBezTo>
                        <a:pt x="1337" y="418"/>
                        <a:pt x="1322" y="1107"/>
                        <a:pt x="1308" y="1395"/>
                      </a:cubicBezTo>
                      <a:cubicBezTo>
                        <a:pt x="1308" y="1811"/>
                        <a:pt x="1351" y="2530"/>
                        <a:pt x="1279" y="2759"/>
                      </a:cubicBezTo>
                      <a:cubicBezTo>
                        <a:pt x="1193" y="2989"/>
                        <a:pt x="1207" y="3004"/>
                        <a:pt x="992" y="3061"/>
                      </a:cubicBezTo>
                      <a:cubicBezTo>
                        <a:pt x="776" y="3104"/>
                        <a:pt x="690" y="3205"/>
                        <a:pt x="475" y="3262"/>
                      </a:cubicBezTo>
                      <a:cubicBezTo>
                        <a:pt x="345" y="3305"/>
                        <a:pt x="173" y="3349"/>
                        <a:pt x="1" y="3420"/>
                      </a:cubicBezTo>
                      <a:cubicBezTo>
                        <a:pt x="1" y="3420"/>
                        <a:pt x="1" y="3435"/>
                        <a:pt x="1" y="3435"/>
                      </a:cubicBezTo>
                      <a:cubicBezTo>
                        <a:pt x="1" y="3435"/>
                        <a:pt x="259" y="3435"/>
                        <a:pt x="503" y="3363"/>
                      </a:cubicBezTo>
                      <a:lnTo>
                        <a:pt x="489" y="3363"/>
                      </a:lnTo>
                      <a:cubicBezTo>
                        <a:pt x="574" y="3344"/>
                        <a:pt x="665" y="3282"/>
                        <a:pt x="742" y="3282"/>
                      </a:cubicBezTo>
                      <a:cubicBezTo>
                        <a:pt x="782" y="3282"/>
                        <a:pt x="819" y="3299"/>
                        <a:pt x="848" y="3349"/>
                      </a:cubicBezTo>
                      <a:cubicBezTo>
                        <a:pt x="877" y="3392"/>
                        <a:pt x="906" y="3535"/>
                        <a:pt x="949" y="3593"/>
                      </a:cubicBezTo>
                      <a:cubicBezTo>
                        <a:pt x="1078" y="3751"/>
                        <a:pt x="1193" y="4024"/>
                        <a:pt x="1193" y="4024"/>
                      </a:cubicBezTo>
                      <a:cubicBezTo>
                        <a:pt x="1294" y="3851"/>
                        <a:pt x="1207" y="3636"/>
                        <a:pt x="1193" y="3449"/>
                      </a:cubicBezTo>
                      <a:cubicBezTo>
                        <a:pt x="1193" y="3348"/>
                        <a:pt x="1238" y="3257"/>
                        <a:pt x="1387" y="3257"/>
                      </a:cubicBezTo>
                      <a:cubicBezTo>
                        <a:pt x="1407" y="3257"/>
                        <a:pt x="1428" y="3259"/>
                        <a:pt x="1452" y="3262"/>
                      </a:cubicBezTo>
                      <a:cubicBezTo>
                        <a:pt x="1624" y="3291"/>
                        <a:pt x="1825" y="3305"/>
                        <a:pt x="1911" y="3320"/>
                      </a:cubicBezTo>
                      <a:cubicBezTo>
                        <a:pt x="2156" y="3363"/>
                        <a:pt x="2544" y="3463"/>
                        <a:pt x="2544" y="3463"/>
                      </a:cubicBezTo>
                      <a:cubicBezTo>
                        <a:pt x="2544" y="3463"/>
                        <a:pt x="2242" y="3119"/>
                        <a:pt x="1998" y="3018"/>
                      </a:cubicBezTo>
                      <a:cubicBezTo>
                        <a:pt x="1811" y="2961"/>
                        <a:pt x="1667" y="2889"/>
                        <a:pt x="1653" y="2759"/>
                      </a:cubicBezTo>
                      <a:cubicBezTo>
                        <a:pt x="1638" y="2415"/>
                        <a:pt x="1610" y="1"/>
                        <a:pt x="16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42"/>
                <p:cNvSpPr/>
                <p:nvPr/>
              </p:nvSpPr>
              <p:spPr>
                <a:xfrm>
                  <a:off x="4792875" y="1406200"/>
                  <a:ext cx="148025" cy="4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1" h="19286" extrusionOk="0">
                      <a:moveTo>
                        <a:pt x="2702" y="1"/>
                      </a:moveTo>
                      <a:cubicBezTo>
                        <a:pt x="2501" y="1"/>
                        <a:pt x="2400" y="245"/>
                        <a:pt x="2314" y="389"/>
                      </a:cubicBezTo>
                      <a:cubicBezTo>
                        <a:pt x="2314" y="389"/>
                        <a:pt x="2300" y="403"/>
                        <a:pt x="2300" y="418"/>
                      </a:cubicBezTo>
                      <a:cubicBezTo>
                        <a:pt x="2142" y="705"/>
                        <a:pt x="1998" y="1021"/>
                        <a:pt x="1883" y="1337"/>
                      </a:cubicBezTo>
                      <a:cubicBezTo>
                        <a:pt x="1653" y="1984"/>
                        <a:pt x="1538" y="2673"/>
                        <a:pt x="1538" y="3363"/>
                      </a:cubicBezTo>
                      <a:cubicBezTo>
                        <a:pt x="1538" y="3894"/>
                        <a:pt x="1553" y="4397"/>
                        <a:pt x="1596" y="4800"/>
                      </a:cubicBezTo>
                      <a:cubicBezTo>
                        <a:pt x="1452" y="4641"/>
                        <a:pt x="1337" y="4498"/>
                        <a:pt x="1193" y="4440"/>
                      </a:cubicBezTo>
                      <a:cubicBezTo>
                        <a:pt x="1146" y="4423"/>
                        <a:pt x="1103" y="4415"/>
                        <a:pt x="1065" y="4415"/>
                      </a:cubicBezTo>
                      <a:cubicBezTo>
                        <a:pt x="878" y="4415"/>
                        <a:pt x="784" y="4597"/>
                        <a:pt x="748" y="4800"/>
                      </a:cubicBezTo>
                      <a:cubicBezTo>
                        <a:pt x="676" y="5274"/>
                        <a:pt x="820" y="5791"/>
                        <a:pt x="1050" y="6236"/>
                      </a:cubicBezTo>
                      <a:cubicBezTo>
                        <a:pt x="1021" y="6222"/>
                        <a:pt x="978" y="6208"/>
                        <a:pt x="949" y="6208"/>
                      </a:cubicBezTo>
                      <a:cubicBezTo>
                        <a:pt x="941" y="6207"/>
                        <a:pt x="933" y="6207"/>
                        <a:pt x="926" y="6207"/>
                      </a:cubicBezTo>
                      <a:cubicBezTo>
                        <a:pt x="736" y="6207"/>
                        <a:pt x="588" y="6372"/>
                        <a:pt x="547" y="6538"/>
                      </a:cubicBezTo>
                      <a:cubicBezTo>
                        <a:pt x="432" y="6897"/>
                        <a:pt x="662" y="7400"/>
                        <a:pt x="949" y="7730"/>
                      </a:cubicBezTo>
                      <a:cubicBezTo>
                        <a:pt x="877" y="7730"/>
                        <a:pt x="820" y="7759"/>
                        <a:pt x="762" y="7802"/>
                      </a:cubicBezTo>
                      <a:cubicBezTo>
                        <a:pt x="590" y="7975"/>
                        <a:pt x="662" y="8190"/>
                        <a:pt x="777" y="8363"/>
                      </a:cubicBezTo>
                      <a:cubicBezTo>
                        <a:pt x="633" y="8363"/>
                        <a:pt x="475" y="8449"/>
                        <a:pt x="360" y="8578"/>
                      </a:cubicBezTo>
                      <a:cubicBezTo>
                        <a:pt x="245" y="8750"/>
                        <a:pt x="1" y="9383"/>
                        <a:pt x="418" y="9929"/>
                      </a:cubicBezTo>
                      <a:cubicBezTo>
                        <a:pt x="73" y="10288"/>
                        <a:pt x="489" y="10719"/>
                        <a:pt x="748" y="11021"/>
                      </a:cubicBezTo>
                      <a:cubicBezTo>
                        <a:pt x="647" y="11049"/>
                        <a:pt x="547" y="11121"/>
                        <a:pt x="504" y="11279"/>
                      </a:cubicBezTo>
                      <a:cubicBezTo>
                        <a:pt x="432" y="11452"/>
                        <a:pt x="489" y="11624"/>
                        <a:pt x="561" y="11782"/>
                      </a:cubicBezTo>
                      <a:cubicBezTo>
                        <a:pt x="647" y="11969"/>
                        <a:pt x="762" y="12141"/>
                        <a:pt x="877" y="12314"/>
                      </a:cubicBezTo>
                      <a:cubicBezTo>
                        <a:pt x="821" y="12295"/>
                        <a:pt x="759" y="12284"/>
                        <a:pt x="696" y="12284"/>
                      </a:cubicBezTo>
                      <a:cubicBezTo>
                        <a:pt x="616" y="12284"/>
                        <a:pt x="534" y="12302"/>
                        <a:pt x="461" y="12342"/>
                      </a:cubicBezTo>
                      <a:cubicBezTo>
                        <a:pt x="461" y="12342"/>
                        <a:pt x="446" y="12342"/>
                        <a:pt x="446" y="12357"/>
                      </a:cubicBezTo>
                      <a:cubicBezTo>
                        <a:pt x="116" y="12529"/>
                        <a:pt x="44" y="13003"/>
                        <a:pt x="87" y="13348"/>
                      </a:cubicBezTo>
                      <a:cubicBezTo>
                        <a:pt x="145" y="13894"/>
                        <a:pt x="461" y="14397"/>
                        <a:pt x="849" y="14828"/>
                      </a:cubicBezTo>
                      <a:cubicBezTo>
                        <a:pt x="719" y="14885"/>
                        <a:pt x="576" y="15000"/>
                        <a:pt x="504" y="15101"/>
                      </a:cubicBezTo>
                      <a:cubicBezTo>
                        <a:pt x="461" y="15144"/>
                        <a:pt x="432" y="15187"/>
                        <a:pt x="403" y="15230"/>
                      </a:cubicBezTo>
                      <a:cubicBezTo>
                        <a:pt x="145" y="15618"/>
                        <a:pt x="58" y="16106"/>
                        <a:pt x="87" y="16566"/>
                      </a:cubicBezTo>
                      <a:cubicBezTo>
                        <a:pt x="145" y="17155"/>
                        <a:pt x="403" y="17687"/>
                        <a:pt x="734" y="18161"/>
                      </a:cubicBezTo>
                      <a:cubicBezTo>
                        <a:pt x="940" y="18444"/>
                        <a:pt x="1272" y="19004"/>
                        <a:pt x="1680" y="19004"/>
                      </a:cubicBezTo>
                      <a:cubicBezTo>
                        <a:pt x="1728" y="19004"/>
                        <a:pt x="1776" y="18996"/>
                        <a:pt x="1826" y="18980"/>
                      </a:cubicBezTo>
                      <a:cubicBezTo>
                        <a:pt x="1984" y="19138"/>
                        <a:pt x="2257" y="19253"/>
                        <a:pt x="2372" y="19282"/>
                      </a:cubicBezTo>
                      <a:cubicBezTo>
                        <a:pt x="2393" y="19284"/>
                        <a:pt x="2415" y="19286"/>
                        <a:pt x="2437" y="19286"/>
                      </a:cubicBezTo>
                      <a:cubicBezTo>
                        <a:pt x="2654" y="19286"/>
                        <a:pt x="2902" y="19162"/>
                        <a:pt x="3032" y="18980"/>
                      </a:cubicBezTo>
                      <a:cubicBezTo>
                        <a:pt x="3059" y="18991"/>
                        <a:pt x="3091" y="18996"/>
                        <a:pt x="3127" y="18996"/>
                      </a:cubicBezTo>
                      <a:cubicBezTo>
                        <a:pt x="3418" y="18996"/>
                        <a:pt x="3963" y="18669"/>
                        <a:pt x="4053" y="18592"/>
                      </a:cubicBezTo>
                      <a:cubicBezTo>
                        <a:pt x="4713" y="18118"/>
                        <a:pt x="5173" y="17400"/>
                        <a:pt x="5489" y="16652"/>
                      </a:cubicBezTo>
                      <a:cubicBezTo>
                        <a:pt x="5748" y="16035"/>
                        <a:pt x="5920" y="15259"/>
                        <a:pt x="5446" y="14699"/>
                      </a:cubicBezTo>
                      <a:lnTo>
                        <a:pt x="5432" y="14713"/>
                      </a:lnTo>
                      <a:cubicBezTo>
                        <a:pt x="5417" y="14684"/>
                        <a:pt x="5389" y="14670"/>
                        <a:pt x="5374" y="14641"/>
                      </a:cubicBezTo>
                      <a:cubicBezTo>
                        <a:pt x="5475" y="14469"/>
                        <a:pt x="5561" y="14267"/>
                        <a:pt x="5604" y="14081"/>
                      </a:cubicBezTo>
                      <a:cubicBezTo>
                        <a:pt x="5705" y="13765"/>
                        <a:pt x="5762" y="13362"/>
                        <a:pt x="5504" y="13089"/>
                      </a:cubicBezTo>
                      <a:cubicBezTo>
                        <a:pt x="5296" y="12870"/>
                        <a:pt x="4986" y="12795"/>
                        <a:pt x="4677" y="12795"/>
                      </a:cubicBezTo>
                      <a:cubicBezTo>
                        <a:pt x="4622" y="12795"/>
                        <a:pt x="4567" y="12798"/>
                        <a:pt x="4512" y="12802"/>
                      </a:cubicBezTo>
                      <a:cubicBezTo>
                        <a:pt x="4670" y="12543"/>
                        <a:pt x="4857" y="12213"/>
                        <a:pt x="4828" y="11940"/>
                      </a:cubicBezTo>
                      <a:cubicBezTo>
                        <a:pt x="4814" y="11825"/>
                        <a:pt x="4757" y="11739"/>
                        <a:pt x="4685" y="11681"/>
                      </a:cubicBezTo>
                      <a:cubicBezTo>
                        <a:pt x="4843" y="11452"/>
                        <a:pt x="4958" y="11179"/>
                        <a:pt x="5058" y="10949"/>
                      </a:cubicBezTo>
                      <a:cubicBezTo>
                        <a:pt x="5245" y="10503"/>
                        <a:pt x="5417" y="10000"/>
                        <a:pt x="5360" y="9526"/>
                      </a:cubicBezTo>
                      <a:cubicBezTo>
                        <a:pt x="5313" y="9072"/>
                        <a:pt x="4937" y="8647"/>
                        <a:pt x="4528" y="8647"/>
                      </a:cubicBezTo>
                      <a:cubicBezTo>
                        <a:pt x="4432" y="8647"/>
                        <a:pt x="4335" y="8670"/>
                        <a:pt x="4239" y="8722"/>
                      </a:cubicBezTo>
                      <a:cubicBezTo>
                        <a:pt x="4311" y="8463"/>
                        <a:pt x="4311" y="8219"/>
                        <a:pt x="4211" y="7960"/>
                      </a:cubicBezTo>
                      <a:cubicBezTo>
                        <a:pt x="4325" y="7788"/>
                        <a:pt x="4440" y="7630"/>
                        <a:pt x="4555" y="7472"/>
                      </a:cubicBezTo>
                      <a:cubicBezTo>
                        <a:pt x="4915" y="6998"/>
                        <a:pt x="5216" y="6466"/>
                        <a:pt x="5288" y="5863"/>
                      </a:cubicBezTo>
                      <a:cubicBezTo>
                        <a:pt x="5346" y="5475"/>
                        <a:pt x="5302" y="4871"/>
                        <a:pt x="4929" y="4627"/>
                      </a:cubicBezTo>
                      <a:cubicBezTo>
                        <a:pt x="4826" y="4559"/>
                        <a:pt x="4721" y="4530"/>
                        <a:pt x="4615" y="4530"/>
                      </a:cubicBezTo>
                      <a:cubicBezTo>
                        <a:pt x="4411" y="4530"/>
                        <a:pt x="4209" y="4638"/>
                        <a:pt x="4038" y="4771"/>
                      </a:cubicBezTo>
                      <a:cubicBezTo>
                        <a:pt x="4096" y="4584"/>
                        <a:pt x="4340" y="4354"/>
                        <a:pt x="4254" y="4167"/>
                      </a:cubicBezTo>
                      <a:cubicBezTo>
                        <a:pt x="4221" y="4090"/>
                        <a:pt x="4173" y="4066"/>
                        <a:pt x="4123" y="4066"/>
                      </a:cubicBezTo>
                      <a:cubicBezTo>
                        <a:pt x="4041" y="4066"/>
                        <a:pt x="3953" y="4130"/>
                        <a:pt x="3909" y="4139"/>
                      </a:cubicBezTo>
                      <a:cubicBezTo>
                        <a:pt x="4167" y="3636"/>
                        <a:pt x="4297" y="3075"/>
                        <a:pt x="4311" y="2544"/>
                      </a:cubicBezTo>
                      <a:cubicBezTo>
                        <a:pt x="4311" y="2314"/>
                        <a:pt x="4297" y="2055"/>
                        <a:pt x="4024" y="2027"/>
                      </a:cubicBezTo>
                      <a:cubicBezTo>
                        <a:pt x="4001" y="2022"/>
                        <a:pt x="3978" y="2019"/>
                        <a:pt x="3957" y="2019"/>
                      </a:cubicBezTo>
                      <a:cubicBezTo>
                        <a:pt x="3855" y="2019"/>
                        <a:pt x="3764" y="2071"/>
                        <a:pt x="3693" y="2142"/>
                      </a:cubicBezTo>
                      <a:cubicBezTo>
                        <a:pt x="3722" y="1955"/>
                        <a:pt x="3736" y="1768"/>
                        <a:pt x="3736" y="1610"/>
                      </a:cubicBezTo>
                      <a:cubicBezTo>
                        <a:pt x="3736" y="1351"/>
                        <a:pt x="3736" y="1035"/>
                        <a:pt x="3535" y="834"/>
                      </a:cubicBezTo>
                      <a:cubicBezTo>
                        <a:pt x="3528" y="827"/>
                        <a:pt x="3514" y="823"/>
                        <a:pt x="3499" y="823"/>
                      </a:cubicBezTo>
                      <a:cubicBezTo>
                        <a:pt x="3485" y="823"/>
                        <a:pt x="3471" y="827"/>
                        <a:pt x="3463" y="834"/>
                      </a:cubicBezTo>
                      <a:cubicBezTo>
                        <a:pt x="3406" y="892"/>
                        <a:pt x="3363" y="949"/>
                        <a:pt x="3320" y="992"/>
                      </a:cubicBezTo>
                      <a:cubicBezTo>
                        <a:pt x="3234" y="619"/>
                        <a:pt x="3032" y="1"/>
                        <a:pt x="27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42"/>
                <p:cNvSpPr/>
                <p:nvPr/>
              </p:nvSpPr>
              <p:spPr>
                <a:xfrm>
                  <a:off x="4793975" y="1406200"/>
                  <a:ext cx="146550" cy="4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2" h="19286" extrusionOk="0">
                      <a:moveTo>
                        <a:pt x="2658" y="1"/>
                      </a:moveTo>
                      <a:cubicBezTo>
                        <a:pt x="2457" y="1"/>
                        <a:pt x="2356" y="245"/>
                        <a:pt x="2270" y="389"/>
                      </a:cubicBezTo>
                      <a:cubicBezTo>
                        <a:pt x="2270" y="389"/>
                        <a:pt x="2256" y="403"/>
                        <a:pt x="2256" y="418"/>
                      </a:cubicBezTo>
                      <a:cubicBezTo>
                        <a:pt x="2274" y="415"/>
                        <a:pt x="2291" y="414"/>
                        <a:pt x="2309" y="414"/>
                      </a:cubicBezTo>
                      <a:cubicBezTo>
                        <a:pt x="2518" y="414"/>
                        <a:pt x="2711" y="571"/>
                        <a:pt x="2830" y="863"/>
                      </a:cubicBezTo>
                      <a:cubicBezTo>
                        <a:pt x="2960" y="1150"/>
                        <a:pt x="2960" y="1538"/>
                        <a:pt x="2888" y="1897"/>
                      </a:cubicBezTo>
                      <a:cubicBezTo>
                        <a:pt x="2894" y="1897"/>
                        <a:pt x="2900" y="1897"/>
                        <a:pt x="2906" y="1897"/>
                      </a:cubicBezTo>
                      <a:cubicBezTo>
                        <a:pt x="3058" y="1897"/>
                        <a:pt x="3205" y="2062"/>
                        <a:pt x="3233" y="2213"/>
                      </a:cubicBezTo>
                      <a:cubicBezTo>
                        <a:pt x="3261" y="2429"/>
                        <a:pt x="3204" y="2731"/>
                        <a:pt x="3089" y="2975"/>
                      </a:cubicBezTo>
                      <a:cubicBezTo>
                        <a:pt x="3276" y="2975"/>
                        <a:pt x="3434" y="3147"/>
                        <a:pt x="3463" y="3334"/>
                      </a:cubicBezTo>
                      <a:cubicBezTo>
                        <a:pt x="3520" y="3650"/>
                        <a:pt x="3362" y="4052"/>
                        <a:pt x="3175" y="4383"/>
                      </a:cubicBezTo>
                      <a:cubicBezTo>
                        <a:pt x="3190" y="4397"/>
                        <a:pt x="3204" y="4397"/>
                        <a:pt x="3233" y="4412"/>
                      </a:cubicBezTo>
                      <a:cubicBezTo>
                        <a:pt x="3348" y="4498"/>
                        <a:pt x="3305" y="4685"/>
                        <a:pt x="3247" y="4828"/>
                      </a:cubicBezTo>
                      <a:cubicBezTo>
                        <a:pt x="3520" y="4828"/>
                        <a:pt x="3563" y="5231"/>
                        <a:pt x="3506" y="5460"/>
                      </a:cubicBezTo>
                      <a:cubicBezTo>
                        <a:pt x="3477" y="5662"/>
                        <a:pt x="3391" y="5877"/>
                        <a:pt x="3290" y="6078"/>
                      </a:cubicBezTo>
                      <a:cubicBezTo>
                        <a:pt x="3333" y="6057"/>
                        <a:pt x="3380" y="6046"/>
                        <a:pt x="3428" y="6046"/>
                      </a:cubicBezTo>
                      <a:cubicBezTo>
                        <a:pt x="3477" y="6046"/>
                        <a:pt x="3527" y="6057"/>
                        <a:pt x="3577" y="6078"/>
                      </a:cubicBezTo>
                      <a:cubicBezTo>
                        <a:pt x="3764" y="6164"/>
                        <a:pt x="3764" y="6394"/>
                        <a:pt x="3764" y="6581"/>
                      </a:cubicBezTo>
                      <a:cubicBezTo>
                        <a:pt x="3824" y="6551"/>
                        <a:pt x="3872" y="6525"/>
                        <a:pt x="3928" y="6525"/>
                      </a:cubicBezTo>
                      <a:cubicBezTo>
                        <a:pt x="3981" y="6525"/>
                        <a:pt x="4041" y="6548"/>
                        <a:pt x="4123" y="6610"/>
                      </a:cubicBezTo>
                      <a:cubicBezTo>
                        <a:pt x="4253" y="6710"/>
                        <a:pt x="4339" y="6840"/>
                        <a:pt x="4310" y="7012"/>
                      </a:cubicBezTo>
                      <a:cubicBezTo>
                        <a:pt x="4281" y="7271"/>
                        <a:pt x="4009" y="7544"/>
                        <a:pt x="3836" y="7745"/>
                      </a:cubicBezTo>
                      <a:cubicBezTo>
                        <a:pt x="3764" y="7831"/>
                        <a:pt x="3692" y="7917"/>
                        <a:pt x="3621" y="8003"/>
                      </a:cubicBezTo>
                      <a:cubicBezTo>
                        <a:pt x="3664" y="8061"/>
                        <a:pt x="3678" y="8133"/>
                        <a:pt x="3678" y="8205"/>
                      </a:cubicBezTo>
                      <a:cubicBezTo>
                        <a:pt x="3664" y="8406"/>
                        <a:pt x="3606" y="8621"/>
                        <a:pt x="3506" y="8808"/>
                      </a:cubicBezTo>
                      <a:cubicBezTo>
                        <a:pt x="3664" y="8880"/>
                        <a:pt x="3750" y="9110"/>
                        <a:pt x="3736" y="9296"/>
                      </a:cubicBezTo>
                      <a:cubicBezTo>
                        <a:pt x="3736" y="9440"/>
                        <a:pt x="3678" y="9627"/>
                        <a:pt x="3606" y="9785"/>
                      </a:cubicBezTo>
                      <a:cubicBezTo>
                        <a:pt x="3617" y="9784"/>
                        <a:pt x="3629" y="9784"/>
                        <a:pt x="3640" y="9784"/>
                      </a:cubicBezTo>
                      <a:cubicBezTo>
                        <a:pt x="3806" y="9784"/>
                        <a:pt x="4000" y="9879"/>
                        <a:pt x="4080" y="9986"/>
                      </a:cubicBezTo>
                      <a:cubicBezTo>
                        <a:pt x="4425" y="10374"/>
                        <a:pt x="4195" y="10934"/>
                        <a:pt x="4023" y="11365"/>
                      </a:cubicBezTo>
                      <a:cubicBezTo>
                        <a:pt x="4181" y="11365"/>
                        <a:pt x="4296" y="11552"/>
                        <a:pt x="4310" y="11696"/>
                      </a:cubicBezTo>
                      <a:cubicBezTo>
                        <a:pt x="4325" y="11983"/>
                        <a:pt x="4138" y="12371"/>
                        <a:pt x="3951" y="12615"/>
                      </a:cubicBezTo>
                      <a:cubicBezTo>
                        <a:pt x="3980" y="12630"/>
                        <a:pt x="4009" y="12673"/>
                        <a:pt x="4037" y="12730"/>
                      </a:cubicBezTo>
                      <a:cubicBezTo>
                        <a:pt x="4109" y="12931"/>
                        <a:pt x="4009" y="13176"/>
                        <a:pt x="3894" y="13348"/>
                      </a:cubicBezTo>
                      <a:cubicBezTo>
                        <a:pt x="4526" y="13578"/>
                        <a:pt x="4281" y="14454"/>
                        <a:pt x="3937" y="14885"/>
                      </a:cubicBezTo>
                      <a:cubicBezTo>
                        <a:pt x="3793" y="15072"/>
                        <a:pt x="3434" y="15331"/>
                        <a:pt x="3132" y="15374"/>
                      </a:cubicBezTo>
                      <a:cubicBezTo>
                        <a:pt x="3089" y="15604"/>
                        <a:pt x="2859" y="15819"/>
                        <a:pt x="2658" y="15891"/>
                      </a:cubicBezTo>
                      <a:cubicBezTo>
                        <a:pt x="2606" y="15910"/>
                        <a:pt x="2546" y="15924"/>
                        <a:pt x="2486" y="15924"/>
                      </a:cubicBezTo>
                      <a:cubicBezTo>
                        <a:pt x="2413" y="15924"/>
                        <a:pt x="2340" y="15903"/>
                        <a:pt x="2284" y="15848"/>
                      </a:cubicBezTo>
                      <a:cubicBezTo>
                        <a:pt x="2158" y="15955"/>
                        <a:pt x="1953" y="16000"/>
                        <a:pt x="1749" y="16000"/>
                      </a:cubicBezTo>
                      <a:cubicBezTo>
                        <a:pt x="1514" y="16000"/>
                        <a:pt x="1279" y="15940"/>
                        <a:pt x="1164" y="15848"/>
                      </a:cubicBezTo>
                      <a:cubicBezTo>
                        <a:pt x="718" y="15503"/>
                        <a:pt x="977" y="15072"/>
                        <a:pt x="1322" y="14813"/>
                      </a:cubicBezTo>
                      <a:cubicBezTo>
                        <a:pt x="977" y="14627"/>
                        <a:pt x="733" y="13966"/>
                        <a:pt x="675" y="13722"/>
                      </a:cubicBezTo>
                      <a:cubicBezTo>
                        <a:pt x="632" y="13492"/>
                        <a:pt x="690" y="13046"/>
                        <a:pt x="891" y="12888"/>
                      </a:cubicBezTo>
                      <a:cubicBezTo>
                        <a:pt x="704" y="12759"/>
                        <a:pt x="532" y="12572"/>
                        <a:pt x="388" y="12357"/>
                      </a:cubicBezTo>
                      <a:cubicBezTo>
                        <a:pt x="58" y="12529"/>
                        <a:pt x="0" y="13003"/>
                        <a:pt x="29" y="13348"/>
                      </a:cubicBezTo>
                      <a:cubicBezTo>
                        <a:pt x="86" y="13894"/>
                        <a:pt x="402" y="14397"/>
                        <a:pt x="805" y="14828"/>
                      </a:cubicBezTo>
                      <a:cubicBezTo>
                        <a:pt x="661" y="14885"/>
                        <a:pt x="532" y="15000"/>
                        <a:pt x="445" y="15101"/>
                      </a:cubicBezTo>
                      <a:cubicBezTo>
                        <a:pt x="417" y="15144"/>
                        <a:pt x="374" y="15187"/>
                        <a:pt x="345" y="15230"/>
                      </a:cubicBezTo>
                      <a:cubicBezTo>
                        <a:pt x="101" y="15618"/>
                        <a:pt x="0" y="16106"/>
                        <a:pt x="43" y="16566"/>
                      </a:cubicBezTo>
                      <a:cubicBezTo>
                        <a:pt x="86" y="17155"/>
                        <a:pt x="345" y="17687"/>
                        <a:pt x="690" y="18161"/>
                      </a:cubicBezTo>
                      <a:cubicBezTo>
                        <a:pt x="896" y="18444"/>
                        <a:pt x="1228" y="19004"/>
                        <a:pt x="1626" y="19004"/>
                      </a:cubicBezTo>
                      <a:cubicBezTo>
                        <a:pt x="1672" y="19004"/>
                        <a:pt x="1719" y="18996"/>
                        <a:pt x="1767" y="18980"/>
                      </a:cubicBezTo>
                      <a:cubicBezTo>
                        <a:pt x="1925" y="19138"/>
                        <a:pt x="2198" y="19253"/>
                        <a:pt x="2313" y="19282"/>
                      </a:cubicBezTo>
                      <a:cubicBezTo>
                        <a:pt x="2336" y="19284"/>
                        <a:pt x="2359" y="19286"/>
                        <a:pt x="2382" y="19286"/>
                      </a:cubicBezTo>
                      <a:cubicBezTo>
                        <a:pt x="2607" y="19286"/>
                        <a:pt x="2844" y="19162"/>
                        <a:pt x="2974" y="18980"/>
                      </a:cubicBezTo>
                      <a:cubicBezTo>
                        <a:pt x="3001" y="18991"/>
                        <a:pt x="3033" y="18996"/>
                        <a:pt x="3069" y="18996"/>
                      </a:cubicBezTo>
                      <a:cubicBezTo>
                        <a:pt x="3360" y="18996"/>
                        <a:pt x="3905" y="18669"/>
                        <a:pt x="3994" y="18592"/>
                      </a:cubicBezTo>
                      <a:cubicBezTo>
                        <a:pt x="4655" y="18118"/>
                        <a:pt x="5129" y="17400"/>
                        <a:pt x="5431" y="16652"/>
                      </a:cubicBezTo>
                      <a:cubicBezTo>
                        <a:pt x="5689" y="16035"/>
                        <a:pt x="5862" y="15259"/>
                        <a:pt x="5388" y="14699"/>
                      </a:cubicBezTo>
                      <a:lnTo>
                        <a:pt x="5388" y="14713"/>
                      </a:lnTo>
                      <a:cubicBezTo>
                        <a:pt x="5373" y="14684"/>
                        <a:pt x="5345" y="14670"/>
                        <a:pt x="5330" y="14641"/>
                      </a:cubicBezTo>
                      <a:cubicBezTo>
                        <a:pt x="5431" y="14469"/>
                        <a:pt x="5517" y="14267"/>
                        <a:pt x="5560" y="14081"/>
                      </a:cubicBezTo>
                      <a:cubicBezTo>
                        <a:pt x="5661" y="13765"/>
                        <a:pt x="5718" y="13362"/>
                        <a:pt x="5460" y="13089"/>
                      </a:cubicBezTo>
                      <a:cubicBezTo>
                        <a:pt x="5252" y="12870"/>
                        <a:pt x="4942" y="12795"/>
                        <a:pt x="4633" y="12795"/>
                      </a:cubicBezTo>
                      <a:cubicBezTo>
                        <a:pt x="4578" y="12795"/>
                        <a:pt x="4523" y="12798"/>
                        <a:pt x="4468" y="12802"/>
                      </a:cubicBezTo>
                      <a:cubicBezTo>
                        <a:pt x="4626" y="12543"/>
                        <a:pt x="4813" y="12213"/>
                        <a:pt x="4784" y="11940"/>
                      </a:cubicBezTo>
                      <a:cubicBezTo>
                        <a:pt x="4770" y="11825"/>
                        <a:pt x="4713" y="11739"/>
                        <a:pt x="4641" y="11681"/>
                      </a:cubicBezTo>
                      <a:cubicBezTo>
                        <a:pt x="4799" y="11452"/>
                        <a:pt x="4914" y="11179"/>
                        <a:pt x="5014" y="10949"/>
                      </a:cubicBezTo>
                      <a:cubicBezTo>
                        <a:pt x="5201" y="10503"/>
                        <a:pt x="5373" y="10000"/>
                        <a:pt x="5316" y="9526"/>
                      </a:cubicBezTo>
                      <a:cubicBezTo>
                        <a:pt x="5269" y="9072"/>
                        <a:pt x="4893" y="8647"/>
                        <a:pt x="4484" y="8647"/>
                      </a:cubicBezTo>
                      <a:cubicBezTo>
                        <a:pt x="4388" y="8647"/>
                        <a:pt x="4291" y="8670"/>
                        <a:pt x="4195" y="8722"/>
                      </a:cubicBezTo>
                      <a:cubicBezTo>
                        <a:pt x="4267" y="8463"/>
                        <a:pt x="4267" y="8219"/>
                        <a:pt x="4167" y="7960"/>
                      </a:cubicBezTo>
                      <a:cubicBezTo>
                        <a:pt x="4281" y="7788"/>
                        <a:pt x="4396" y="7630"/>
                        <a:pt x="4511" y="7472"/>
                      </a:cubicBezTo>
                      <a:cubicBezTo>
                        <a:pt x="4871" y="6998"/>
                        <a:pt x="5172" y="6466"/>
                        <a:pt x="5244" y="5863"/>
                      </a:cubicBezTo>
                      <a:cubicBezTo>
                        <a:pt x="5302" y="5475"/>
                        <a:pt x="5258" y="4871"/>
                        <a:pt x="4885" y="4627"/>
                      </a:cubicBezTo>
                      <a:cubicBezTo>
                        <a:pt x="4782" y="4559"/>
                        <a:pt x="4677" y="4530"/>
                        <a:pt x="4571" y="4530"/>
                      </a:cubicBezTo>
                      <a:cubicBezTo>
                        <a:pt x="4367" y="4530"/>
                        <a:pt x="4165" y="4638"/>
                        <a:pt x="3994" y="4771"/>
                      </a:cubicBezTo>
                      <a:cubicBezTo>
                        <a:pt x="4052" y="4584"/>
                        <a:pt x="4296" y="4354"/>
                        <a:pt x="4210" y="4167"/>
                      </a:cubicBezTo>
                      <a:cubicBezTo>
                        <a:pt x="4177" y="4090"/>
                        <a:pt x="4129" y="4066"/>
                        <a:pt x="4079" y="4066"/>
                      </a:cubicBezTo>
                      <a:cubicBezTo>
                        <a:pt x="3997" y="4066"/>
                        <a:pt x="3909" y="4130"/>
                        <a:pt x="3865" y="4139"/>
                      </a:cubicBezTo>
                      <a:cubicBezTo>
                        <a:pt x="4123" y="3636"/>
                        <a:pt x="4253" y="3075"/>
                        <a:pt x="4267" y="2544"/>
                      </a:cubicBezTo>
                      <a:cubicBezTo>
                        <a:pt x="4267" y="2314"/>
                        <a:pt x="4253" y="2055"/>
                        <a:pt x="3980" y="2027"/>
                      </a:cubicBezTo>
                      <a:cubicBezTo>
                        <a:pt x="3957" y="2022"/>
                        <a:pt x="3934" y="2019"/>
                        <a:pt x="3913" y="2019"/>
                      </a:cubicBezTo>
                      <a:cubicBezTo>
                        <a:pt x="3811" y="2019"/>
                        <a:pt x="3720" y="2071"/>
                        <a:pt x="3649" y="2142"/>
                      </a:cubicBezTo>
                      <a:cubicBezTo>
                        <a:pt x="3678" y="1955"/>
                        <a:pt x="3692" y="1768"/>
                        <a:pt x="3692" y="1610"/>
                      </a:cubicBezTo>
                      <a:cubicBezTo>
                        <a:pt x="3692" y="1351"/>
                        <a:pt x="3692" y="1035"/>
                        <a:pt x="3491" y="834"/>
                      </a:cubicBezTo>
                      <a:cubicBezTo>
                        <a:pt x="3484" y="827"/>
                        <a:pt x="3470" y="823"/>
                        <a:pt x="3455" y="823"/>
                      </a:cubicBezTo>
                      <a:cubicBezTo>
                        <a:pt x="3441" y="823"/>
                        <a:pt x="3427" y="827"/>
                        <a:pt x="3419" y="834"/>
                      </a:cubicBezTo>
                      <a:cubicBezTo>
                        <a:pt x="3362" y="892"/>
                        <a:pt x="3319" y="949"/>
                        <a:pt x="3276" y="992"/>
                      </a:cubicBezTo>
                      <a:cubicBezTo>
                        <a:pt x="3190" y="619"/>
                        <a:pt x="2988" y="1"/>
                        <a:pt x="2658" y="1"/>
                      </a:cubicBezTo>
                      <a:close/>
                    </a:path>
                  </a:pathLst>
                </a:custGeom>
                <a:solidFill>
                  <a:srgbClr val="4D7747">
                    <a:alpha val="26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42"/>
                <p:cNvSpPr/>
                <p:nvPr/>
              </p:nvSpPr>
              <p:spPr>
                <a:xfrm>
                  <a:off x="4794325" y="1725725"/>
                  <a:ext cx="146200" cy="16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8" h="6505" extrusionOk="0">
                      <a:moveTo>
                        <a:pt x="4601" y="1"/>
                      </a:moveTo>
                      <a:cubicBezTo>
                        <a:pt x="4552" y="1"/>
                        <a:pt x="4503" y="3"/>
                        <a:pt x="4454" y="7"/>
                      </a:cubicBezTo>
                      <a:cubicBezTo>
                        <a:pt x="4411" y="50"/>
                        <a:pt x="4368" y="93"/>
                        <a:pt x="4339" y="150"/>
                      </a:cubicBezTo>
                      <a:cubicBezTo>
                        <a:pt x="4366" y="147"/>
                        <a:pt x="4392" y="145"/>
                        <a:pt x="4418" y="145"/>
                      </a:cubicBezTo>
                      <a:cubicBezTo>
                        <a:pt x="4606" y="145"/>
                        <a:pt x="4781" y="238"/>
                        <a:pt x="4857" y="452"/>
                      </a:cubicBezTo>
                      <a:cubicBezTo>
                        <a:pt x="4928" y="668"/>
                        <a:pt x="4857" y="869"/>
                        <a:pt x="4727" y="1027"/>
                      </a:cubicBezTo>
                      <a:cubicBezTo>
                        <a:pt x="5058" y="1170"/>
                        <a:pt x="4857" y="1731"/>
                        <a:pt x="4727" y="1946"/>
                      </a:cubicBezTo>
                      <a:cubicBezTo>
                        <a:pt x="4627" y="2119"/>
                        <a:pt x="4483" y="2248"/>
                        <a:pt x="4354" y="2377"/>
                      </a:cubicBezTo>
                      <a:cubicBezTo>
                        <a:pt x="4469" y="2420"/>
                        <a:pt x="4555" y="2550"/>
                        <a:pt x="4627" y="2693"/>
                      </a:cubicBezTo>
                      <a:cubicBezTo>
                        <a:pt x="4813" y="3153"/>
                        <a:pt x="4569" y="3685"/>
                        <a:pt x="4325" y="4087"/>
                      </a:cubicBezTo>
                      <a:cubicBezTo>
                        <a:pt x="4163" y="4357"/>
                        <a:pt x="3470" y="5132"/>
                        <a:pt x="2982" y="5132"/>
                      </a:cubicBezTo>
                      <a:cubicBezTo>
                        <a:pt x="2950" y="5132"/>
                        <a:pt x="2918" y="5129"/>
                        <a:pt x="2888" y="5121"/>
                      </a:cubicBezTo>
                      <a:cubicBezTo>
                        <a:pt x="2845" y="5337"/>
                        <a:pt x="2701" y="5538"/>
                        <a:pt x="2500" y="5610"/>
                      </a:cubicBezTo>
                      <a:cubicBezTo>
                        <a:pt x="2413" y="5648"/>
                        <a:pt x="2317" y="5668"/>
                        <a:pt x="2221" y="5668"/>
                      </a:cubicBezTo>
                      <a:cubicBezTo>
                        <a:pt x="2066" y="5668"/>
                        <a:pt x="1912" y="5616"/>
                        <a:pt x="1796" y="5509"/>
                      </a:cubicBezTo>
                      <a:cubicBezTo>
                        <a:pt x="1710" y="5423"/>
                        <a:pt x="1653" y="5308"/>
                        <a:pt x="1653" y="5193"/>
                      </a:cubicBezTo>
                      <a:cubicBezTo>
                        <a:pt x="1638" y="5179"/>
                        <a:pt x="1638" y="5179"/>
                        <a:pt x="1624" y="5164"/>
                      </a:cubicBezTo>
                      <a:cubicBezTo>
                        <a:pt x="489" y="4805"/>
                        <a:pt x="58" y="3541"/>
                        <a:pt x="345" y="2463"/>
                      </a:cubicBezTo>
                      <a:lnTo>
                        <a:pt x="345" y="2463"/>
                      </a:lnTo>
                      <a:cubicBezTo>
                        <a:pt x="87" y="2851"/>
                        <a:pt x="0" y="3325"/>
                        <a:pt x="29" y="3785"/>
                      </a:cubicBezTo>
                      <a:cubicBezTo>
                        <a:pt x="72" y="4374"/>
                        <a:pt x="331" y="4920"/>
                        <a:pt x="676" y="5380"/>
                      </a:cubicBezTo>
                      <a:cubicBezTo>
                        <a:pt x="882" y="5663"/>
                        <a:pt x="1214" y="6223"/>
                        <a:pt x="1612" y="6223"/>
                      </a:cubicBezTo>
                      <a:cubicBezTo>
                        <a:pt x="1658" y="6223"/>
                        <a:pt x="1705" y="6215"/>
                        <a:pt x="1753" y="6199"/>
                      </a:cubicBezTo>
                      <a:cubicBezTo>
                        <a:pt x="1911" y="6357"/>
                        <a:pt x="2199" y="6486"/>
                        <a:pt x="2314" y="6501"/>
                      </a:cubicBezTo>
                      <a:cubicBezTo>
                        <a:pt x="2335" y="6503"/>
                        <a:pt x="2357" y="6505"/>
                        <a:pt x="2379" y="6505"/>
                      </a:cubicBezTo>
                      <a:cubicBezTo>
                        <a:pt x="2596" y="6505"/>
                        <a:pt x="2844" y="6381"/>
                        <a:pt x="2974" y="6199"/>
                      </a:cubicBezTo>
                      <a:cubicBezTo>
                        <a:pt x="3001" y="6210"/>
                        <a:pt x="3033" y="6215"/>
                        <a:pt x="3069" y="6215"/>
                      </a:cubicBezTo>
                      <a:cubicBezTo>
                        <a:pt x="3358" y="6215"/>
                        <a:pt x="3892" y="5889"/>
                        <a:pt x="3995" y="5825"/>
                      </a:cubicBezTo>
                      <a:cubicBezTo>
                        <a:pt x="4641" y="5337"/>
                        <a:pt x="5115" y="4619"/>
                        <a:pt x="5431" y="3871"/>
                      </a:cubicBezTo>
                      <a:cubicBezTo>
                        <a:pt x="5675" y="3254"/>
                        <a:pt x="5848" y="2478"/>
                        <a:pt x="5374" y="1918"/>
                      </a:cubicBezTo>
                      <a:cubicBezTo>
                        <a:pt x="5359" y="1903"/>
                        <a:pt x="5345" y="1889"/>
                        <a:pt x="5316" y="1860"/>
                      </a:cubicBezTo>
                      <a:cubicBezTo>
                        <a:pt x="5417" y="1688"/>
                        <a:pt x="5503" y="1486"/>
                        <a:pt x="5561" y="1300"/>
                      </a:cubicBezTo>
                      <a:cubicBezTo>
                        <a:pt x="5647" y="984"/>
                        <a:pt x="5704" y="581"/>
                        <a:pt x="5446" y="308"/>
                      </a:cubicBezTo>
                      <a:cubicBezTo>
                        <a:pt x="5234" y="85"/>
                        <a:pt x="4916" y="1"/>
                        <a:pt x="4601" y="1"/>
                      </a:cubicBezTo>
                      <a:close/>
                    </a:path>
                  </a:pathLst>
                </a:custGeom>
                <a:solidFill>
                  <a:srgbClr val="4D7747">
                    <a:alpha val="26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42"/>
                <p:cNvSpPr/>
                <p:nvPr/>
              </p:nvSpPr>
              <p:spPr>
                <a:xfrm>
                  <a:off x="4812275" y="1453575"/>
                  <a:ext cx="70800" cy="30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" h="12176" extrusionOk="0">
                      <a:moveTo>
                        <a:pt x="1402" y="1"/>
                      </a:moveTo>
                      <a:cubicBezTo>
                        <a:pt x="1395" y="1"/>
                        <a:pt x="1387" y="1"/>
                        <a:pt x="1380" y="2"/>
                      </a:cubicBezTo>
                      <a:cubicBezTo>
                        <a:pt x="1193" y="17"/>
                        <a:pt x="1150" y="362"/>
                        <a:pt x="1150" y="491"/>
                      </a:cubicBezTo>
                      <a:cubicBezTo>
                        <a:pt x="1150" y="635"/>
                        <a:pt x="1193" y="836"/>
                        <a:pt x="1294" y="951"/>
                      </a:cubicBezTo>
                      <a:cubicBezTo>
                        <a:pt x="1193" y="965"/>
                        <a:pt x="1078" y="1080"/>
                        <a:pt x="1064" y="1180"/>
                      </a:cubicBezTo>
                      <a:cubicBezTo>
                        <a:pt x="1050" y="1310"/>
                        <a:pt x="1121" y="1453"/>
                        <a:pt x="1222" y="1540"/>
                      </a:cubicBezTo>
                      <a:cubicBezTo>
                        <a:pt x="1208" y="1540"/>
                        <a:pt x="1179" y="1554"/>
                        <a:pt x="1165" y="1568"/>
                      </a:cubicBezTo>
                      <a:cubicBezTo>
                        <a:pt x="1006" y="1683"/>
                        <a:pt x="1064" y="1856"/>
                        <a:pt x="1165" y="1999"/>
                      </a:cubicBezTo>
                      <a:cubicBezTo>
                        <a:pt x="1078" y="2042"/>
                        <a:pt x="1021" y="2143"/>
                        <a:pt x="1021" y="2258"/>
                      </a:cubicBezTo>
                      <a:cubicBezTo>
                        <a:pt x="1035" y="2416"/>
                        <a:pt x="1179" y="2632"/>
                        <a:pt x="1337" y="2746"/>
                      </a:cubicBezTo>
                      <a:cubicBezTo>
                        <a:pt x="1251" y="2746"/>
                        <a:pt x="1179" y="2818"/>
                        <a:pt x="1136" y="2905"/>
                      </a:cubicBezTo>
                      <a:cubicBezTo>
                        <a:pt x="1093" y="3005"/>
                        <a:pt x="1107" y="3091"/>
                        <a:pt x="1150" y="3177"/>
                      </a:cubicBezTo>
                      <a:cubicBezTo>
                        <a:pt x="1050" y="3177"/>
                        <a:pt x="963" y="3221"/>
                        <a:pt x="949" y="3364"/>
                      </a:cubicBezTo>
                      <a:cubicBezTo>
                        <a:pt x="935" y="3479"/>
                        <a:pt x="978" y="3594"/>
                        <a:pt x="1050" y="3709"/>
                      </a:cubicBezTo>
                      <a:cubicBezTo>
                        <a:pt x="997" y="3686"/>
                        <a:pt x="942" y="3675"/>
                        <a:pt x="889" y="3675"/>
                      </a:cubicBezTo>
                      <a:cubicBezTo>
                        <a:pt x="740" y="3675"/>
                        <a:pt x="607" y="3767"/>
                        <a:pt x="575" y="3968"/>
                      </a:cubicBezTo>
                      <a:cubicBezTo>
                        <a:pt x="532" y="4198"/>
                        <a:pt x="633" y="4485"/>
                        <a:pt x="820" y="4672"/>
                      </a:cubicBezTo>
                      <a:cubicBezTo>
                        <a:pt x="805" y="4686"/>
                        <a:pt x="791" y="4715"/>
                        <a:pt x="791" y="4744"/>
                      </a:cubicBezTo>
                      <a:cubicBezTo>
                        <a:pt x="777" y="4772"/>
                        <a:pt x="791" y="4801"/>
                        <a:pt x="791" y="4830"/>
                      </a:cubicBezTo>
                      <a:cubicBezTo>
                        <a:pt x="748" y="4844"/>
                        <a:pt x="705" y="4887"/>
                        <a:pt x="676" y="4916"/>
                      </a:cubicBezTo>
                      <a:cubicBezTo>
                        <a:pt x="604" y="5031"/>
                        <a:pt x="604" y="5218"/>
                        <a:pt x="647" y="5347"/>
                      </a:cubicBezTo>
                      <a:cubicBezTo>
                        <a:pt x="504" y="5376"/>
                        <a:pt x="389" y="5505"/>
                        <a:pt x="360" y="5649"/>
                      </a:cubicBezTo>
                      <a:cubicBezTo>
                        <a:pt x="302" y="5864"/>
                        <a:pt x="690" y="6439"/>
                        <a:pt x="863" y="6669"/>
                      </a:cubicBezTo>
                      <a:cubicBezTo>
                        <a:pt x="851" y="6664"/>
                        <a:pt x="840" y="6662"/>
                        <a:pt x="830" y="6662"/>
                      </a:cubicBezTo>
                      <a:cubicBezTo>
                        <a:pt x="717" y="6662"/>
                        <a:pt x="709" y="6938"/>
                        <a:pt x="762" y="7057"/>
                      </a:cubicBezTo>
                      <a:cubicBezTo>
                        <a:pt x="740" y="7054"/>
                        <a:pt x="719" y="7053"/>
                        <a:pt x="699" y="7053"/>
                      </a:cubicBezTo>
                      <a:cubicBezTo>
                        <a:pt x="299" y="7053"/>
                        <a:pt x="275" y="7579"/>
                        <a:pt x="575" y="7962"/>
                      </a:cubicBezTo>
                      <a:cubicBezTo>
                        <a:pt x="483" y="7925"/>
                        <a:pt x="405" y="7910"/>
                        <a:pt x="340" y="7910"/>
                      </a:cubicBezTo>
                      <a:cubicBezTo>
                        <a:pt x="100" y="7910"/>
                        <a:pt x="26" y="8113"/>
                        <a:pt x="15" y="8192"/>
                      </a:cubicBezTo>
                      <a:cubicBezTo>
                        <a:pt x="1" y="8321"/>
                        <a:pt x="101" y="8407"/>
                        <a:pt x="202" y="8465"/>
                      </a:cubicBezTo>
                      <a:cubicBezTo>
                        <a:pt x="245" y="8493"/>
                        <a:pt x="288" y="8522"/>
                        <a:pt x="331" y="8536"/>
                      </a:cubicBezTo>
                      <a:cubicBezTo>
                        <a:pt x="231" y="8580"/>
                        <a:pt x="144" y="8651"/>
                        <a:pt x="173" y="8795"/>
                      </a:cubicBezTo>
                      <a:cubicBezTo>
                        <a:pt x="188" y="8896"/>
                        <a:pt x="417" y="9068"/>
                        <a:pt x="532" y="9154"/>
                      </a:cubicBezTo>
                      <a:cubicBezTo>
                        <a:pt x="259" y="9169"/>
                        <a:pt x="116" y="9327"/>
                        <a:pt x="144" y="9499"/>
                      </a:cubicBezTo>
                      <a:cubicBezTo>
                        <a:pt x="173" y="9657"/>
                        <a:pt x="317" y="9830"/>
                        <a:pt x="475" y="9901"/>
                      </a:cubicBezTo>
                      <a:cubicBezTo>
                        <a:pt x="446" y="9930"/>
                        <a:pt x="417" y="9959"/>
                        <a:pt x="403" y="10002"/>
                      </a:cubicBezTo>
                      <a:cubicBezTo>
                        <a:pt x="331" y="10102"/>
                        <a:pt x="346" y="10261"/>
                        <a:pt x="417" y="10361"/>
                      </a:cubicBezTo>
                      <a:cubicBezTo>
                        <a:pt x="475" y="10433"/>
                        <a:pt x="561" y="10476"/>
                        <a:pt x="662" y="10505"/>
                      </a:cubicBezTo>
                      <a:cubicBezTo>
                        <a:pt x="662" y="10505"/>
                        <a:pt x="647" y="10519"/>
                        <a:pt x="647" y="10519"/>
                      </a:cubicBezTo>
                      <a:cubicBezTo>
                        <a:pt x="561" y="10663"/>
                        <a:pt x="547" y="10835"/>
                        <a:pt x="561" y="10993"/>
                      </a:cubicBezTo>
                      <a:cubicBezTo>
                        <a:pt x="575" y="11151"/>
                        <a:pt x="676" y="11281"/>
                        <a:pt x="848" y="11295"/>
                      </a:cubicBezTo>
                      <a:lnTo>
                        <a:pt x="892" y="11309"/>
                      </a:lnTo>
                      <a:cubicBezTo>
                        <a:pt x="863" y="11424"/>
                        <a:pt x="863" y="11554"/>
                        <a:pt x="877" y="11683"/>
                      </a:cubicBezTo>
                      <a:cubicBezTo>
                        <a:pt x="892" y="11855"/>
                        <a:pt x="920" y="12042"/>
                        <a:pt x="1093" y="12128"/>
                      </a:cubicBezTo>
                      <a:cubicBezTo>
                        <a:pt x="1156" y="12160"/>
                        <a:pt x="1220" y="12175"/>
                        <a:pt x="1281" y="12175"/>
                      </a:cubicBezTo>
                      <a:cubicBezTo>
                        <a:pt x="1413" y="12175"/>
                        <a:pt x="1531" y="12107"/>
                        <a:pt x="1610" y="11999"/>
                      </a:cubicBezTo>
                      <a:cubicBezTo>
                        <a:pt x="1688" y="12103"/>
                        <a:pt x="1782" y="12176"/>
                        <a:pt x="1885" y="12176"/>
                      </a:cubicBezTo>
                      <a:cubicBezTo>
                        <a:pt x="1953" y="12176"/>
                        <a:pt x="2025" y="12145"/>
                        <a:pt x="2098" y="12071"/>
                      </a:cubicBezTo>
                      <a:cubicBezTo>
                        <a:pt x="2199" y="11970"/>
                        <a:pt x="2256" y="11812"/>
                        <a:pt x="2271" y="11654"/>
                      </a:cubicBezTo>
                      <a:cubicBezTo>
                        <a:pt x="2280" y="11654"/>
                        <a:pt x="2290" y="11661"/>
                        <a:pt x="2300" y="11661"/>
                      </a:cubicBezTo>
                      <a:cubicBezTo>
                        <a:pt x="2304" y="11661"/>
                        <a:pt x="2309" y="11659"/>
                        <a:pt x="2314" y="11654"/>
                      </a:cubicBezTo>
                      <a:cubicBezTo>
                        <a:pt x="2515" y="11654"/>
                        <a:pt x="2687" y="11510"/>
                        <a:pt x="2759" y="11324"/>
                      </a:cubicBezTo>
                      <a:cubicBezTo>
                        <a:pt x="2831" y="11166"/>
                        <a:pt x="2802" y="10936"/>
                        <a:pt x="2630" y="10835"/>
                      </a:cubicBezTo>
                      <a:cubicBezTo>
                        <a:pt x="2731" y="10720"/>
                        <a:pt x="2788" y="10577"/>
                        <a:pt x="2802" y="10462"/>
                      </a:cubicBezTo>
                      <a:cubicBezTo>
                        <a:pt x="2817" y="10289"/>
                        <a:pt x="2788" y="10102"/>
                        <a:pt x="2616" y="10031"/>
                      </a:cubicBezTo>
                      <a:cubicBezTo>
                        <a:pt x="2573" y="10002"/>
                        <a:pt x="2515" y="10002"/>
                        <a:pt x="2472" y="10002"/>
                      </a:cubicBezTo>
                      <a:cubicBezTo>
                        <a:pt x="2558" y="9858"/>
                        <a:pt x="2601" y="9700"/>
                        <a:pt x="2601" y="9600"/>
                      </a:cubicBezTo>
                      <a:cubicBezTo>
                        <a:pt x="2616" y="9327"/>
                        <a:pt x="2458" y="9197"/>
                        <a:pt x="2271" y="9197"/>
                      </a:cubicBezTo>
                      <a:cubicBezTo>
                        <a:pt x="2328" y="9054"/>
                        <a:pt x="2357" y="8896"/>
                        <a:pt x="2357" y="8766"/>
                      </a:cubicBezTo>
                      <a:cubicBezTo>
                        <a:pt x="2357" y="8680"/>
                        <a:pt x="2328" y="8565"/>
                        <a:pt x="2271" y="8479"/>
                      </a:cubicBezTo>
                      <a:cubicBezTo>
                        <a:pt x="2429" y="8321"/>
                        <a:pt x="2515" y="8077"/>
                        <a:pt x="2501" y="7890"/>
                      </a:cubicBezTo>
                      <a:cubicBezTo>
                        <a:pt x="2486" y="7732"/>
                        <a:pt x="2443" y="7559"/>
                        <a:pt x="2300" y="7473"/>
                      </a:cubicBezTo>
                      <a:lnTo>
                        <a:pt x="2285" y="7473"/>
                      </a:lnTo>
                      <a:cubicBezTo>
                        <a:pt x="2443" y="7215"/>
                        <a:pt x="2529" y="6913"/>
                        <a:pt x="2429" y="6640"/>
                      </a:cubicBezTo>
                      <a:cubicBezTo>
                        <a:pt x="2371" y="6525"/>
                        <a:pt x="2271" y="6396"/>
                        <a:pt x="2142" y="6367"/>
                      </a:cubicBezTo>
                      <a:cubicBezTo>
                        <a:pt x="2185" y="6295"/>
                        <a:pt x="2228" y="6209"/>
                        <a:pt x="2256" y="6137"/>
                      </a:cubicBezTo>
                      <a:cubicBezTo>
                        <a:pt x="2300" y="6008"/>
                        <a:pt x="2314" y="5879"/>
                        <a:pt x="2228" y="5764"/>
                      </a:cubicBezTo>
                      <a:cubicBezTo>
                        <a:pt x="2170" y="5692"/>
                        <a:pt x="2084" y="5649"/>
                        <a:pt x="1998" y="5634"/>
                      </a:cubicBezTo>
                      <a:cubicBezTo>
                        <a:pt x="2256" y="5433"/>
                        <a:pt x="2458" y="5031"/>
                        <a:pt x="2414" y="4787"/>
                      </a:cubicBezTo>
                      <a:cubicBezTo>
                        <a:pt x="2374" y="4572"/>
                        <a:pt x="2172" y="4308"/>
                        <a:pt x="1958" y="4308"/>
                      </a:cubicBezTo>
                      <a:cubicBezTo>
                        <a:pt x="1943" y="4308"/>
                        <a:pt x="1927" y="4310"/>
                        <a:pt x="1912" y="4313"/>
                      </a:cubicBezTo>
                      <a:cubicBezTo>
                        <a:pt x="1926" y="4198"/>
                        <a:pt x="1912" y="4083"/>
                        <a:pt x="1797" y="4011"/>
                      </a:cubicBezTo>
                      <a:lnTo>
                        <a:pt x="1754" y="4011"/>
                      </a:lnTo>
                      <a:cubicBezTo>
                        <a:pt x="1883" y="3896"/>
                        <a:pt x="1969" y="3738"/>
                        <a:pt x="1983" y="3609"/>
                      </a:cubicBezTo>
                      <a:cubicBezTo>
                        <a:pt x="2012" y="3450"/>
                        <a:pt x="1940" y="3292"/>
                        <a:pt x="1797" y="3249"/>
                      </a:cubicBezTo>
                      <a:cubicBezTo>
                        <a:pt x="1811" y="3206"/>
                        <a:pt x="1825" y="3163"/>
                        <a:pt x="1825" y="3120"/>
                      </a:cubicBezTo>
                      <a:cubicBezTo>
                        <a:pt x="1840" y="3091"/>
                        <a:pt x="1797" y="3048"/>
                        <a:pt x="1768" y="3048"/>
                      </a:cubicBezTo>
                      <a:cubicBezTo>
                        <a:pt x="1754" y="3048"/>
                        <a:pt x="1739" y="3063"/>
                        <a:pt x="1739" y="3063"/>
                      </a:cubicBezTo>
                      <a:cubicBezTo>
                        <a:pt x="1883" y="2833"/>
                        <a:pt x="1969" y="2430"/>
                        <a:pt x="1883" y="2215"/>
                      </a:cubicBezTo>
                      <a:cubicBezTo>
                        <a:pt x="1854" y="2157"/>
                        <a:pt x="1811" y="2129"/>
                        <a:pt x="1754" y="2100"/>
                      </a:cubicBezTo>
                      <a:cubicBezTo>
                        <a:pt x="1883" y="2014"/>
                        <a:pt x="1969" y="1827"/>
                        <a:pt x="2027" y="1698"/>
                      </a:cubicBezTo>
                      <a:cubicBezTo>
                        <a:pt x="2098" y="1554"/>
                        <a:pt x="2156" y="1338"/>
                        <a:pt x="2070" y="1195"/>
                      </a:cubicBezTo>
                      <a:cubicBezTo>
                        <a:pt x="2033" y="1110"/>
                        <a:pt x="1956" y="1076"/>
                        <a:pt x="1882" y="1076"/>
                      </a:cubicBezTo>
                      <a:cubicBezTo>
                        <a:pt x="1867" y="1076"/>
                        <a:pt x="1853" y="1078"/>
                        <a:pt x="1840" y="1080"/>
                      </a:cubicBezTo>
                      <a:cubicBezTo>
                        <a:pt x="1912" y="879"/>
                        <a:pt x="1883" y="649"/>
                        <a:pt x="1811" y="448"/>
                      </a:cubicBezTo>
                      <a:cubicBezTo>
                        <a:pt x="1756" y="324"/>
                        <a:pt x="1581" y="1"/>
                        <a:pt x="140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71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42"/>
                <p:cNvSpPr/>
                <p:nvPr/>
              </p:nvSpPr>
              <p:spPr>
                <a:xfrm>
                  <a:off x="4875850" y="1745500"/>
                  <a:ext cx="12250" cy="2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840" extrusionOk="0">
                      <a:moveTo>
                        <a:pt x="409" y="0"/>
                      </a:moveTo>
                      <a:cubicBezTo>
                        <a:pt x="390" y="0"/>
                        <a:pt x="374" y="14"/>
                        <a:pt x="374" y="35"/>
                      </a:cubicBezTo>
                      <a:cubicBezTo>
                        <a:pt x="389" y="106"/>
                        <a:pt x="403" y="193"/>
                        <a:pt x="389" y="264"/>
                      </a:cubicBezTo>
                      <a:cubicBezTo>
                        <a:pt x="360" y="322"/>
                        <a:pt x="317" y="379"/>
                        <a:pt x="302" y="437"/>
                      </a:cubicBezTo>
                      <a:cubicBezTo>
                        <a:pt x="274" y="379"/>
                        <a:pt x="245" y="322"/>
                        <a:pt x="173" y="293"/>
                      </a:cubicBezTo>
                      <a:cubicBezTo>
                        <a:pt x="168" y="292"/>
                        <a:pt x="164" y="291"/>
                        <a:pt x="160" y="291"/>
                      </a:cubicBezTo>
                      <a:cubicBezTo>
                        <a:pt x="127" y="291"/>
                        <a:pt x="119" y="338"/>
                        <a:pt x="144" y="351"/>
                      </a:cubicBezTo>
                      <a:cubicBezTo>
                        <a:pt x="231" y="408"/>
                        <a:pt x="216" y="537"/>
                        <a:pt x="159" y="609"/>
                      </a:cubicBezTo>
                      <a:cubicBezTo>
                        <a:pt x="116" y="681"/>
                        <a:pt x="44" y="710"/>
                        <a:pt x="15" y="796"/>
                      </a:cubicBezTo>
                      <a:cubicBezTo>
                        <a:pt x="1" y="825"/>
                        <a:pt x="30" y="839"/>
                        <a:pt x="58" y="839"/>
                      </a:cubicBezTo>
                      <a:cubicBezTo>
                        <a:pt x="202" y="810"/>
                        <a:pt x="317" y="638"/>
                        <a:pt x="302" y="494"/>
                      </a:cubicBezTo>
                      <a:lnTo>
                        <a:pt x="331" y="494"/>
                      </a:lnTo>
                      <a:cubicBezTo>
                        <a:pt x="417" y="480"/>
                        <a:pt x="461" y="351"/>
                        <a:pt x="475" y="279"/>
                      </a:cubicBezTo>
                      <a:cubicBezTo>
                        <a:pt x="489" y="178"/>
                        <a:pt x="489" y="92"/>
                        <a:pt x="432" y="6"/>
                      </a:cubicBezTo>
                      <a:cubicBezTo>
                        <a:pt x="424" y="2"/>
                        <a:pt x="416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42"/>
                <p:cNvSpPr/>
                <p:nvPr/>
              </p:nvSpPr>
              <p:spPr>
                <a:xfrm>
                  <a:off x="4825225" y="1754475"/>
                  <a:ext cx="9000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509" extrusionOk="0">
                      <a:moveTo>
                        <a:pt x="201" y="0"/>
                      </a:moveTo>
                      <a:cubicBezTo>
                        <a:pt x="196" y="0"/>
                        <a:pt x="191" y="2"/>
                        <a:pt x="187" y="6"/>
                      </a:cubicBezTo>
                      <a:cubicBezTo>
                        <a:pt x="0" y="121"/>
                        <a:pt x="57" y="495"/>
                        <a:pt x="302" y="509"/>
                      </a:cubicBezTo>
                      <a:cubicBezTo>
                        <a:pt x="330" y="509"/>
                        <a:pt x="359" y="466"/>
                        <a:pt x="345" y="451"/>
                      </a:cubicBezTo>
                      <a:cubicBezTo>
                        <a:pt x="287" y="380"/>
                        <a:pt x="230" y="336"/>
                        <a:pt x="201" y="265"/>
                      </a:cubicBezTo>
                      <a:cubicBezTo>
                        <a:pt x="187" y="193"/>
                        <a:pt x="201" y="107"/>
                        <a:pt x="230" y="35"/>
                      </a:cubicBezTo>
                      <a:cubicBezTo>
                        <a:pt x="230" y="14"/>
                        <a:pt x="21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42"/>
                <p:cNvSpPr/>
                <p:nvPr/>
              </p:nvSpPr>
              <p:spPr>
                <a:xfrm>
                  <a:off x="4840050" y="1760425"/>
                  <a:ext cx="11400" cy="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" h="222" extrusionOk="0">
                      <a:moveTo>
                        <a:pt x="41" y="0"/>
                      </a:moveTo>
                      <a:cubicBezTo>
                        <a:pt x="19" y="0"/>
                        <a:pt x="0" y="21"/>
                        <a:pt x="10" y="41"/>
                      </a:cubicBezTo>
                      <a:cubicBezTo>
                        <a:pt x="72" y="124"/>
                        <a:pt x="202" y="221"/>
                        <a:pt x="317" y="221"/>
                      </a:cubicBezTo>
                      <a:cubicBezTo>
                        <a:pt x="362" y="221"/>
                        <a:pt x="405" y="207"/>
                        <a:pt x="441" y="170"/>
                      </a:cubicBezTo>
                      <a:cubicBezTo>
                        <a:pt x="456" y="156"/>
                        <a:pt x="441" y="113"/>
                        <a:pt x="427" y="113"/>
                      </a:cubicBezTo>
                      <a:cubicBezTo>
                        <a:pt x="370" y="84"/>
                        <a:pt x="298" y="98"/>
                        <a:pt x="240" y="84"/>
                      </a:cubicBezTo>
                      <a:cubicBezTo>
                        <a:pt x="183" y="84"/>
                        <a:pt x="111" y="55"/>
                        <a:pt x="68" y="12"/>
                      </a:cubicBezTo>
                      <a:cubicBezTo>
                        <a:pt x="59" y="4"/>
                        <a:pt x="50" y="0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42"/>
                <p:cNvSpPr/>
                <p:nvPr/>
              </p:nvSpPr>
              <p:spPr>
                <a:xfrm>
                  <a:off x="4831050" y="1773425"/>
                  <a:ext cx="12150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427" extrusionOk="0">
                      <a:moveTo>
                        <a:pt x="163" y="0"/>
                      </a:moveTo>
                      <a:cubicBezTo>
                        <a:pt x="155" y="0"/>
                        <a:pt x="147" y="4"/>
                        <a:pt x="141" y="10"/>
                      </a:cubicBezTo>
                      <a:cubicBezTo>
                        <a:pt x="1" y="164"/>
                        <a:pt x="202" y="427"/>
                        <a:pt x="385" y="427"/>
                      </a:cubicBezTo>
                      <a:cubicBezTo>
                        <a:pt x="390" y="427"/>
                        <a:pt x="394" y="427"/>
                        <a:pt x="399" y="426"/>
                      </a:cubicBezTo>
                      <a:cubicBezTo>
                        <a:pt x="471" y="426"/>
                        <a:pt x="485" y="326"/>
                        <a:pt x="414" y="311"/>
                      </a:cubicBezTo>
                      <a:cubicBezTo>
                        <a:pt x="356" y="282"/>
                        <a:pt x="284" y="268"/>
                        <a:pt x="241" y="211"/>
                      </a:cubicBezTo>
                      <a:cubicBezTo>
                        <a:pt x="212" y="153"/>
                        <a:pt x="212" y="81"/>
                        <a:pt x="184" y="24"/>
                      </a:cubicBezTo>
                      <a:cubicBezTo>
                        <a:pt x="184" y="7"/>
                        <a:pt x="174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42"/>
                <p:cNvSpPr/>
                <p:nvPr/>
              </p:nvSpPr>
              <p:spPr>
                <a:xfrm>
                  <a:off x="4832400" y="1714025"/>
                  <a:ext cx="15475" cy="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710" extrusionOk="0">
                      <a:moveTo>
                        <a:pt x="130" y="1"/>
                      </a:moveTo>
                      <a:cubicBezTo>
                        <a:pt x="29" y="58"/>
                        <a:pt x="0" y="187"/>
                        <a:pt x="29" y="288"/>
                      </a:cubicBezTo>
                      <a:cubicBezTo>
                        <a:pt x="56" y="369"/>
                        <a:pt x="133" y="462"/>
                        <a:pt x="225" y="462"/>
                      </a:cubicBezTo>
                      <a:cubicBezTo>
                        <a:pt x="232" y="462"/>
                        <a:pt x="238" y="461"/>
                        <a:pt x="245" y="460"/>
                      </a:cubicBezTo>
                      <a:cubicBezTo>
                        <a:pt x="259" y="475"/>
                        <a:pt x="259" y="489"/>
                        <a:pt x="259" y="503"/>
                      </a:cubicBezTo>
                      <a:cubicBezTo>
                        <a:pt x="310" y="618"/>
                        <a:pt x="428" y="709"/>
                        <a:pt x="544" y="709"/>
                      </a:cubicBezTo>
                      <a:cubicBezTo>
                        <a:pt x="559" y="709"/>
                        <a:pt x="574" y="708"/>
                        <a:pt x="589" y="705"/>
                      </a:cubicBezTo>
                      <a:cubicBezTo>
                        <a:pt x="604" y="690"/>
                        <a:pt x="618" y="661"/>
                        <a:pt x="604" y="647"/>
                      </a:cubicBezTo>
                      <a:cubicBezTo>
                        <a:pt x="532" y="590"/>
                        <a:pt x="446" y="561"/>
                        <a:pt x="388" y="489"/>
                      </a:cubicBezTo>
                      <a:cubicBezTo>
                        <a:pt x="331" y="417"/>
                        <a:pt x="360" y="331"/>
                        <a:pt x="403" y="245"/>
                      </a:cubicBezTo>
                      <a:cubicBezTo>
                        <a:pt x="403" y="230"/>
                        <a:pt x="388" y="216"/>
                        <a:pt x="374" y="216"/>
                      </a:cubicBezTo>
                      <a:cubicBezTo>
                        <a:pt x="302" y="230"/>
                        <a:pt x="273" y="288"/>
                        <a:pt x="259" y="345"/>
                      </a:cubicBezTo>
                      <a:cubicBezTo>
                        <a:pt x="216" y="317"/>
                        <a:pt x="173" y="302"/>
                        <a:pt x="144" y="245"/>
                      </a:cubicBezTo>
                      <a:cubicBezTo>
                        <a:pt x="115" y="173"/>
                        <a:pt x="144" y="101"/>
                        <a:pt x="158" y="29"/>
                      </a:cubicBezTo>
                      <a:cubicBezTo>
                        <a:pt x="173" y="15"/>
                        <a:pt x="144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42"/>
                <p:cNvSpPr/>
                <p:nvPr/>
              </p:nvSpPr>
              <p:spPr>
                <a:xfrm>
                  <a:off x="4861300" y="1692825"/>
                  <a:ext cx="9900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925" extrusionOk="0">
                      <a:moveTo>
                        <a:pt x="181" y="1"/>
                      </a:moveTo>
                      <a:cubicBezTo>
                        <a:pt x="152" y="1"/>
                        <a:pt x="137" y="15"/>
                        <a:pt x="137" y="30"/>
                      </a:cubicBezTo>
                      <a:cubicBezTo>
                        <a:pt x="166" y="116"/>
                        <a:pt x="209" y="202"/>
                        <a:pt x="195" y="288"/>
                      </a:cubicBezTo>
                      <a:cubicBezTo>
                        <a:pt x="195" y="346"/>
                        <a:pt x="166" y="403"/>
                        <a:pt x="152" y="446"/>
                      </a:cubicBezTo>
                      <a:cubicBezTo>
                        <a:pt x="123" y="403"/>
                        <a:pt x="109" y="374"/>
                        <a:pt x="66" y="346"/>
                      </a:cubicBezTo>
                      <a:cubicBezTo>
                        <a:pt x="59" y="339"/>
                        <a:pt x="52" y="336"/>
                        <a:pt x="45" y="336"/>
                      </a:cubicBezTo>
                      <a:cubicBezTo>
                        <a:pt x="21" y="336"/>
                        <a:pt x="0" y="370"/>
                        <a:pt x="22" y="403"/>
                      </a:cubicBezTo>
                      <a:cubicBezTo>
                        <a:pt x="80" y="475"/>
                        <a:pt x="109" y="561"/>
                        <a:pt x="94" y="647"/>
                      </a:cubicBezTo>
                      <a:cubicBezTo>
                        <a:pt x="94" y="734"/>
                        <a:pt x="51" y="791"/>
                        <a:pt x="37" y="877"/>
                      </a:cubicBezTo>
                      <a:cubicBezTo>
                        <a:pt x="25" y="901"/>
                        <a:pt x="42" y="924"/>
                        <a:pt x="64" y="924"/>
                      </a:cubicBezTo>
                      <a:cubicBezTo>
                        <a:pt x="69" y="924"/>
                        <a:pt x="75" y="923"/>
                        <a:pt x="80" y="920"/>
                      </a:cubicBezTo>
                      <a:cubicBezTo>
                        <a:pt x="195" y="877"/>
                        <a:pt x="209" y="748"/>
                        <a:pt x="209" y="633"/>
                      </a:cubicBezTo>
                      <a:cubicBezTo>
                        <a:pt x="209" y="619"/>
                        <a:pt x="209" y="590"/>
                        <a:pt x="195" y="561"/>
                      </a:cubicBezTo>
                      <a:cubicBezTo>
                        <a:pt x="396" y="475"/>
                        <a:pt x="339" y="87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42"/>
                <p:cNvSpPr/>
                <p:nvPr/>
              </p:nvSpPr>
              <p:spPr>
                <a:xfrm>
                  <a:off x="4825925" y="1659425"/>
                  <a:ext cx="5425" cy="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451" extrusionOk="0">
                      <a:moveTo>
                        <a:pt x="144" y="1"/>
                      </a:moveTo>
                      <a:cubicBezTo>
                        <a:pt x="44" y="15"/>
                        <a:pt x="1" y="101"/>
                        <a:pt x="1" y="188"/>
                      </a:cubicBezTo>
                      <a:cubicBezTo>
                        <a:pt x="1" y="302"/>
                        <a:pt x="73" y="417"/>
                        <a:pt x="173" y="446"/>
                      </a:cubicBezTo>
                      <a:cubicBezTo>
                        <a:pt x="176" y="449"/>
                        <a:pt x="179" y="450"/>
                        <a:pt x="183" y="450"/>
                      </a:cubicBezTo>
                      <a:cubicBezTo>
                        <a:pt x="197" y="450"/>
                        <a:pt x="216" y="429"/>
                        <a:pt x="216" y="417"/>
                      </a:cubicBezTo>
                      <a:cubicBezTo>
                        <a:pt x="188" y="346"/>
                        <a:pt x="130" y="288"/>
                        <a:pt x="116" y="231"/>
                      </a:cubicBezTo>
                      <a:cubicBezTo>
                        <a:pt x="87" y="159"/>
                        <a:pt x="116" y="101"/>
                        <a:pt x="159" y="44"/>
                      </a:cubicBezTo>
                      <a:cubicBezTo>
                        <a:pt x="173" y="29"/>
                        <a:pt x="159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42"/>
                <p:cNvSpPr/>
                <p:nvPr/>
              </p:nvSpPr>
              <p:spPr>
                <a:xfrm>
                  <a:off x="4827725" y="1688800"/>
                  <a:ext cx="685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26" extrusionOk="0">
                      <a:moveTo>
                        <a:pt x="170" y="1"/>
                      </a:moveTo>
                      <a:cubicBezTo>
                        <a:pt x="167" y="1"/>
                        <a:pt x="163" y="2"/>
                        <a:pt x="159" y="4"/>
                      </a:cubicBezTo>
                      <a:cubicBezTo>
                        <a:pt x="58" y="47"/>
                        <a:pt x="1" y="148"/>
                        <a:pt x="29" y="262"/>
                      </a:cubicBezTo>
                      <a:cubicBezTo>
                        <a:pt x="42" y="338"/>
                        <a:pt x="110" y="426"/>
                        <a:pt x="195" y="426"/>
                      </a:cubicBezTo>
                      <a:cubicBezTo>
                        <a:pt x="207" y="426"/>
                        <a:pt x="218" y="424"/>
                        <a:pt x="230" y="421"/>
                      </a:cubicBezTo>
                      <a:cubicBezTo>
                        <a:pt x="274" y="421"/>
                        <a:pt x="274" y="377"/>
                        <a:pt x="259" y="349"/>
                      </a:cubicBezTo>
                      <a:lnTo>
                        <a:pt x="245" y="349"/>
                      </a:lnTo>
                      <a:cubicBezTo>
                        <a:pt x="216" y="306"/>
                        <a:pt x="159" y="306"/>
                        <a:pt x="130" y="248"/>
                      </a:cubicBezTo>
                      <a:cubicBezTo>
                        <a:pt x="101" y="176"/>
                        <a:pt x="130" y="104"/>
                        <a:pt x="187" y="47"/>
                      </a:cubicBezTo>
                      <a:cubicBezTo>
                        <a:pt x="212" y="35"/>
                        <a:pt x="194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42"/>
                <p:cNvSpPr/>
                <p:nvPr/>
              </p:nvSpPr>
              <p:spPr>
                <a:xfrm>
                  <a:off x="4879800" y="1665175"/>
                  <a:ext cx="615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502" extrusionOk="0">
                      <a:moveTo>
                        <a:pt x="30" y="1"/>
                      </a:moveTo>
                      <a:cubicBezTo>
                        <a:pt x="15" y="1"/>
                        <a:pt x="1" y="15"/>
                        <a:pt x="15" y="29"/>
                      </a:cubicBezTo>
                      <a:cubicBezTo>
                        <a:pt x="73" y="72"/>
                        <a:pt x="87" y="159"/>
                        <a:pt x="87" y="230"/>
                      </a:cubicBezTo>
                      <a:cubicBezTo>
                        <a:pt x="87" y="302"/>
                        <a:pt x="44" y="374"/>
                        <a:pt x="44" y="460"/>
                      </a:cubicBezTo>
                      <a:cubicBezTo>
                        <a:pt x="44" y="481"/>
                        <a:pt x="73" y="501"/>
                        <a:pt x="100" y="501"/>
                      </a:cubicBezTo>
                      <a:cubicBezTo>
                        <a:pt x="111" y="501"/>
                        <a:pt x="122" y="498"/>
                        <a:pt x="130" y="489"/>
                      </a:cubicBezTo>
                      <a:cubicBezTo>
                        <a:pt x="245" y="360"/>
                        <a:pt x="216" y="58"/>
                        <a:pt x="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2"/>
                <p:cNvSpPr/>
                <p:nvPr/>
              </p:nvSpPr>
              <p:spPr>
                <a:xfrm>
                  <a:off x="4856100" y="1618750"/>
                  <a:ext cx="9725" cy="1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793" extrusionOk="0">
                      <a:moveTo>
                        <a:pt x="251" y="0"/>
                      </a:moveTo>
                      <a:cubicBezTo>
                        <a:pt x="240" y="0"/>
                        <a:pt x="230" y="21"/>
                        <a:pt x="230" y="33"/>
                      </a:cubicBezTo>
                      <a:cubicBezTo>
                        <a:pt x="274" y="119"/>
                        <a:pt x="288" y="220"/>
                        <a:pt x="259" y="306"/>
                      </a:cubicBezTo>
                      <a:cubicBezTo>
                        <a:pt x="230" y="363"/>
                        <a:pt x="187" y="435"/>
                        <a:pt x="159" y="493"/>
                      </a:cubicBezTo>
                      <a:cubicBezTo>
                        <a:pt x="159" y="478"/>
                        <a:pt x="159" y="464"/>
                        <a:pt x="159" y="450"/>
                      </a:cubicBezTo>
                      <a:cubicBezTo>
                        <a:pt x="144" y="378"/>
                        <a:pt x="101" y="306"/>
                        <a:pt x="29" y="306"/>
                      </a:cubicBezTo>
                      <a:cubicBezTo>
                        <a:pt x="15" y="306"/>
                        <a:pt x="1" y="335"/>
                        <a:pt x="1" y="349"/>
                      </a:cubicBezTo>
                      <a:cubicBezTo>
                        <a:pt x="72" y="478"/>
                        <a:pt x="15" y="622"/>
                        <a:pt x="72" y="766"/>
                      </a:cubicBezTo>
                      <a:cubicBezTo>
                        <a:pt x="80" y="781"/>
                        <a:pt x="101" y="793"/>
                        <a:pt x="121" y="793"/>
                      </a:cubicBezTo>
                      <a:cubicBezTo>
                        <a:pt x="137" y="793"/>
                        <a:pt x="152" y="785"/>
                        <a:pt x="159" y="766"/>
                      </a:cubicBezTo>
                      <a:cubicBezTo>
                        <a:pt x="187" y="708"/>
                        <a:pt x="187" y="651"/>
                        <a:pt x="173" y="579"/>
                      </a:cubicBezTo>
                      <a:lnTo>
                        <a:pt x="202" y="579"/>
                      </a:lnTo>
                      <a:cubicBezTo>
                        <a:pt x="302" y="550"/>
                        <a:pt x="360" y="363"/>
                        <a:pt x="374" y="263"/>
                      </a:cubicBezTo>
                      <a:cubicBezTo>
                        <a:pt x="389" y="162"/>
                        <a:pt x="360" y="47"/>
                        <a:pt x="259" y="4"/>
                      </a:cubicBezTo>
                      <a:cubicBezTo>
                        <a:pt x="256" y="2"/>
                        <a:pt x="254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42"/>
                <p:cNvSpPr/>
                <p:nvPr/>
              </p:nvSpPr>
              <p:spPr>
                <a:xfrm>
                  <a:off x="4808425" y="1622650"/>
                  <a:ext cx="1177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524" extrusionOk="0">
                      <a:moveTo>
                        <a:pt x="239" y="0"/>
                      </a:moveTo>
                      <a:cubicBezTo>
                        <a:pt x="235" y="0"/>
                        <a:pt x="231" y="2"/>
                        <a:pt x="227" y="6"/>
                      </a:cubicBezTo>
                      <a:cubicBezTo>
                        <a:pt x="1" y="105"/>
                        <a:pt x="219" y="524"/>
                        <a:pt x="418" y="524"/>
                      </a:cubicBezTo>
                      <a:cubicBezTo>
                        <a:pt x="421" y="524"/>
                        <a:pt x="424" y="524"/>
                        <a:pt x="428" y="524"/>
                      </a:cubicBezTo>
                      <a:cubicBezTo>
                        <a:pt x="456" y="509"/>
                        <a:pt x="471" y="495"/>
                        <a:pt x="456" y="480"/>
                      </a:cubicBezTo>
                      <a:lnTo>
                        <a:pt x="456" y="466"/>
                      </a:lnTo>
                      <a:cubicBezTo>
                        <a:pt x="399" y="409"/>
                        <a:pt x="327" y="380"/>
                        <a:pt x="270" y="308"/>
                      </a:cubicBezTo>
                      <a:cubicBezTo>
                        <a:pt x="227" y="222"/>
                        <a:pt x="198" y="121"/>
                        <a:pt x="241" y="21"/>
                      </a:cubicBezTo>
                      <a:cubicBezTo>
                        <a:pt x="251" y="10"/>
                        <a:pt x="247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42"/>
                <p:cNvSpPr/>
                <p:nvPr/>
              </p:nvSpPr>
              <p:spPr>
                <a:xfrm>
                  <a:off x="4827000" y="1595000"/>
                  <a:ext cx="15125" cy="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74" extrusionOk="0">
                      <a:moveTo>
                        <a:pt x="145" y="0"/>
                      </a:moveTo>
                      <a:cubicBezTo>
                        <a:pt x="140" y="0"/>
                        <a:pt x="134" y="2"/>
                        <a:pt x="130" y="6"/>
                      </a:cubicBezTo>
                      <a:cubicBezTo>
                        <a:pt x="1" y="164"/>
                        <a:pt x="58" y="451"/>
                        <a:pt x="274" y="495"/>
                      </a:cubicBezTo>
                      <a:cubicBezTo>
                        <a:pt x="274" y="538"/>
                        <a:pt x="274" y="566"/>
                        <a:pt x="288" y="609"/>
                      </a:cubicBezTo>
                      <a:cubicBezTo>
                        <a:pt x="325" y="707"/>
                        <a:pt x="414" y="774"/>
                        <a:pt x="519" y="774"/>
                      </a:cubicBezTo>
                      <a:cubicBezTo>
                        <a:pt x="537" y="774"/>
                        <a:pt x="556" y="772"/>
                        <a:pt x="576" y="767"/>
                      </a:cubicBezTo>
                      <a:cubicBezTo>
                        <a:pt x="604" y="753"/>
                        <a:pt x="604" y="724"/>
                        <a:pt x="590" y="710"/>
                      </a:cubicBezTo>
                      <a:cubicBezTo>
                        <a:pt x="432" y="638"/>
                        <a:pt x="317" y="480"/>
                        <a:pt x="417" y="308"/>
                      </a:cubicBezTo>
                      <a:cubicBezTo>
                        <a:pt x="428" y="287"/>
                        <a:pt x="416" y="267"/>
                        <a:pt x="399" y="267"/>
                      </a:cubicBezTo>
                      <a:cubicBezTo>
                        <a:pt x="391" y="267"/>
                        <a:pt x="383" y="271"/>
                        <a:pt x="374" y="279"/>
                      </a:cubicBezTo>
                      <a:cubicBezTo>
                        <a:pt x="331" y="308"/>
                        <a:pt x="303" y="351"/>
                        <a:pt x="288" y="408"/>
                      </a:cubicBezTo>
                      <a:cubicBezTo>
                        <a:pt x="245" y="365"/>
                        <a:pt x="216" y="336"/>
                        <a:pt x="188" y="293"/>
                      </a:cubicBezTo>
                      <a:cubicBezTo>
                        <a:pt x="145" y="207"/>
                        <a:pt x="145" y="121"/>
                        <a:pt x="173" y="20"/>
                      </a:cubicBezTo>
                      <a:cubicBezTo>
                        <a:pt x="173" y="10"/>
                        <a:pt x="159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42"/>
                <p:cNvSpPr/>
                <p:nvPr/>
              </p:nvSpPr>
              <p:spPr>
                <a:xfrm>
                  <a:off x="4870100" y="1576300"/>
                  <a:ext cx="11900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" h="816" extrusionOk="0">
                      <a:moveTo>
                        <a:pt x="296" y="1"/>
                      </a:moveTo>
                      <a:cubicBezTo>
                        <a:pt x="288" y="1"/>
                        <a:pt x="279" y="7"/>
                        <a:pt x="288" y="7"/>
                      </a:cubicBezTo>
                      <a:cubicBezTo>
                        <a:pt x="303" y="107"/>
                        <a:pt x="331" y="194"/>
                        <a:pt x="303" y="294"/>
                      </a:cubicBezTo>
                      <a:cubicBezTo>
                        <a:pt x="288" y="366"/>
                        <a:pt x="260" y="438"/>
                        <a:pt x="216" y="495"/>
                      </a:cubicBezTo>
                      <a:cubicBezTo>
                        <a:pt x="188" y="424"/>
                        <a:pt x="130" y="366"/>
                        <a:pt x="58" y="323"/>
                      </a:cubicBezTo>
                      <a:cubicBezTo>
                        <a:pt x="44" y="323"/>
                        <a:pt x="1" y="352"/>
                        <a:pt x="30" y="366"/>
                      </a:cubicBezTo>
                      <a:cubicBezTo>
                        <a:pt x="87" y="424"/>
                        <a:pt x="145" y="495"/>
                        <a:pt x="130" y="582"/>
                      </a:cubicBezTo>
                      <a:cubicBezTo>
                        <a:pt x="130" y="653"/>
                        <a:pt x="87" y="711"/>
                        <a:pt x="73" y="783"/>
                      </a:cubicBezTo>
                      <a:cubicBezTo>
                        <a:pt x="61" y="794"/>
                        <a:pt x="78" y="815"/>
                        <a:pt x="92" y="815"/>
                      </a:cubicBezTo>
                      <a:cubicBezTo>
                        <a:pt x="95" y="815"/>
                        <a:pt x="99" y="814"/>
                        <a:pt x="101" y="811"/>
                      </a:cubicBezTo>
                      <a:cubicBezTo>
                        <a:pt x="202" y="783"/>
                        <a:pt x="231" y="697"/>
                        <a:pt x="231" y="610"/>
                      </a:cubicBezTo>
                      <a:cubicBezTo>
                        <a:pt x="260" y="610"/>
                        <a:pt x="274" y="610"/>
                        <a:pt x="288" y="596"/>
                      </a:cubicBezTo>
                      <a:cubicBezTo>
                        <a:pt x="432" y="452"/>
                        <a:pt x="475" y="151"/>
                        <a:pt x="303" y="7"/>
                      </a:cubicBezTo>
                      <a:cubicBezTo>
                        <a:pt x="303" y="2"/>
                        <a:pt x="299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2"/>
                <p:cNvSpPr/>
                <p:nvPr/>
              </p:nvSpPr>
              <p:spPr>
                <a:xfrm>
                  <a:off x="4819825" y="1609575"/>
                  <a:ext cx="7200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31" extrusionOk="0">
                      <a:moveTo>
                        <a:pt x="131" y="0"/>
                      </a:moveTo>
                      <a:cubicBezTo>
                        <a:pt x="120" y="0"/>
                        <a:pt x="109" y="4"/>
                        <a:pt x="101" y="12"/>
                      </a:cubicBezTo>
                      <a:cubicBezTo>
                        <a:pt x="29" y="70"/>
                        <a:pt x="0" y="184"/>
                        <a:pt x="29" y="285"/>
                      </a:cubicBezTo>
                      <a:cubicBezTo>
                        <a:pt x="55" y="364"/>
                        <a:pt x="130" y="431"/>
                        <a:pt x="219" y="431"/>
                      </a:cubicBezTo>
                      <a:cubicBezTo>
                        <a:pt x="227" y="431"/>
                        <a:pt x="236" y="430"/>
                        <a:pt x="245" y="429"/>
                      </a:cubicBezTo>
                      <a:cubicBezTo>
                        <a:pt x="273" y="429"/>
                        <a:pt x="288" y="386"/>
                        <a:pt x="259" y="371"/>
                      </a:cubicBezTo>
                      <a:cubicBezTo>
                        <a:pt x="144" y="285"/>
                        <a:pt x="72" y="184"/>
                        <a:pt x="159" y="41"/>
                      </a:cubicBezTo>
                      <a:cubicBezTo>
                        <a:pt x="179" y="20"/>
                        <a:pt x="156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2"/>
                <p:cNvSpPr/>
                <p:nvPr/>
              </p:nvSpPr>
              <p:spPr>
                <a:xfrm>
                  <a:off x="4819475" y="1534200"/>
                  <a:ext cx="5350" cy="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574" extrusionOk="0">
                      <a:moveTo>
                        <a:pt x="111" y="1"/>
                      </a:moveTo>
                      <a:cubicBezTo>
                        <a:pt x="101" y="1"/>
                        <a:pt x="93" y="3"/>
                        <a:pt x="86" y="10"/>
                      </a:cubicBezTo>
                      <a:cubicBezTo>
                        <a:pt x="0" y="111"/>
                        <a:pt x="0" y="225"/>
                        <a:pt x="14" y="340"/>
                      </a:cubicBezTo>
                      <a:cubicBezTo>
                        <a:pt x="29" y="441"/>
                        <a:pt x="58" y="556"/>
                        <a:pt x="173" y="570"/>
                      </a:cubicBezTo>
                      <a:cubicBezTo>
                        <a:pt x="176" y="572"/>
                        <a:pt x="180" y="573"/>
                        <a:pt x="183" y="573"/>
                      </a:cubicBezTo>
                      <a:cubicBezTo>
                        <a:pt x="205" y="573"/>
                        <a:pt x="214" y="538"/>
                        <a:pt x="201" y="513"/>
                      </a:cubicBezTo>
                      <a:cubicBezTo>
                        <a:pt x="101" y="412"/>
                        <a:pt x="72" y="182"/>
                        <a:pt x="158" y="67"/>
                      </a:cubicBezTo>
                      <a:cubicBezTo>
                        <a:pt x="180" y="34"/>
                        <a:pt x="142" y="1"/>
                        <a:pt x="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42"/>
                <p:cNvSpPr/>
                <p:nvPr/>
              </p:nvSpPr>
              <p:spPr>
                <a:xfrm>
                  <a:off x="4810125" y="1810000"/>
                  <a:ext cx="1547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705" extrusionOk="0">
                      <a:moveTo>
                        <a:pt x="162" y="0"/>
                      </a:moveTo>
                      <a:cubicBezTo>
                        <a:pt x="155" y="0"/>
                        <a:pt x="148" y="4"/>
                        <a:pt x="144" y="12"/>
                      </a:cubicBezTo>
                      <a:cubicBezTo>
                        <a:pt x="1" y="127"/>
                        <a:pt x="130" y="371"/>
                        <a:pt x="274" y="429"/>
                      </a:cubicBezTo>
                      <a:cubicBezTo>
                        <a:pt x="274" y="472"/>
                        <a:pt x="274" y="515"/>
                        <a:pt x="302" y="558"/>
                      </a:cubicBezTo>
                      <a:cubicBezTo>
                        <a:pt x="337" y="626"/>
                        <a:pt x="434" y="704"/>
                        <a:pt x="524" y="704"/>
                      </a:cubicBezTo>
                      <a:cubicBezTo>
                        <a:pt x="547" y="704"/>
                        <a:pt x="569" y="699"/>
                        <a:pt x="590" y="687"/>
                      </a:cubicBezTo>
                      <a:cubicBezTo>
                        <a:pt x="618" y="673"/>
                        <a:pt x="618" y="644"/>
                        <a:pt x="604" y="630"/>
                      </a:cubicBezTo>
                      <a:cubicBezTo>
                        <a:pt x="547" y="572"/>
                        <a:pt x="460" y="558"/>
                        <a:pt x="417" y="500"/>
                      </a:cubicBezTo>
                      <a:cubicBezTo>
                        <a:pt x="374" y="429"/>
                        <a:pt x="374" y="328"/>
                        <a:pt x="403" y="256"/>
                      </a:cubicBezTo>
                      <a:cubicBezTo>
                        <a:pt x="417" y="227"/>
                        <a:pt x="388" y="227"/>
                        <a:pt x="360" y="227"/>
                      </a:cubicBezTo>
                      <a:cubicBezTo>
                        <a:pt x="345" y="256"/>
                        <a:pt x="317" y="285"/>
                        <a:pt x="302" y="314"/>
                      </a:cubicBezTo>
                      <a:cubicBezTo>
                        <a:pt x="274" y="285"/>
                        <a:pt x="245" y="271"/>
                        <a:pt x="216" y="227"/>
                      </a:cubicBezTo>
                      <a:cubicBezTo>
                        <a:pt x="173" y="170"/>
                        <a:pt x="173" y="113"/>
                        <a:pt x="187" y="41"/>
                      </a:cubicBezTo>
                      <a:cubicBezTo>
                        <a:pt x="198" y="20"/>
                        <a:pt x="179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2"/>
                <p:cNvSpPr/>
                <p:nvPr/>
              </p:nvSpPr>
              <p:spPr>
                <a:xfrm>
                  <a:off x="4872275" y="1816525"/>
                  <a:ext cx="792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" h="503" extrusionOk="0">
                      <a:moveTo>
                        <a:pt x="235" y="1"/>
                      </a:moveTo>
                      <a:cubicBezTo>
                        <a:pt x="219" y="1"/>
                        <a:pt x="201" y="11"/>
                        <a:pt x="201" y="38"/>
                      </a:cubicBezTo>
                      <a:cubicBezTo>
                        <a:pt x="187" y="125"/>
                        <a:pt x="187" y="196"/>
                        <a:pt x="144" y="283"/>
                      </a:cubicBezTo>
                      <a:cubicBezTo>
                        <a:pt x="101" y="340"/>
                        <a:pt x="14" y="383"/>
                        <a:pt x="0" y="455"/>
                      </a:cubicBezTo>
                      <a:cubicBezTo>
                        <a:pt x="0" y="469"/>
                        <a:pt x="14" y="498"/>
                        <a:pt x="43" y="498"/>
                      </a:cubicBezTo>
                      <a:cubicBezTo>
                        <a:pt x="53" y="501"/>
                        <a:pt x="63" y="502"/>
                        <a:pt x="72" y="502"/>
                      </a:cubicBezTo>
                      <a:cubicBezTo>
                        <a:pt x="160" y="502"/>
                        <a:pt x="233" y="389"/>
                        <a:pt x="259" y="311"/>
                      </a:cubicBezTo>
                      <a:cubicBezTo>
                        <a:pt x="302" y="225"/>
                        <a:pt x="316" y="110"/>
                        <a:pt x="259" y="24"/>
                      </a:cubicBezTo>
                      <a:lnTo>
                        <a:pt x="259" y="10"/>
                      </a:lnTo>
                      <a:cubicBezTo>
                        <a:pt x="253" y="4"/>
                        <a:pt x="244" y="1"/>
                        <a:pt x="2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2"/>
                <p:cNvSpPr/>
                <p:nvPr/>
              </p:nvSpPr>
              <p:spPr>
                <a:xfrm>
                  <a:off x="4885975" y="1803175"/>
                  <a:ext cx="5700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634" extrusionOk="0">
                      <a:moveTo>
                        <a:pt x="102" y="0"/>
                      </a:moveTo>
                      <a:cubicBezTo>
                        <a:pt x="79" y="0"/>
                        <a:pt x="60" y="24"/>
                        <a:pt x="70" y="55"/>
                      </a:cubicBezTo>
                      <a:cubicBezTo>
                        <a:pt x="99" y="141"/>
                        <a:pt x="113" y="242"/>
                        <a:pt x="99" y="328"/>
                      </a:cubicBezTo>
                      <a:cubicBezTo>
                        <a:pt x="84" y="414"/>
                        <a:pt x="27" y="486"/>
                        <a:pt x="12" y="572"/>
                      </a:cubicBezTo>
                      <a:cubicBezTo>
                        <a:pt x="1" y="608"/>
                        <a:pt x="28" y="634"/>
                        <a:pt x="62" y="634"/>
                      </a:cubicBezTo>
                      <a:cubicBezTo>
                        <a:pt x="69" y="634"/>
                        <a:pt x="77" y="632"/>
                        <a:pt x="84" y="630"/>
                      </a:cubicBezTo>
                      <a:cubicBezTo>
                        <a:pt x="185" y="572"/>
                        <a:pt x="214" y="429"/>
                        <a:pt x="228" y="328"/>
                      </a:cubicBezTo>
                      <a:cubicBezTo>
                        <a:pt x="228" y="213"/>
                        <a:pt x="214" y="98"/>
                        <a:pt x="127" y="12"/>
                      </a:cubicBezTo>
                      <a:cubicBezTo>
                        <a:pt x="119" y="4"/>
                        <a:pt x="110" y="0"/>
                        <a:pt x="1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2"/>
                <p:cNvSpPr/>
                <p:nvPr/>
              </p:nvSpPr>
              <p:spPr>
                <a:xfrm>
                  <a:off x="4849275" y="1834575"/>
                  <a:ext cx="7200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424" extrusionOk="0">
                      <a:moveTo>
                        <a:pt x="231" y="0"/>
                      </a:moveTo>
                      <a:cubicBezTo>
                        <a:pt x="217" y="0"/>
                        <a:pt x="202" y="14"/>
                        <a:pt x="202" y="35"/>
                      </a:cubicBezTo>
                      <a:cubicBezTo>
                        <a:pt x="216" y="107"/>
                        <a:pt x="187" y="178"/>
                        <a:pt x="130" y="236"/>
                      </a:cubicBezTo>
                      <a:cubicBezTo>
                        <a:pt x="101" y="279"/>
                        <a:pt x="58" y="293"/>
                        <a:pt x="29" y="336"/>
                      </a:cubicBezTo>
                      <a:cubicBezTo>
                        <a:pt x="15" y="351"/>
                        <a:pt x="1" y="365"/>
                        <a:pt x="15" y="379"/>
                      </a:cubicBezTo>
                      <a:cubicBezTo>
                        <a:pt x="29" y="408"/>
                        <a:pt x="44" y="423"/>
                        <a:pt x="72" y="423"/>
                      </a:cubicBezTo>
                      <a:cubicBezTo>
                        <a:pt x="78" y="424"/>
                        <a:pt x="84" y="424"/>
                        <a:pt x="89" y="424"/>
                      </a:cubicBezTo>
                      <a:cubicBezTo>
                        <a:pt x="166" y="424"/>
                        <a:pt x="219" y="332"/>
                        <a:pt x="259" y="265"/>
                      </a:cubicBezTo>
                      <a:cubicBezTo>
                        <a:pt x="288" y="178"/>
                        <a:pt x="288" y="92"/>
                        <a:pt x="245" y="6"/>
                      </a:cubicBezTo>
                      <a:cubicBezTo>
                        <a:pt x="241" y="2"/>
                        <a:pt x="236" y="0"/>
                        <a:pt x="2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2"/>
                <p:cNvSpPr/>
                <p:nvPr/>
              </p:nvSpPr>
              <p:spPr>
                <a:xfrm>
                  <a:off x="4901725" y="1632850"/>
                  <a:ext cx="10800" cy="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515" extrusionOk="0">
                      <a:moveTo>
                        <a:pt x="29" y="1"/>
                      </a:moveTo>
                      <a:cubicBezTo>
                        <a:pt x="15" y="1"/>
                        <a:pt x="0" y="44"/>
                        <a:pt x="15" y="58"/>
                      </a:cubicBezTo>
                      <a:cubicBezTo>
                        <a:pt x="86" y="116"/>
                        <a:pt x="158" y="159"/>
                        <a:pt x="187" y="245"/>
                      </a:cubicBezTo>
                      <a:cubicBezTo>
                        <a:pt x="230" y="331"/>
                        <a:pt x="216" y="417"/>
                        <a:pt x="230" y="503"/>
                      </a:cubicBezTo>
                      <a:cubicBezTo>
                        <a:pt x="230" y="511"/>
                        <a:pt x="237" y="514"/>
                        <a:pt x="246" y="514"/>
                      </a:cubicBezTo>
                      <a:cubicBezTo>
                        <a:pt x="255" y="514"/>
                        <a:pt x="266" y="511"/>
                        <a:pt x="273" y="503"/>
                      </a:cubicBezTo>
                      <a:cubicBezTo>
                        <a:pt x="431" y="345"/>
                        <a:pt x="244" y="15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42"/>
                <p:cNvSpPr/>
                <p:nvPr/>
              </p:nvSpPr>
              <p:spPr>
                <a:xfrm>
                  <a:off x="4909975" y="1645650"/>
                  <a:ext cx="6850" cy="1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95" extrusionOk="0">
                      <a:moveTo>
                        <a:pt x="165" y="0"/>
                      </a:moveTo>
                      <a:cubicBezTo>
                        <a:pt x="145" y="0"/>
                        <a:pt x="130" y="13"/>
                        <a:pt x="130" y="35"/>
                      </a:cubicBezTo>
                      <a:cubicBezTo>
                        <a:pt x="130" y="106"/>
                        <a:pt x="130" y="178"/>
                        <a:pt x="101" y="250"/>
                      </a:cubicBezTo>
                      <a:cubicBezTo>
                        <a:pt x="87" y="322"/>
                        <a:pt x="15" y="365"/>
                        <a:pt x="1" y="437"/>
                      </a:cubicBezTo>
                      <a:cubicBezTo>
                        <a:pt x="1" y="466"/>
                        <a:pt x="15" y="494"/>
                        <a:pt x="44" y="494"/>
                      </a:cubicBezTo>
                      <a:cubicBezTo>
                        <a:pt x="231" y="480"/>
                        <a:pt x="274" y="135"/>
                        <a:pt x="187" y="6"/>
                      </a:cubicBezTo>
                      <a:cubicBezTo>
                        <a:pt x="180" y="2"/>
                        <a:pt x="172" y="0"/>
                        <a:pt x="1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2"/>
                <p:cNvSpPr/>
                <p:nvPr/>
              </p:nvSpPr>
              <p:spPr>
                <a:xfrm>
                  <a:off x="4898125" y="1530050"/>
                  <a:ext cx="75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543" extrusionOk="0">
                      <a:moveTo>
                        <a:pt x="70" y="1"/>
                      </a:moveTo>
                      <a:cubicBezTo>
                        <a:pt x="51" y="1"/>
                        <a:pt x="33" y="6"/>
                        <a:pt x="15" y="18"/>
                      </a:cubicBezTo>
                      <a:cubicBezTo>
                        <a:pt x="1" y="32"/>
                        <a:pt x="1" y="47"/>
                        <a:pt x="15" y="61"/>
                      </a:cubicBezTo>
                      <a:cubicBezTo>
                        <a:pt x="44" y="90"/>
                        <a:pt x="72" y="104"/>
                        <a:pt x="101" y="133"/>
                      </a:cubicBezTo>
                      <a:cubicBezTo>
                        <a:pt x="130" y="176"/>
                        <a:pt x="130" y="233"/>
                        <a:pt x="144" y="277"/>
                      </a:cubicBezTo>
                      <a:cubicBezTo>
                        <a:pt x="159" y="363"/>
                        <a:pt x="144" y="449"/>
                        <a:pt x="202" y="521"/>
                      </a:cubicBezTo>
                      <a:cubicBezTo>
                        <a:pt x="209" y="535"/>
                        <a:pt x="220" y="542"/>
                        <a:pt x="230" y="542"/>
                      </a:cubicBezTo>
                      <a:cubicBezTo>
                        <a:pt x="241" y="542"/>
                        <a:pt x="252" y="535"/>
                        <a:pt x="259" y="521"/>
                      </a:cubicBezTo>
                      <a:cubicBezTo>
                        <a:pt x="302" y="406"/>
                        <a:pt x="274" y="248"/>
                        <a:pt x="230" y="133"/>
                      </a:cubicBezTo>
                      <a:cubicBezTo>
                        <a:pt x="208" y="76"/>
                        <a:pt x="140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2"/>
                <p:cNvSpPr/>
                <p:nvPr/>
              </p:nvSpPr>
              <p:spPr>
                <a:xfrm>
                  <a:off x="4907825" y="1540400"/>
                  <a:ext cx="90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632" extrusionOk="0">
                      <a:moveTo>
                        <a:pt x="178" y="1"/>
                      </a:moveTo>
                      <a:cubicBezTo>
                        <a:pt x="155" y="1"/>
                        <a:pt x="133" y="17"/>
                        <a:pt x="144" y="49"/>
                      </a:cubicBezTo>
                      <a:cubicBezTo>
                        <a:pt x="173" y="136"/>
                        <a:pt x="173" y="236"/>
                        <a:pt x="130" y="322"/>
                      </a:cubicBezTo>
                      <a:cubicBezTo>
                        <a:pt x="101" y="408"/>
                        <a:pt x="29" y="480"/>
                        <a:pt x="0" y="567"/>
                      </a:cubicBezTo>
                      <a:cubicBezTo>
                        <a:pt x="0" y="590"/>
                        <a:pt x="29" y="632"/>
                        <a:pt x="62" y="632"/>
                      </a:cubicBezTo>
                      <a:cubicBezTo>
                        <a:pt x="70" y="632"/>
                        <a:pt x="78" y="629"/>
                        <a:pt x="87" y="624"/>
                      </a:cubicBezTo>
                      <a:cubicBezTo>
                        <a:pt x="259" y="509"/>
                        <a:pt x="360" y="164"/>
                        <a:pt x="202" y="6"/>
                      </a:cubicBezTo>
                      <a:cubicBezTo>
                        <a:pt x="194" y="3"/>
                        <a:pt x="186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2"/>
                <p:cNvSpPr/>
                <p:nvPr/>
              </p:nvSpPr>
              <p:spPr>
                <a:xfrm>
                  <a:off x="4899725" y="1551950"/>
                  <a:ext cx="52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568" extrusionOk="0">
                      <a:moveTo>
                        <a:pt x="43" y="0"/>
                      </a:moveTo>
                      <a:cubicBezTo>
                        <a:pt x="33" y="0"/>
                        <a:pt x="26" y="21"/>
                        <a:pt x="37" y="33"/>
                      </a:cubicBezTo>
                      <a:cubicBezTo>
                        <a:pt x="123" y="176"/>
                        <a:pt x="66" y="306"/>
                        <a:pt x="23" y="449"/>
                      </a:cubicBezTo>
                      <a:cubicBezTo>
                        <a:pt x="0" y="495"/>
                        <a:pt x="22" y="567"/>
                        <a:pt x="68" y="567"/>
                      </a:cubicBezTo>
                      <a:cubicBezTo>
                        <a:pt x="80" y="567"/>
                        <a:pt x="94" y="562"/>
                        <a:pt x="109" y="550"/>
                      </a:cubicBezTo>
                      <a:cubicBezTo>
                        <a:pt x="195" y="492"/>
                        <a:pt x="210" y="291"/>
                        <a:pt x="195" y="205"/>
                      </a:cubicBezTo>
                      <a:cubicBezTo>
                        <a:pt x="181" y="119"/>
                        <a:pt x="138" y="33"/>
                        <a:pt x="51" y="4"/>
                      </a:cubicBezTo>
                      <a:cubicBezTo>
                        <a:pt x="49" y="1"/>
                        <a:pt x="46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42"/>
                <p:cNvSpPr/>
                <p:nvPr/>
              </p:nvSpPr>
              <p:spPr>
                <a:xfrm>
                  <a:off x="4887525" y="1471700"/>
                  <a:ext cx="5600" cy="1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488" extrusionOk="0">
                      <a:moveTo>
                        <a:pt x="64" y="1"/>
                      </a:moveTo>
                      <a:cubicBezTo>
                        <a:pt x="29" y="1"/>
                        <a:pt x="0" y="34"/>
                        <a:pt x="22" y="68"/>
                      </a:cubicBezTo>
                      <a:cubicBezTo>
                        <a:pt x="65" y="125"/>
                        <a:pt x="80" y="182"/>
                        <a:pt x="80" y="254"/>
                      </a:cubicBezTo>
                      <a:cubicBezTo>
                        <a:pt x="80" y="312"/>
                        <a:pt x="37" y="369"/>
                        <a:pt x="37" y="427"/>
                      </a:cubicBezTo>
                      <a:cubicBezTo>
                        <a:pt x="37" y="462"/>
                        <a:pt x="76" y="488"/>
                        <a:pt x="105" y="488"/>
                      </a:cubicBezTo>
                      <a:cubicBezTo>
                        <a:pt x="112" y="488"/>
                        <a:pt x="118" y="487"/>
                        <a:pt x="123" y="484"/>
                      </a:cubicBezTo>
                      <a:cubicBezTo>
                        <a:pt x="209" y="441"/>
                        <a:pt x="223" y="326"/>
                        <a:pt x="223" y="240"/>
                      </a:cubicBezTo>
                      <a:cubicBezTo>
                        <a:pt x="209" y="154"/>
                        <a:pt x="166" y="68"/>
                        <a:pt x="94" y="10"/>
                      </a:cubicBezTo>
                      <a:cubicBezTo>
                        <a:pt x="84" y="4"/>
                        <a:pt x="74" y="1"/>
                        <a:pt x="6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95" name="Google Shape;1595;p42"/>
            <p:cNvGrpSpPr/>
            <p:nvPr/>
          </p:nvGrpSpPr>
          <p:grpSpPr>
            <a:xfrm>
              <a:off x="1445962" y="4250759"/>
              <a:ext cx="1053911" cy="509630"/>
              <a:chOff x="3367275" y="1960450"/>
              <a:chExt cx="342925" cy="165825"/>
            </a:xfrm>
          </p:grpSpPr>
          <p:sp>
            <p:nvSpPr>
              <p:cNvPr id="1596" name="Google Shape;1596;p42"/>
              <p:cNvSpPr/>
              <p:nvPr/>
            </p:nvSpPr>
            <p:spPr>
              <a:xfrm>
                <a:off x="3367275" y="1960450"/>
                <a:ext cx="342925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6633" extrusionOk="0">
                    <a:moveTo>
                      <a:pt x="11302" y="0"/>
                    </a:moveTo>
                    <a:cubicBezTo>
                      <a:pt x="9843" y="0"/>
                      <a:pt x="8835" y="849"/>
                      <a:pt x="8304" y="1061"/>
                    </a:cubicBezTo>
                    <a:cubicBezTo>
                      <a:pt x="8092" y="1141"/>
                      <a:pt x="7906" y="1168"/>
                      <a:pt x="7668" y="1194"/>
                    </a:cubicBezTo>
                    <a:cubicBezTo>
                      <a:pt x="7455" y="982"/>
                      <a:pt x="7110" y="743"/>
                      <a:pt x="6633" y="690"/>
                    </a:cubicBezTo>
                    <a:cubicBezTo>
                      <a:pt x="6541" y="679"/>
                      <a:pt x="6457" y="673"/>
                      <a:pt x="6382" y="673"/>
                    </a:cubicBezTo>
                    <a:cubicBezTo>
                      <a:pt x="5762" y="673"/>
                      <a:pt x="5675" y="1029"/>
                      <a:pt x="5651" y="1194"/>
                    </a:cubicBezTo>
                    <a:cubicBezTo>
                      <a:pt x="5631" y="1318"/>
                      <a:pt x="5530" y="1553"/>
                      <a:pt x="5288" y="1553"/>
                    </a:cubicBezTo>
                    <a:cubicBezTo>
                      <a:pt x="5218" y="1553"/>
                      <a:pt x="5136" y="1533"/>
                      <a:pt x="5041" y="1486"/>
                    </a:cubicBezTo>
                    <a:cubicBezTo>
                      <a:pt x="4935" y="1433"/>
                      <a:pt x="4821" y="1413"/>
                      <a:pt x="4709" y="1413"/>
                    </a:cubicBezTo>
                    <a:cubicBezTo>
                      <a:pt x="4373" y="1413"/>
                      <a:pt x="4060" y="1592"/>
                      <a:pt x="4060" y="1592"/>
                    </a:cubicBezTo>
                    <a:cubicBezTo>
                      <a:pt x="4060" y="1592"/>
                      <a:pt x="4272" y="1645"/>
                      <a:pt x="4457" y="1645"/>
                    </a:cubicBezTo>
                    <a:cubicBezTo>
                      <a:pt x="4610" y="1630"/>
                      <a:pt x="4718" y="1597"/>
                      <a:pt x="4798" y="1597"/>
                    </a:cubicBezTo>
                    <a:cubicBezTo>
                      <a:pt x="4858" y="1597"/>
                      <a:pt x="4901" y="1615"/>
                      <a:pt x="4935" y="1672"/>
                    </a:cubicBezTo>
                    <a:cubicBezTo>
                      <a:pt x="4723" y="1698"/>
                      <a:pt x="4192" y="1857"/>
                      <a:pt x="4192" y="1857"/>
                    </a:cubicBezTo>
                    <a:cubicBezTo>
                      <a:pt x="4192" y="1857"/>
                      <a:pt x="4404" y="1937"/>
                      <a:pt x="4723" y="1963"/>
                    </a:cubicBezTo>
                    <a:cubicBezTo>
                      <a:pt x="4511" y="2043"/>
                      <a:pt x="4272" y="2123"/>
                      <a:pt x="3927" y="2229"/>
                    </a:cubicBezTo>
                    <a:cubicBezTo>
                      <a:pt x="3768" y="2255"/>
                      <a:pt x="3609" y="2335"/>
                      <a:pt x="3423" y="2441"/>
                    </a:cubicBezTo>
                    <a:cubicBezTo>
                      <a:pt x="3211" y="2282"/>
                      <a:pt x="2919" y="2123"/>
                      <a:pt x="2547" y="2017"/>
                    </a:cubicBezTo>
                    <a:cubicBezTo>
                      <a:pt x="2470" y="1996"/>
                      <a:pt x="2394" y="1986"/>
                      <a:pt x="2319" y="1986"/>
                    </a:cubicBezTo>
                    <a:cubicBezTo>
                      <a:pt x="1633" y="1986"/>
                      <a:pt x="1115" y="2786"/>
                      <a:pt x="1115" y="2786"/>
                    </a:cubicBezTo>
                    <a:cubicBezTo>
                      <a:pt x="1115" y="2786"/>
                      <a:pt x="1010" y="2765"/>
                      <a:pt x="863" y="2765"/>
                    </a:cubicBezTo>
                    <a:cubicBezTo>
                      <a:pt x="680" y="2765"/>
                      <a:pt x="431" y="2798"/>
                      <a:pt x="239" y="2945"/>
                    </a:cubicBezTo>
                    <a:cubicBezTo>
                      <a:pt x="1" y="3157"/>
                      <a:pt x="1" y="3449"/>
                      <a:pt x="1" y="3449"/>
                    </a:cubicBezTo>
                    <a:cubicBezTo>
                      <a:pt x="1" y="3449"/>
                      <a:pt x="350" y="3099"/>
                      <a:pt x="634" y="3099"/>
                    </a:cubicBezTo>
                    <a:cubicBezTo>
                      <a:pt x="653" y="3099"/>
                      <a:pt x="672" y="3101"/>
                      <a:pt x="690" y="3104"/>
                    </a:cubicBezTo>
                    <a:cubicBezTo>
                      <a:pt x="425" y="3237"/>
                      <a:pt x="239" y="3608"/>
                      <a:pt x="239" y="3608"/>
                    </a:cubicBezTo>
                    <a:cubicBezTo>
                      <a:pt x="239" y="3608"/>
                      <a:pt x="743" y="3370"/>
                      <a:pt x="1115" y="3237"/>
                    </a:cubicBezTo>
                    <a:cubicBezTo>
                      <a:pt x="1354" y="3157"/>
                      <a:pt x="1619" y="2812"/>
                      <a:pt x="1619" y="2812"/>
                    </a:cubicBezTo>
                    <a:cubicBezTo>
                      <a:pt x="1619" y="2812"/>
                      <a:pt x="1874" y="2575"/>
                      <a:pt x="2193" y="2575"/>
                    </a:cubicBezTo>
                    <a:cubicBezTo>
                      <a:pt x="2273" y="2575"/>
                      <a:pt x="2356" y="2590"/>
                      <a:pt x="2441" y="2627"/>
                    </a:cubicBezTo>
                    <a:cubicBezTo>
                      <a:pt x="2600" y="2680"/>
                      <a:pt x="2707" y="2759"/>
                      <a:pt x="2786" y="2865"/>
                    </a:cubicBezTo>
                    <a:cubicBezTo>
                      <a:pt x="2521" y="3051"/>
                      <a:pt x="2309" y="3210"/>
                      <a:pt x="2229" y="3237"/>
                    </a:cubicBezTo>
                    <a:cubicBezTo>
                      <a:pt x="1566" y="3237"/>
                      <a:pt x="796" y="3661"/>
                      <a:pt x="425" y="4457"/>
                    </a:cubicBezTo>
                    <a:cubicBezTo>
                      <a:pt x="194" y="4988"/>
                      <a:pt x="586" y="5358"/>
                      <a:pt x="1146" y="5358"/>
                    </a:cubicBezTo>
                    <a:cubicBezTo>
                      <a:pt x="1229" y="5358"/>
                      <a:pt x="1317" y="5350"/>
                      <a:pt x="1407" y="5333"/>
                    </a:cubicBezTo>
                    <a:cubicBezTo>
                      <a:pt x="2229" y="5227"/>
                      <a:pt x="2309" y="4829"/>
                      <a:pt x="2600" y="4537"/>
                    </a:cubicBezTo>
                    <a:cubicBezTo>
                      <a:pt x="2819" y="4318"/>
                      <a:pt x="3007" y="4261"/>
                      <a:pt x="3142" y="4261"/>
                    </a:cubicBezTo>
                    <a:cubicBezTo>
                      <a:pt x="3286" y="4261"/>
                      <a:pt x="3370" y="4325"/>
                      <a:pt x="3370" y="4325"/>
                    </a:cubicBezTo>
                    <a:cubicBezTo>
                      <a:pt x="3370" y="4325"/>
                      <a:pt x="3211" y="4696"/>
                      <a:pt x="3449" y="4802"/>
                    </a:cubicBezTo>
                    <a:cubicBezTo>
                      <a:pt x="3609" y="4855"/>
                      <a:pt x="3821" y="4776"/>
                      <a:pt x="4060" y="4908"/>
                    </a:cubicBezTo>
                    <a:cubicBezTo>
                      <a:pt x="4564" y="5147"/>
                      <a:pt x="4060" y="5625"/>
                      <a:pt x="4060" y="5625"/>
                    </a:cubicBezTo>
                    <a:cubicBezTo>
                      <a:pt x="4060" y="5625"/>
                      <a:pt x="3343" y="5757"/>
                      <a:pt x="3078" y="6023"/>
                    </a:cubicBezTo>
                    <a:cubicBezTo>
                      <a:pt x="2813" y="6288"/>
                      <a:pt x="2866" y="6447"/>
                      <a:pt x="2866" y="6447"/>
                    </a:cubicBezTo>
                    <a:cubicBezTo>
                      <a:pt x="2866" y="6447"/>
                      <a:pt x="3237" y="6129"/>
                      <a:pt x="3555" y="6076"/>
                    </a:cubicBezTo>
                    <a:lnTo>
                      <a:pt x="3555" y="6076"/>
                    </a:lnTo>
                    <a:cubicBezTo>
                      <a:pt x="3343" y="6261"/>
                      <a:pt x="3290" y="6633"/>
                      <a:pt x="3290" y="6633"/>
                    </a:cubicBezTo>
                    <a:cubicBezTo>
                      <a:pt x="3290" y="6633"/>
                      <a:pt x="3715" y="6102"/>
                      <a:pt x="3980" y="6049"/>
                    </a:cubicBezTo>
                    <a:cubicBezTo>
                      <a:pt x="4219" y="5996"/>
                      <a:pt x="4537" y="5757"/>
                      <a:pt x="4696" y="5333"/>
                    </a:cubicBezTo>
                    <a:cubicBezTo>
                      <a:pt x="4855" y="4829"/>
                      <a:pt x="4272" y="4378"/>
                      <a:pt x="4272" y="4378"/>
                    </a:cubicBezTo>
                    <a:cubicBezTo>
                      <a:pt x="4272" y="4378"/>
                      <a:pt x="5200" y="4218"/>
                      <a:pt x="6023" y="3874"/>
                    </a:cubicBezTo>
                    <a:cubicBezTo>
                      <a:pt x="6845" y="3555"/>
                      <a:pt x="7137" y="3131"/>
                      <a:pt x="7137" y="3131"/>
                    </a:cubicBezTo>
                    <a:lnTo>
                      <a:pt x="7137" y="3131"/>
                    </a:lnTo>
                    <a:cubicBezTo>
                      <a:pt x="7137" y="3131"/>
                      <a:pt x="6978" y="3794"/>
                      <a:pt x="7429" y="4006"/>
                    </a:cubicBezTo>
                    <a:cubicBezTo>
                      <a:pt x="7574" y="4079"/>
                      <a:pt x="7690" y="4110"/>
                      <a:pt x="7794" y="4110"/>
                    </a:cubicBezTo>
                    <a:cubicBezTo>
                      <a:pt x="8072" y="4110"/>
                      <a:pt x="8274" y="3893"/>
                      <a:pt x="8755" y="3661"/>
                    </a:cubicBezTo>
                    <a:cubicBezTo>
                      <a:pt x="8867" y="3610"/>
                      <a:pt x="8960" y="3589"/>
                      <a:pt x="9035" y="3589"/>
                    </a:cubicBezTo>
                    <a:cubicBezTo>
                      <a:pt x="9388" y="3589"/>
                      <a:pt x="9324" y="4075"/>
                      <a:pt x="8755" y="4272"/>
                    </a:cubicBezTo>
                    <a:cubicBezTo>
                      <a:pt x="7959" y="4563"/>
                      <a:pt x="7853" y="5094"/>
                      <a:pt x="7853" y="5094"/>
                    </a:cubicBezTo>
                    <a:cubicBezTo>
                      <a:pt x="7853" y="5094"/>
                      <a:pt x="8437" y="4590"/>
                      <a:pt x="8729" y="4590"/>
                    </a:cubicBezTo>
                    <a:cubicBezTo>
                      <a:pt x="8517" y="4723"/>
                      <a:pt x="8410" y="5359"/>
                      <a:pt x="8410" y="5359"/>
                    </a:cubicBezTo>
                    <a:cubicBezTo>
                      <a:pt x="8410" y="5359"/>
                      <a:pt x="8702" y="5041"/>
                      <a:pt x="9074" y="4723"/>
                    </a:cubicBezTo>
                    <a:cubicBezTo>
                      <a:pt x="9339" y="4510"/>
                      <a:pt x="9525" y="4325"/>
                      <a:pt x="9604" y="4112"/>
                    </a:cubicBezTo>
                    <a:cubicBezTo>
                      <a:pt x="9816" y="3608"/>
                      <a:pt x="9843" y="3449"/>
                      <a:pt x="9339" y="3237"/>
                    </a:cubicBezTo>
                    <a:cubicBezTo>
                      <a:pt x="9068" y="3137"/>
                      <a:pt x="8811" y="3114"/>
                      <a:pt x="8633" y="3114"/>
                    </a:cubicBezTo>
                    <a:cubicBezTo>
                      <a:pt x="8480" y="3114"/>
                      <a:pt x="8384" y="3131"/>
                      <a:pt x="8384" y="3131"/>
                    </a:cubicBezTo>
                    <a:cubicBezTo>
                      <a:pt x="8384" y="3131"/>
                      <a:pt x="8755" y="2759"/>
                      <a:pt x="9021" y="2255"/>
                    </a:cubicBezTo>
                    <a:cubicBezTo>
                      <a:pt x="9206" y="1963"/>
                      <a:pt x="9153" y="1592"/>
                      <a:pt x="9472" y="1247"/>
                    </a:cubicBezTo>
                    <a:cubicBezTo>
                      <a:pt x="9904" y="788"/>
                      <a:pt x="10653" y="514"/>
                      <a:pt x="11369" y="514"/>
                    </a:cubicBezTo>
                    <a:cubicBezTo>
                      <a:pt x="12057" y="514"/>
                      <a:pt x="12714" y="768"/>
                      <a:pt x="13027" y="1353"/>
                    </a:cubicBezTo>
                    <a:cubicBezTo>
                      <a:pt x="13504" y="2282"/>
                      <a:pt x="12522" y="3290"/>
                      <a:pt x="12522" y="3290"/>
                    </a:cubicBezTo>
                    <a:cubicBezTo>
                      <a:pt x="12522" y="3290"/>
                      <a:pt x="13716" y="2653"/>
                      <a:pt x="13637" y="1672"/>
                    </a:cubicBezTo>
                    <a:lnTo>
                      <a:pt x="13610" y="1672"/>
                    </a:lnTo>
                    <a:cubicBezTo>
                      <a:pt x="13531" y="664"/>
                      <a:pt x="12761" y="0"/>
                      <a:pt x="113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2"/>
              <p:cNvSpPr/>
              <p:nvPr/>
            </p:nvSpPr>
            <p:spPr>
              <a:xfrm>
                <a:off x="3367275" y="2010125"/>
                <a:ext cx="855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1622" extrusionOk="0">
                    <a:moveTo>
                      <a:pt x="2325" y="0"/>
                    </a:moveTo>
                    <a:cubicBezTo>
                      <a:pt x="1636" y="0"/>
                      <a:pt x="1115" y="825"/>
                      <a:pt x="1115" y="825"/>
                    </a:cubicBezTo>
                    <a:cubicBezTo>
                      <a:pt x="1115" y="825"/>
                      <a:pt x="994" y="795"/>
                      <a:pt x="831" y="795"/>
                    </a:cubicBezTo>
                    <a:cubicBezTo>
                      <a:pt x="652" y="795"/>
                      <a:pt x="420" y="832"/>
                      <a:pt x="239" y="985"/>
                    </a:cubicBezTo>
                    <a:cubicBezTo>
                      <a:pt x="1" y="1170"/>
                      <a:pt x="1" y="1462"/>
                      <a:pt x="1" y="1462"/>
                    </a:cubicBezTo>
                    <a:cubicBezTo>
                      <a:pt x="1" y="1462"/>
                      <a:pt x="350" y="1112"/>
                      <a:pt x="634" y="1112"/>
                    </a:cubicBezTo>
                    <a:cubicBezTo>
                      <a:pt x="653" y="1112"/>
                      <a:pt x="672" y="1114"/>
                      <a:pt x="690" y="1117"/>
                    </a:cubicBezTo>
                    <a:cubicBezTo>
                      <a:pt x="425" y="1276"/>
                      <a:pt x="239" y="1621"/>
                      <a:pt x="239" y="1621"/>
                    </a:cubicBezTo>
                    <a:cubicBezTo>
                      <a:pt x="239" y="1621"/>
                      <a:pt x="743" y="1409"/>
                      <a:pt x="1115" y="1276"/>
                    </a:cubicBezTo>
                    <a:cubicBezTo>
                      <a:pt x="1354" y="1170"/>
                      <a:pt x="1619" y="825"/>
                      <a:pt x="1619" y="825"/>
                    </a:cubicBezTo>
                    <a:cubicBezTo>
                      <a:pt x="1619" y="825"/>
                      <a:pt x="1857" y="588"/>
                      <a:pt x="2183" y="588"/>
                    </a:cubicBezTo>
                    <a:cubicBezTo>
                      <a:pt x="2264" y="588"/>
                      <a:pt x="2351" y="603"/>
                      <a:pt x="2441" y="640"/>
                    </a:cubicBezTo>
                    <a:cubicBezTo>
                      <a:pt x="2574" y="693"/>
                      <a:pt x="2680" y="772"/>
                      <a:pt x="2760" y="852"/>
                    </a:cubicBezTo>
                    <a:cubicBezTo>
                      <a:pt x="2866" y="799"/>
                      <a:pt x="3184" y="534"/>
                      <a:pt x="3423" y="454"/>
                    </a:cubicBezTo>
                    <a:cubicBezTo>
                      <a:pt x="3211" y="321"/>
                      <a:pt x="2892" y="136"/>
                      <a:pt x="2547" y="30"/>
                    </a:cubicBezTo>
                    <a:cubicBezTo>
                      <a:pt x="2472" y="9"/>
                      <a:pt x="2397" y="0"/>
                      <a:pt x="2325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2"/>
              <p:cNvSpPr/>
              <p:nvPr/>
            </p:nvSpPr>
            <p:spPr>
              <a:xfrm>
                <a:off x="3468750" y="1977275"/>
                <a:ext cx="90225" cy="3227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1291" extrusionOk="0">
                    <a:moveTo>
                      <a:pt x="2323" y="0"/>
                    </a:moveTo>
                    <a:cubicBezTo>
                      <a:pt x="1703" y="0"/>
                      <a:pt x="1616" y="356"/>
                      <a:pt x="1592" y="521"/>
                    </a:cubicBezTo>
                    <a:cubicBezTo>
                      <a:pt x="1572" y="645"/>
                      <a:pt x="1471" y="880"/>
                      <a:pt x="1229" y="880"/>
                    </a:cubicBezTo>
                    <a:cubicBezTo>
                      <a:pt x="1159" y="880"/>
                      <a:pt x="1077" y="860"/>
                      <a:pt x="982" y="813"/>
                    </a:cubicBezTo>
                    <a:cubicBezTo>
                      <a:pt x="876" y="760"/>
                      <a:pt x="762" y="740"/>
                      <a:pt x="650" y="740"/>
                    </a:cubicBezTo>
                    <a:cubicBezTo>
                      <a:pt x="314" y="740"/>
                      <a:pt x="1" y="919"/>
                      <a:pt x="1" y="919"/>
                    </a:cubicBezTo>
                    <a:cubicBezTo>
                      <a:pt x="1" y="919"/>
                      <a:pt x="213" y="972"/>
                      <a:pt x="398" y="972"/>
                    </a:cubicBezTo>
                    <a:cubicBezTo>
                      <a:pt x="551" y="957"/>
                      <a:pt x="659" y="924"/>
                      <a:pt x="739" y="924"/>
                    </a:cubicBezTo>
                    <a:cubicBezTo>
                      <a:pt x="799" y="924"/>
                      <a:pt x="842" y="942"/>
                      <a:pt x="876" y="999"/>
                    </a:cubicBezTo>
                    <a:cubicBezTo>
                      <a:pt x="664" y="1025"/>
                      <a:pt x="133" y="1211"/>
                      <a:pt x="133" y="1211"/>
                    </a:cubicBezTo>
                    <a:cubicBezTo>
                      <a:pt x="133" y="1211"/>
                      <a:pt x="425" y="1264"/>
                      <a:pt x="664" y="1290"/>
                    </a:cubicBezTo>
                    <a:cubicBezTo>
                      <a:pt x="1300" y="1131"/>
                      <a:pt x="1619" y="946"/>
                      <a:pt x="2388" y="680"/>
                    </a:cubicBezTo>
                    <a:cubicBezTo>
                      <a:pt x="2998" y="468"/>
                      <a:pt x="3343" y="601"/>
                      <a:pt x="3609" y="495"/>
                    </a:cubicBezTo>
                    <a:cubicBezTo>
                      <a:pt x="3396" y="309"/>
                      <a:pt x="3051" y="70"/>
                      <a:pt x="2574" y="17"/>
                    </a:cubicBezTo>
                    <a:cubicBezTo>
                      <a:pt x="2482" y="6"/>
                      <a:pt x="2398" y="0"/>
                      <a:pt x="2323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2"/>
              <p:cNvSpPr/>
              <p:nvPr/>
            </p:nvSpPr>
            <p:spPr>
              <a:xfrm>
                <a:off x="3382525" y="1965725"/>
                <a:ext cx="322375" cy="1605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6422" extrusionOk="0">
                    <a:moveTo>
                      <a:pt x="10652" y="1"/>
                    </a:moveTo>
                    <a:cubicBezTo>
                      <a:pt x="10621" y="1"/>
                      <a:pt x="10590" y="1"/>
                      <a:pt x="10559" y="2"/>
                    </a:cubicBezTo>
                    <a:cubicBezTo>
                      <a:pt x="10002" y="2"/>
                      <a:pt x="8596" y="612"/>
                      <a:pt x="8411" y="1301"/>
                    </a:cubicBezTo>
                    <a:cubicBezTo>
                      <a:pt x="8278" y="1885"/>
                      <a:pt x="7907" y="2363"/>
                      <a:pt x="7615" y="2654"/>
                    </a:cubicBezTo>
                    <a:cubicBezTo>
                      <a:pt x="7468" y="2810"/>
                      <a:pt x="7315" y="2868"/>
                      <a:pt x="7173" y="2868"/>
                    </a:cubicBezTo>
                    <a:cubicBezTo>
                      <a:pt x="6905" y="2868"/>
                      <a:pt x="6676" y="2661"/>
                      <a:pt x="6607" y="2522"/>
                    </a:cubicBezTo>
                    <a:cubicBezTo>
                      <a:pt x="5837" y="3079"/>
                      <a:pt x="5015" y="3477"/>
                      <a:pt x="4086" y="3610"/>
                    </a:cubicBezTo>
                    <a:cubicBezTo>
                      <a:pt x="3237" y="3716"/>
                      <a:pt x="2521" y="3556"/>
                      <a:pt x="1752" y="4061"/>
                    </a:cubicBezTo>
                    <a:cubicBezTo>
                      <a:pt x="1327" y="4299"/>
                      <a:pt x="1221" y="4671"/>
                      <a:pt x="717" y="4883"/>
                    </a:cubicBezTo>
                    <a:cubicBezTo>
                      <a:pt x="497" y="4971"/>
                      <a:pt x="296" y="5022"/>
                      <a:pt x="112" y="5022"/>
                    </a:cubicBezTo>
                    <a:cubicBezTo>
                      <a:pt x="74" y="5022"/>
                      <a:pt x="37" y="5020"/>
                      <a:pt x="1" y="5016"/>
                    </a:cubicBezTo>
                    <a:lnTo>
                      <a:pt x="1" y="5016"/>
                    </a:lnTo>
                    <a:cubicBezTo>
                      <a:pt x="138" y="5114"/>
                      <a:pt x="335" y="5169"/>
                      <a:pt x="557" y="5169"/>
                    </a:cubicBezTo>
                    <a:cubicBezTo>
                      <a:pt x="634" y="5169"/>
                      <a:pt x="714" y="5162"/>
                      <a:pt x="797" y="5148"/>
                    </a:cubicBezTo>
                    <a:cubicBezTo>
                      <a:pt x="1619" y="5016"/>
                      <a:pt x="1672" y="4618"/>
                      <a:pt x="1964" y="4352"/>
                    </a:cubicBezTo>
                    <a:cubicBezTo>
                      <a:pt x="2196" y="4133"/>
                      <a:pt x="2390" y="4077"/>
                      <a:pt x="2529" y="4077"/>
                    </a:cubicBezTo>
                    <a:cubicBezTo>
                      <a:pt x="2676" y="4077"/>
                      <a:pt x="2760" y="4140"/>
                      <a:pt x="2760" y="4140"/>
                    </a:cubicBezTo>
                    <a:cubicBezTo>
                      <a:pt x="2760" y="4140"/>
                      <a:pt x="2601" y="4485"/>
                      <a:pt x="2813" y="4591"/>
                    </a:cubicBezTo>
                    <a:cubicBezTo>
                      <a:pt x="2999" y="4671"/>
                      <a:pt x="3211" y="4591"/>
                      <a:pt x="3450" y="4697"/>
                    </a:cubicBezTo>
                    <a:cubicBezTo>
                      <a:pt x="3954" y="4963"/>
                      <a:pt x="3450" y="5414"/>
                      <a:pt x="3450" y="5414"/>
                    </a:cubicBezTo>
                    <a:cubicBezTo>
                      <a:pt x="3450" y="5414"/>
                      <a:pt x="2707" y="5573"/>
                      <a:pt x="2468" y="5838"/>
                    </a:cubicBezTo>
                    <a:cubicBezTo>
                      <a:pt x="2203" y="6103"/>
                      <a:pt x="2256" y="6236"/>
                      <a:pt x="2256" y="6236"/>
                    </a:cubicBezTo>
                    <a:cubicBezTo>
                      <a:pt x="2256" y="6236"/>
                      <a:pt x="2627" y="5944"/>
                      <a:pt x="2945" y="5865"/>
                    </a:cubicBezTo>
                    <a:lnTo>
                      <a:pt x="2945" y="5865"/>
                    </a:lnTo>
                    <a:cubicBezTo>
                      <a:pt x="2733" y="6077"/>
                      <a:pt x="2654" y="6422"/>
                      <a:pt x="2654" y="6422"/>
                    </a:cubicBezTo>
                    <a:cubicBezTo>
                      <a:pt x="2654" y="6422"/>
                      <a:pt x="3105" y="5918"/>
                      <a:pt x="3370" y="5865"/>
                    </a:cubicBezTo>
                    <a:cubicBezTo>
                      <a:pt x="3609" y="5812"/>
                      <a:pt x="3927" y="5546"/>
                      <a:pt x="4060" y="5122"/>
                    </a:cubicBezTo>
                    <a:cubicBezTo>
                      <a:pt x="4245" y="4618"/>
                      <a:pt x="3635" y="4167"/>
                      <a:pt x="3635" y="4167"/>
                    </a:cubicBezTo>
                    <a:cubicBezTo>
                      <a:pt x="3635" y="4167"/>
                      <a:pt x="4590" y="4034"/>
                      <a:pt x="5413" y="3689"/>
                    </a:cubicBezTo>
                    <a:cubicBezTo>
                      <a:pt x="6235" y="3344"/>
                      <a:pt x="6527" y="2946"/>
                      <a:pt x="6527" y="2946"/>
                    </a:cubicBezTo>
                    <a:lnTo>
                      <a:pt x="6527" y="2946"/>
                    </a:lnTo>
                    <a:cubicBezTo>
                      <a:pt x="6527" y="2946"/>
                      <a:pt x="6341" y="3583"/>
                      <a:pt x="6792" y="3822"/>
                    </a:cubicBezTo>
                    <a:cubicBezTo>
                      <a:pt x="6929" y="3883"/>
                      <a:pt x="7042" y="3910"/>
                      <a:pt x="7144" y="3910"/>
                    </a:cubicBezTo>
                    <a:cubicBezTo>
                      <a:pt x="7437" y="3910"/>
                      <a:pt x="7647" y="3693"/>
                      <a:pt x="8119" y="3477"/>
                    </a:cubicBezTo>
                    <a:cubicBezTo>
                      <a:pt x="8238" y="3424"/>
                      <a:pt x="8338" y="3402"/>
                      <a:pt x="8417" y="3402"/>
                    </a:cubicBezTo>
                    <a:cubicBezTo>
                      <a:pt x="8777" y="3402"/>
                      <a:pt x="8711" y="3865"/>
                      <a:pt x="8145" y="4061"/>
                    </a:cubicBezTo>
                    <a:cubicBezTo>
                      <a:pt x="7323" y="4352"/>
                      <a:pt x="7217" y="4883"/>
                      <a:pt x="7217" y="4883"/>
                    </a:cubicBezTo>
                    <a:cubicBezTo>
                      <a:pt x="7217" y="4883"/>
                      <a:pt x="7827" y="4405"/>
                      <a:pt x="8119" y="4379"/>
                    </a:cubicBezTo>
                    <a:lnTo>
                      <a:pt x="8119" y="4379"/>
                    </a:lnTo>
                    <a:cubicBezTo>
                      <a:pt x="7907" y="4538"/>
                      <a:pt x="7800" y="5175"/>
                      <a:pt x="7800" y="5175"/>
                    </a:cubicBezTo>
                    <a:cubicBezTo>
                      <a:pt x="7800" y="5175"/>
                      <a:pt x="8092" y="4830"/>
                      <a:pt x="8464" y="4538"/>
                    </a:cubicBezTo>
                    <a:cubicBezTo>
                      <a:pt x="8729" y="4299"/>
                      <a:pt x="8915" y="4140"/>
                      <a:pt x="8994" y="3928"/>
                    </a:cubicBezTo>
                    <a:cubicBezTo>
                      <a:pt x="9206" y="3424"/>
                      <a:pt x="9233" y="3265"/>
                      <a:pt x="8729" y="3052"/>
                    </a:cubicBezTo>
                    <a:cubicBezTo>
                      <a:pt x="8441" y="2931"/>
                      <a:pt x="8170" y="2905"/>
                      <a:pt x="7991" y="2905"/>
                    </a:cubicBezTo>
                    <a:cubicBezTo>
                      <a:pt x="7857" y="2905"/>
                      <a:pt x="7774" y="2920"/>
                      <a:pt x="7774" y="2920"/>
                    </a:cubicBezTo>
                    <a:cubicBezTo>
                      <a:pt x="7774" y="2920"/>
                      <a:pt x="8119" y="2575"/>
                      <a:pt x="8411" y="2044"/>
                    </a:cubicBezTo>
                    <a:cubicBezTo>
                      <a:pt x="8570" y="1752"/>
                      <a:pt x="8543" y="1408"/>
                      <a:pt x="8862" y="1063"/>
                    </a:cubicBezTo>
                    <a:cubicBezTo>
                      <a:pt x="9299" y="598"/>
                      <a:pt x="10062" y="316"/>
                      <a:pt x="10785" y="316"/>
                    </a:cubicBezTo>
                    <a:cubicBezTo>
                      <a:pt x="11464" y="316"/>
                      <a:pt x="12108" y="564"/>
                      <a:pt x="12417" y="1142"/>
                    </a:cubicBezTo>
                    <a:cubicBezTo>
                      <a:pt x="12894" y="2097"/>
                      <a:pt x="11912" y="3079"/>
                      <a:pt x="11912" y="3079"/>
                    </a:cubicBezTo>
                    <a:cubicBezTo>
                      <a:pt x="11912" y="3079"/>
                      <a:pt x="12841" y="2495"/>
                      <a:pt x="12761" y="1514"/>
                    </a:cubicBezTo>
                    <a:cubicBezTo>
                      <a:pt x="12684" y="530"/>
                      <a:pt x="11898" y="1"/>
                      <a:pt x="10652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43"/>
          <p:cNvSpPr txBox="1">
            <a:spLocks noGrp="1"/>
          </p:cNvSpPr>
          <p:nvPr>
            <p:ph type="subTitle" idx="1"/>
          </p:nvPr>
        </p:nvSpPr>
        <p:spPr>
          <a:xfrm>
            <a:off x="4311412" y="1852053"/>
            <a:ext cx="6036721" cy="2368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Dolina rijeke Nil – egipatska</a:t>
            </a:r>
            <a:br>
              <a:rPr lang="hr-HR" dirty="0"/>
            </a:br>
            <a:br>
              <a:rPr lang="hr-HR" dirty="0"/>
            </a:br>
            <a:r>
              <a:rPr lang="hr-HR" dirty="0"/>
              <a:t>Dolina rijeka Eufrata i Tigrisa – mezopotamske</a:t>
            </a:r>
            <a:br>
              <a:rPr lang="hr-HR" dirty="0"/>
            </a:br>
            <a:br>
              <a:rPr lang="hr-HR" dirty="0"/>
            </a:br>
            <a:r>
              <a:rPr lang="hr-HR" dirty="0"/>
              <a:t>Dolina rijeke Ind – indijska</a:t>
            </a:r>
            <a:br>
              <a:rPr lang="hr-HR" dirty="0"/>
            </a:br>
            <a:br>
              <a:rPr lang="hr-HR" dirty="0"/>
            </a:br>
            <a:r>
              <a:rPr lang="hr-HR" dirty="0"/>
              <a:t>Dolina rijeka </a:t>
            </a:r>
            <a:r>
              <a:rPr lang="hr-HR" dirty="0" err="1"/>
              <a:t>Hoango</a:t>
            </a:r>
            <a:r>
              <a:rPr lang="hr-HR" dirty="0"/>
              <a:t> i </a:t>
            </a:r>
            <a:r>
              <a:rPr lang="hr-HR" dirty="0" err="1"/>
              <a:t>Jangtze</a:t>
            </a:r>
            <a:r>
              <a:rPr lang="hr-HR" dirty="0"/>
              <a:t> - kineska</a:t>
            </a:r>
            <a:endParaRPr dirty="0"/>
          </a:p>
        </p:txBody>
      </p:sp>
      <p:sp>
        <p:nvSpPr>
          <p:cNvPr id="1605" name="Google Shape;1605;p43"/>
          <p:cNvSpPr txBox="1">
            <a:spLocks noGrp="1"/>
          </p:cNvSpPr>
          <p:nvPr>
            <p:ph type="title"/>
          </p:nvPr>
        </p:nvSpPr>
        <p:spPr>
          <a:xfrm>
            <a:off x="1719614" y="-269723"/>
            <a:ext cx="7080699" cy="18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dirty="0"/>
              <a:t>DOLINE VELIKIH RIJEKA</a:t>
            </a:r>
            <a:endParaRPr sz="4400" dirty="0"/>
          </a:p>
        </p:txBody>
      </p:sp>
      <p:grpSp>
        <p:nvGrpSpPr>
          <p:cNvPr id="1606" name="Google Shape;1606;p43"/>
          <p:cNvGrpSpPr/>
          <p:nvPr/>
        </p:nvGrpSpPr>
        <p:grpSpPr>
          <a:xfrm>
            <a:off x="-739628" y="412971"/>
            <a:ext cx="4368062" cy="4935047"/>
            <a:chOff x="-280488" y="338395"/>
            <a:chExt cx="4443604" cy="5019884"/>
          </a:xfrm>
        </p:grpSpPr>
        <p:grpSp>
          <p:nvGrpSpPr>
            <p:cNvPr id="1607" name="Google Shape;1607;p43"/>
            <p:cNvGrpSpPr/>
            <p:nvPr/>
          </p:nvGrpSpPr>
          <p:grpSpPr>
            <a:xfrm>
              <a:off x="-280488" y="2655048"/>
              <a:ext cx="4443604" cy="2703231"/>
              <a:chOff x="-226364" y="2588457"/>
              <a:chExt cx="4007218" cy="2437759"/>
            </a:xfrm>
          </p:grpSpPr>
          <p:sp>
            <p:nvSpPr>
              <p:cNvPr id="1608" name="Google Shape;1608;p43"/>
              <p:cNvSpPr/>
              <p:nvPr/>
            </p:nvSpPr>
            <p:spPr>
              <a:xfrm>
                <a:off x="-226364" y="2588457"/>
                <a:ext cx="4007218" cy="2308896"/>
              </a:xfrm>
              <a:custGeom>
                <a:avLst/>
                <a:gdLst/>
                <a:ahLst/>
                <a:cxnLst/>
                <a:rect l="l" t="t" r="r" b="b"/>
                <a:pathLst>
                  <a:path w="47011" h="27087" extrusionOk="0">
                    <a:moveTo>
                      <a:pt x="23505" y="0"/>
                    </a:moveTo>
                    <a:lnTo>
                      <a:pt x="0" y="13530"/>
                    </a:lnTo>
                    <a:lnTo>
                      <a:pt x="23505" y="27087"/>
                    </a:lnTo>
                    <a:lnTo>
                      <a:pt x="47011" y="13583"/>
                    </a:lnTo>
                    <a:lnTo>
                      <a:pt x="23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3"/>
              <p:cNvSpPr/>
              <p:nvPr/>
            </p:nvSpPr>
            <p:spPr>
              <a:xfrm>
                <a:off x="-226364" y="3741734"/>
                <a:ext cx="2003651" cy="1284482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69" extrusionOk="0">
                    <a:moveTo>
                      <a:pt x="0" y="0"/>
                    </a:moveTo>
                    <a:lnTo>
                      <a:pt x="0" y="1512"/>
                    </a:lnTo>
                    <a:lnTo>
                      <a:pt x="23505" y="15069"/>
                    </a:lnTo>
                    <a:lnTo>
                      <a:pt x="23505" y="135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3"/>
              <p:cNvSpPr/>
              <p:nvPr/>
            </p:nvSpPr>
            <p:spPr>
              <a:xfrm>
                <a:off x="1777176" y="3746252"/>
                <a:ext cx="2003651" cy="1279964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16" extrusionOk="0">
                    <a:moveTo>
                      <a:pt x="23506" y="0"/>
                    </a:moveTo>
                    <a:lnTo>
                      <a:pt x="0" y="13504"/>
                    </a:lnTo>
                    <a:lnTo>
                      <a:pt x="0" y="15016"/>
                    </a:lnTo>
                    <a:lnTo>
                      <a:pt x="23506" y="1512"/>
                    </a:lnTo>
                    <a:lnTo>
                      <a:pt x="235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1" name="Google Shape;1611;p43"/>
            <p:cNvSpPr/>
            <p:nvPr/>
          </p:nvSpPr>
          <p:spPr>
            <a:xfrm>
              <a:off x="1744118" y="3919265"/>
              <a:ext cx="1151166" cy="457909"/>
            </a:xfrm>
            <a:custGeom>
              <a:avLst/>
              <a:gdLst/>
              <a:ahLst/>
              <a:cxnLst/>
              <a:rect l="l" t="t" r="r" b="b"/>
              <a:pathLst>
                <a:path w="13505" h="5372" extrusionOk="0">
                  <a:moveTo>
                    <a:pt x="10894" y="1"/>
                  </a:moveTo>
                  <a:cubicBezTo>
                    <a:pt x="10065" y="1"/>
                    <a:pt x="9123" y="112"/>
                    <a:pt x="8702" y="305"/>
                  </a:cubicBezTo>
                  <a:cubicBezTo>
                    <a:pt x="8623" y="332"/>
                    <a:pt x="8543" y="358"/>
                    <a:pt x="8464" y="411"/>
                  </a:cubicBezTo>
                  <a:cubicBezTo>
                    <a:pt x="8045" y="357"/>
                    <a:pt x="7557" y="333"/>
                    <a:pt x="7044" y="333"/>
                  </a:cubicBezTo>
                  <a:cubicBezTo>
                    <a:pt x="5540" y="333"/>
                    <a:pt x="3830" y="546"/>
                    <a:pt x="3078" y="862"/>
                  </a:cubicBezTo>
                  <a:cubicBezTo>
                    <a:pt x="1062" y="1738"/>
                    <a:pt x="1" y="2613"/>
                    <a:pt x="1964" y="3728"/>
                  </a:cubicBezTo>
                  <a:cubicBezTo>
                    <a:pt x="2660" y="4126"/>
                    <a:pt x="3684" y="4314"/>
                    <a:pt x="4771" y="4314"/>
                  </a:cubicBezTo>
                  <a:cubicBezTo>
                    <a:pt x="4843" y="4314"/>
                    <a:pt x="4916" y="4313"/>
                    <a:pt x="4988" y="4311"/>
                  </a:cubicBezTo>
                  <a:lnTo>
                    <a:pt x="4988" y="4311"/>
                  </a:lnTo>
                  <a:cubicBezTo>
                    <a:pt x="4962" y="4550"/>
                    <a:pt x="5121" y="4762"/>
                    <a:pt x="5572" y="5027"/>
                  </a:cubicBezTo>
                  <a:cubicBezTo>
                    <a:pt x="5990" y="5272"/>
                    <a:pt x="6595" y="5372"/>
                    <a:pt x="7239" y="5372"/>
                  </a:cubicBezTo>
                  <a:cubicBezTo>
                    <a:pt x="8270" y="5372"/>
                    <a:pt x="9398" y="5115"/>
                    <a:pt x="10002" y="4789"/>
                  </a:cubicBezTo>
                  <a:cubicBezTo>
                    <a:pt x="10904" y="4285"/>
                    <a:pt x="10798" y="3648"/>
                    <a:pt x="9817" y="3303"/>
                  </a:cubicBezTo>
                  <a:cubicBezTo>
                    <a:pt x="9843" y="3303"/>
                    <a:pt x="9870" y="3277"/>
                    <a:pt x="9870" y="3277"/>
                  </a:cubicBezTo>
                  <a:cubicBezTo>
                    <a:pt x="10533" y="2932"/>
                    <a:pt x="10878" y="2534"/>
                    <a:pt x="10957" y="2136"/>
                  </a:cubicBezTo>
                  <a:cubicBezTo>
                    <a:pt x="11568" y="2030"/>
                    <a:pt x="12151" y="1844"/>
                    <a:pt x="12523" y="1658"/>
                  </a:cubicBezTo>
                  <a:cubicBezTo>
                    <a:pt x="13504" y="1128"/>
                    <a:pt x="13265" y="385"/>
                    <a:pt x="11992" y="93"/>
                  </a:cubicBezTo>
                  <a:cubicBezTo>
                    <a:pt x="11713" y="30"/>
                    <a:pt x="11318" y="1"/>
                    <a:pt x="10894" y="1"/>
                  </a:cubicBezTo>
                  <a:close/>
                </a:path>
              </a:pathLst>
            </a:custGeom>
            <a:solidFill>
              <a:srgbClr val="DDA262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/>
            <p:cNvSpPr/>
            <p:nvPr/>
          </p:nvSpPr>
          <p:spPr>
            <a:xfrm>
              <a:off x="758160" y="3370841"/>
              <a:ext cx="888797" cy="550395"/>
            </a:xfrm>
            <a:custGeom>
              <a:avLst/>
              <a:gdLst/>
              <a:ahLst/>
              <a:cxnLst/>
              <a:rect l="l" t="t" r="r" b="b"/>
              <a:pathLst>
                <a:path w="10427" h="6457" extrusionOk="0">
                  <a:moveTo>
                    <a:pt x="7270" y="1"/>
                  </a:moveTo>
                  <a:cubicBezTo>
                    <a:pt x="4590" y="1"/>
                    <a:pt x="4060" y="2203"/>
                    <a:pt x="4060" y="2203"/>
                  </a:cubicBezTo>
                  <a:cubicBezTo>
                    <a:pt x="1646" y="2415"/>
                    <a:pt x="1" y="4033"/>
                    <a:pt x="372" y="5068"/>
                  </a:cubicBezTo>
                  <a:cubicBezTo>
                    <a:pt x="679" y="5865"/>
                    <a:pt x="1992" y="6457"/>
                    <a:pt x="3222" y="6457"/>
                  </a:cubicBezTo>
                  <a:cubicBezTo>
                    <a:pt x="3589" y="6457"/>
                    <a:pt x="3949" y="6404"/>
                    <a:pt x="4272" y="6288"/>
                  </a:cubicBezTo>
                  <a:cubicBezTo>
                    <a:pt x="6766" y="5439"/>
                    <a:pt x="5731" y="2999"/>
                    <a:pt x="5731" y="2999"/>
                  </a:cubicBezTo>
                  <a:lnTo>
                    <a:pt x="5731" y="2999"/>
                  </a:lnTo>
                  <a:cubicBezTo>
                    <a:pt x="5731" y="2999"/>
                    <a:pt x="6444" y="3106"/>
                    <a:pt x="7282" y="3106"/>
                  </a:cubicBezTo>
                  <a:cubicBezTo>
                    <a:pt x="8308" y="3106"/>
                    <a:pt x="9522" y="2945"/>
                    <a:pt x="9843" y="2229"/>
                  </a:cubicBezTo>
                  <a:cubicBezTo>
                    <a:pt x="10427" y="929"/>
                    <a:pt x="9339" y="1"/>
                    <a:pt x="7270" y="1"/>
                  </a:cubicBezTo>
                  <a:close/>
                </a:path>
              </a:pathLst>
            </a:custGeom>
            <a:solidFill>
              <a:srgbClr val="DDA262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/>
            <p:cNvSpPr/>
            <p:nvPr/>
          </p:nvSpPr>
          <p:spPr>
            <a:xfrm>
              <a:off x="1769008" y="3487703"/>
              <a:ext cx="678510" cy="232876"/>
            </a:xfrm>
            <a:custGeom>
              <a:avLst/>
              <a:gdLst/>
              <a:ahLst/>
              <a:cxnLst/>
              <a:rect l="l" t="t" r="r" b="b"/>
              <a:pathLst>
                <a:path w="7960" h="2732" extrusionOk="0">
                  <a:moveTo>
                    <a:pt x="4806" y="0"/>
                  </a:moveTo>
                  <a:cubicBezTo>
                    <a:pt x="3782" y="0"/>
                    <a:pt x="2609" y="142"/>
                    <a:pt x="2096" y="354"/>
                  </a:cubicBezTo>
                  <a:cubicBezTo>
                    <a:pt x="717" y="964"/>
                    <a:pt x="0" y="1548"/>
                    <a:pt x="1327" y="2317"/>
                  </a:cubicBezTo>
                  <a:cubicBezTo>
                    <a:pt x="1844" y="2611"/>
                    <a:pt x="2583" y="2731"/>
                    <a:pt x="3364" y="2731"/>
                  </a:cubicBezTo>
                  <a:cubicBezTo>
                    <a:pt x="4626" y="2731"/>
                    <a:pt x="6002" y="2419"/>
                    <a:pt x="6739" y="2025"/>
                  </a:cubicBezTo>
                  <a:cubicBezTo>
                    <a:pt x="7959" y="1362"/>
                    <a:pt x="7668" y="460"/>
                    <a:pt x="6129" y="115"/>
                  </a:cubicBezTo>
                  <a:cubicBezTo>
                    <a:pt x="5793" y="36"/>
                    <a:pt x="5318" y="0"/>
                    <a:pt x="4806" y="0"/>
                  </a:cubicBezTo>
                  <a:close/>
                </a:path>
              </a:pathLst>
            </a:custGeom>
            <a:solidFill>
              <a:srgbClr val="DDA262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1692122" y="338395"/>
              <a:ext cx="1001911" cy="3309613"/>
            </a:xfrm>
            <a:custGeom>
              <a:avLst/>
              <a:gdLst/>
              <a:ahLst/>
              <a:cxnLst/>
              <a:rect l="l" t="t" r="r" b="b"/>
              <a:pathLst>
                <a:path w="11754" h="38827" extrusionOk="0">
                  <a:moveTo>
                    <a:pt x="5731" y="1"/>
                  </a:moveTo>
                  <a:cubicBezTo>
                    <a:pt x="4192" y="54"/>
                    <a:pt x="4511" y="2388"/>
                    <a:pt x="4457" y="3423"/>
                  </a:cubicBezTo>
                  <a:cubicBezTo>
                    <a:pt x="4351" y="5598"/>
                    <a:pt x="4086" y="21755"/>
                    <a:pt x="3874" y="22471"/>
                  </a:cubicBezTo>
                  <a:cubicBezTo>
                    <a:pt x="3801" y="22699"/>
                    <a:pt x="3604" y="22809"/>
                    <a:pt x="3384" y="22809"/>
                  </a:cubicBezTo>
                  <a:cubicBezTo>
                    <a:pt x="3039" y="22809"/>
                    <a:pt x="2639" y="22538"/>
                    <a:pt x="2574" y="22020"/>
                  </a:cubicBezTo>
                  <a:cubicBezTo>
                    <a:pt x="2362" y="20481"/>
                    <a:pt x="2521" y="16290"/>
                    <a:pt x="2494" y="15467"/>
                  </a:cubicBezTo>
                  <a:cubicBezTo>
                    <a:pt x="2494" y="14963"/>
                    <a:pt x="2600" y="12231"/>
                    <a:pt x="2494" y="11276"/>
                  </a:cubicBezTo>
                  <a:cubicBezTo>
                    <a:pt x="2388" y="10214"/>
                    <a:pt x="2494" y="9445"/>
                    <a:pt x="1698" y="9153"/>
                  </a:cubicBezTo>
                  <a:cubicBezTo>
                    <a:pt x="1616" y="9126"/>
                    <a:pt x="1532" y="9113"/>
                    <a:pt x="1450" y="9113"/>
                  </a:cubicBezTo>
                  <a:cubicBezTo>
                    <a:pt x="1136" y="9113"/>
                    <a:pt x="843" y="9299"/>
                    <a:pt x="717" y="9551"/>
                  </a:cubicBezTo>
                  <a:cubicBezTo>
                    <a:pt x="398" y="10108"/>
                    <a:pt x="292" y="10665"/>
                    <a:pt x="239" y="11302"/>
                  </a:cubicBezTo>
                  <a:cubicBezTo>
                    <a:pt x="107" y="12602"/>
                    <a:pt x="80" y="13929"/>
                    <a:pt x="54" y="15255"/>
                  </a:cubicBezTo>
                  <a:cubicBezTo>
                    <a:pt x="0" y="17112"/>
                    <a:pt x="27" y="18969"/>
                    <a:pt x="133" y="20826"/>
                  </a:cubicBezTo>
                  <a:cubicBezTo>
                    <a:pt x="160" y="21145"/>
                    <a:pt x="133" y="23081"/>
                    <a:pt x="717" y="23957"/>
                  </a:cubicBezTo>
                  <a:cubicBezTo>
                    <a:pt x="1221" y="24700"/>
                    <a:pt x="2388" y="25363"/>
                    <a:pt x="3476" y="25495"/>
                  </a:cubicBezTo>
                  <a:cubicBezTo>
                    <a:pt x="4113" y="25575"/>
                    <a:pt x="4245" y="25973"/>
                    <a:pt x="4272" y="26344"/>
                  </a:cubicBezTo>
                  <a:cubicBezTo>
                    <a:pt x="4325" y="28281"/>
                    <a:pt x="4166" y="34913"/>
                    <a:pt x="3953" y="38336"/>
                  </a:cubicBezTo>
                  <a:cubicBezTo>
                    <a:pt x="4278" y="38661"/>
                    <a:pt x="4762" y="38827"/>
                    <a:pt x="5254" y="38827"/>
                  </a:cubicBezTo>
                  <a:cubicBezTo>
                    <a:pt x="5725" y="38827"/>
                    <a:pt x="6203" y="38674"/>
                    <a:pt x="6553" y="38362"/>
                  </a:cubicBezTo>
                  <a:cubicBezTo>
                    <a:pt x="6606" y="38283"/>
                    <a:pt x="6792" y="28493"/>
                    <a:pt x="6925" y="26530"/>
                  </a:cubicBezTo>
                  <a:cubicBezTo>
                    <a:pt x="6951" y="26053"/>
                    <a:pt x="7270" y="25655"/>
                    <a:pt x="7721" y="25495"/>
                  </a:cubicBezTo>
                  <a:cubicBezTo>
                    <a:pt x="8623" y="25204"/>
                    <a:pt x="9657" y="24673"/>
                    <a:pt x="10188" y="24063"/>
                  </a:cubicBezTo>
                  <a:cubicBezTo>
                    <a:pt x="11302" y="22710"/>
                    <a:pt x="11249" y="20879"/>
                    <a:pt x="11355" y="19235"/>
                  </a:cubicBezTo>
                  <a:cubicBezTo>
                    <a:pt x="11461" y="17218"/>
                    <a:pt x="11753" y="15122"/>
                    <a:pt x="11647" y="13133"/>
                  </a:cubicBezTo>
                  <a:lnTo>
                    <a:pt x="11673" y="13133"/>
                  </a:lnTo>
                  <a:cubicBezTo>
                    <a:pt x="11620" y="12390"/>
                    <a:pt x="11143" y="11541"/>
                    <a:pt x="10480" y="11514"/>
                  </a:cubicBezTo>
                  <a:cubicBezTo>
                    <a:pt x="10470" y="11514"/>
                    <a:pt x="10460" y="11514"/>
                    <a:pt x="10451" y="11514"/>
                  </a:cubicBezTo>
                  <a:cubicBezTo>
                    <a:pt x="9708" y="11514"/>
                    <a:pt x="9604" y="12528"/>
                    <a:pt x="9551" y="12947"/>
                  </a:cubicBezTo>
                  <a:cubicBezTo>
                    <a:pt x="9498" y="14035"/>
                    <a:pt x="9578" y="15467"/>
                    <a:pt x="9498" y="16555"/>
                  </a:cubicBezTo>
                  <a:cubicBezTo>
                    <a:pt x="9445" y="17484"/>
                    <a:pt x="9392" y="22816"/>
                    <a:pt x="7800" y="22922"/>
                  </a:cubicBezTo>
                  <a:cubicBezTo>
                    <a:pt x="7781" y="22923"/>
                    <a:pt x="7762" y="22924"/>
                    <a:pt x="7743" y="22924"/>
                  </a:cubicBezTo>
                  <a:cubicBezTo>
                    <a:pt x="6556" y="22924"/>
                    <a:pt x="6633" y="20469"/>
                    <a:pt x="6633" y="19712"/>
                  </a:cubicBezTo>
                  <a:cubicBezTo>
                    <a:pt x="6606" y="18837"/>
                    <a:pt x="6739" y="5704"/>
                    <a:pt x="6819" y="3529"/>
                  </a:cubicBezTo>
                  <a:cubicBezTo>
                    <a:pt x="6845" y="2494"/>
                    <a:pt x="7349" y="186"/>
                    <a:pt x="5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2334312" y="1319746"/>
              <a:ext cx="294078" cy="1024926"/>
            </a:xfrm>
            <a:custGeom>
              <a:avLst/>
              <a:gdLst/>
              <a:ahLst/>
              <a:cxnLst/>
              <a:rect l="l" t="t" r="r" b="b"/>
              <a:pathLst>
                <a:path w="3450" h="12024" extrusionOk="0">
                  <a:moveTo>
                    <a:pt x="2917" y="1"/>
                  </a:moveTo>
                  <a:cubicBezTo>
                    <a:pt x="2174" y="1"/>
                    <a:pt x="2070" y="1015"/>
                    <a:pt x="2044" y="1434"/>
                  </a:cubicBezTo>
                  <a:cubicBezTo>
                    <a:pt x="1964" y="2522"/>
                    <a:pt x="2044" y="3954"/>
                    <a:pt x="1964" y="5042"/>
                  </a:cubicBezTo>
                  <a:cubicBezTo>
                    <a:pt x="1911" y="5971"/>
                    <a:pt x="1858" y="11303"/>
                    <a:pt x="266" y="11409"/>
                  </a:cubicBezTo>
                  <a:cubicBezTo>
                    <a:pt x="160" y="11409"/>
                    <a:pt x="80" y="11409"/>
                    <a:pt x="1" y="11383"/>
                  </a:cubicBezTo>
                  <a:lnTo>
                    <a:pt x="1" y="11383"/>
                  </a:lnTo>
                  <a:cubicBezTo>
                    <a:pt x="27" y="11436"/>
                    <a:pt x="54" y="11489"/>
                    <a:pt x="107" y="11515"/>
                  </a:cubicBezTo>
                  <a:cubicBezTo>
                    <a:pt x="400" y="11877"/>
                    <a:pt x="690" y="12024"/>
                    <a:pt x="958" y="12024"/>
                  </a:cubicBezTo>
                  <a:cubicBezTo>
                    <a:pt x="1516" y="12024"/>
                    <a:pt x="1979" y="11391"/>
                    <a:pt x="2176" y="10746"/>
                  </a:cubicBezTo>
                  <a:cubicBezTo>
                    <a:pt x="2495" y="9764"/>
                    <a:pt x="2495" y="8677"/>
                    <a:pt x="2521" y="7668"/>
                  </a:cubicBezTo>
                  <a:cubicBezTo>
                    <a:pt x="2574" y="5997"/>
                    <a:pt x="2707" y="3424"/>
                    <a:pt x="2760" y="1752"/>
                  </a:cubicBezTo>
                  <a:cubicBezTo>
                    <a:pt x="2813" y="638"/>
                    <a:pt x="3105" y="373"/>
                    <a:pt x="3450" y="214"/>
                  </a:cubicBezTo>
                  <a:cubicBezTo>
                    <a:pt x="3317" y="81"/>
                    <a:pt x="3131" y="1"/>
                    <a:pt x="2946" y="1"/>
                  </a:cubicBezTo>
                  <a:cubicBezTo>
                    <a:pt x="2936" y="1"/>
                    <a:pt x="2926" y="1"/>
                    <a:pt x="2917" y="1"/>
                  </a:cubicBezTo>
                  <a:close/>
                </a:path>
              </a:pathLst>
            </a:custGeom>
            <a:solidFill>
              <a:srgbClr val="FFFFFF">
                <a:alpha val="16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1784862" y="338395"/>
              <a:ext cx="409408" cy="2039026"/>
            </a:xfrm>
            <a:custGeom>
              <a:avLst/>
              <a:gdLst/>
              <a:ahLst/>
              <a:cxnLst/>
              <a:rect l="l" t="t" r="r" b="b"/>
              <a:pathLst>
                <a:path w="4803" h="23921" extrusionOk="0">
                  <a:moveTo>
                    <a:pt x="4669" y="1"/>
                  </a:moveTo>
                  <a:cubicBezTo>
                    <a:pt x="3131" y="54"/>
                    <a:pt x="3449" y="2388"/>
                    <a:pt x="3396" y="3423"/>
                  </a:cubicBezTo>
                  <a:cubicBezTo>
                    <a:pt x="3290" y="5598"/>
                    <a:pt x="2998" y="21755"/>
                    <a:pt x="2786" y="22445"/>
                  </a:cubicBezTo>
                  <a:cubicBezTo>
                    <a:pt x="2712" y="22686"/>
                    <a:pt x="2509" y="22803"/>
                    <a:pt x="2285" y="22803"/>
                  </a:cubicBezTo>
                  <a:cubicBezTo>
                    <a:pt x="1943" y="22803"/>
                    <a:pt x="1550" y="22533"/>
                    <a:pt x="1486" y="22020"/>
                  </a:cubicBezTo>
                  <a:cubicBezTo>
                    <a:pt x="1274" y="20481"/>
                    <a:pt x="1433" y="16290"/>
                    <a:pt x="1406" y="15467"/>
                  </a:cubicBezTo>
                  <a:cubicBezTo>
                    <a:pt x="1406" y="14963"/>
                    <a:pt x="1512" y="12231"/>
                    <a:pt x="1406" y="11276"/>
                  </a:cubicBezTo>
                  <a:cubicBezTo>
                    <a:pt x="1300" y="10214"/>
                    <a:pt x="1406" y="9445"/>
                    <a:pt x="610" y="9153"/>
                  </a:cubicBezTo>
                  <a:cubicBezTo>
                    <a:pt x="536" y="9126"/>
                    <a:pt x="462" y="9114"/>
                    <a:pt x="390" y="9114"/>
                  </a:cubicBezTo>
                  <a:cubicBezTo>
                    <a:pt x="253" y="9114"/>
                    <a:pt x="121" y="9155"/>
                    <a:pt x="0" y="9206"/>
                  </a:cubicBezTo>
                  <a:cubicBezTo>
                    <a:pt x="663" y="9419"/>
                    <a:pt x="610" y="10559"/>
                    <a:pt x="584" y="12761"/>
                  </a:cubicBezTo>
                  <a:cubicBezTo>
                    <a:pt x="557" y="14194"/>
                    <a:pt x="478" y="17988"/>
                    <a:pt x="425" y="19420"/>
                  </a:cubicBezTo>
                  <a:cubicBezTo>
                    <a:pt x="372" y="20322"/>
                    <a:pt x="425" y="21224"/>
                    <a:pt x="637" y="22126"/>
                  </a:cubicBezTo>
                  <a:cubicBezTo>
                    <a:pt x="841" y="23017"/>
                    <a:pt x="1395" y="23920"/>
                    <a:pt x="2191" y="23920"/>
                  </a:cubicBezTo>
                  <a:cubicBezTo>
                    <a:pt x="2533" y="23920"/>
                    <a:pt x="2920" y="23753"/>
                    <a:pt x="3343" y="23347"/>
                  </a:cubicBezTo>
                  <a:cubicBezTo>
                    <a:pt x="4192" y="22551"/>
                    <a:pt x="4006" y="20720"/>
                    <a:pt x="4059" y="19420"/>
                  </a:cubicBezTo>
                  <a:cubicBezTo>
                    <a:pt x="4192" y="16635"/>
                    <a:pt x="4059" y="12523"/>
                    <a:pt x="4006" y="9710"/>
                  </a:cubicBezTo>
                  <a:cubicBezTo>
                    <a:pt x="3980" y="6633"/>
                    <a:pt x="4218" y="239"/>
                    <a:pt x="4802" y="1"/>
                  </a:cubicBezTo>
                  <a:close/>
                </a:path>
              </a:pathLst>
            </a:custGeom>
            <a:solidFill>
              <a:srgbClr val="FFFFFF">
                <a:alpha val="16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2185059" y="338395"/>
              <a:ext cx="212674" cy="1961884"/>
            </a:xfrm>
            <a:custGeom>
              <a:avLst/>
              <a:gdLst/>
              <a:ahLst/>
              <a:cxnLst/>
              <a:rect l="l" t="t" r="r" b="b"/>
              <a:pathLst>
                <a:path w="2495" h="23016" extrusionOk="0">
                  <a:moveTo>
                    <a:pt x="5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22" y="3"/>
                    <a:pt x="43" y="6"/>
                    <a:pt x="63" y="10"/>
                  </a:cubicBezTo>
                  <a:lnTo>
                    <a:pt x="63" y="10"/>
                  </a:lnTo>
                  <a:cubicBezTo>
                    <a:pt x="34" y="1"/>
                    <a:pt x="13" y="1"/>
                    <a:pt x="5" y="1"/>
                  </a:cubicBezTo>
                  <a:close/>
                  <a:moveTo>
                    <a:pt x="63" y="10"/>
                  </a:moveTo>
                  <a:cubicBezTo>
                    <a:pt x="247" y="59"/>
                    <a:pt x="770" y="380"/>
                    <a:pt x="770" y="2415"/>
                  </a:cubicBezTo>
                  <a:cubicBezTo>
                    <a:pt x="770" y="4856"/>
                    <a:pt x="372" y="16157"/>
                    <a:pt x="372" y="16157"/>
                  </a:cubicBezTo>
                  <a:cubicBezTo>
                    <a:pt x="372" y="16157"/>
                    <a:pt x="160" y="22312"/>
                    <a:pt x="929" y="22816"/>
                  </a:cubicBezTo>
                  <a:cubicBezTo>
                    <a:pt x="1154" y="22963"/>
                    <a:pt x="1382" y="23015"/>
                    <a:pt x="1590" y="23015"/>
                  </a:cubicBezTo>
                  <a:cubicBezTo>
                    <a:pt x="2096" y="23015"/>
                    <a:pt x="2495" y="22710"/>
                    <a:pt x="2495" y="22710"/>
                  </a:cubicBezTo>
                  <a:lnTo>
                    <a:pt x="2495" y="22710"/>
                  </a:lnTo>
                  <a:cubicBezTo>
                    <a:pt x="2495" y="22710"/>
                    <a:pt x="2295" y="22822"/>
                    <a:pt x="2033" y="22822"/>
                  </a:cubicBezTo>
                  <a:cubicBezTo>
                    <a:pt x="1530" y="22822"/>
                    <a:pt x="797" y="22410"/>
                    <a:pt x="797" y="20004"/>
                  </a:cubicBezTo>
                  <a:cubicBezTo>
                    <a:pt x="797" y="16369"/>
                    <a:pt x="983" y="9339"/>
                    <a:pt x="1009" y="6288"/>
                  </a:cubicBezTo>
                  <a:cubicBezTo>
                    <a:pt x="1035" y="3274"/>
                    <a:pt x="1735" y="286"/>
                    <a:pt x="63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2221285" y="1701956"/>
              <a:ext cx="465922" cy="1924549"/>
            </a:xfrm>
            <a:custGeom>
              <a:avLst/>
              <a:gdLst/>
              <a:ahLst/>
              <a:cxnLst/>
              <a:rect l="l" t="t" r="r" b="b"/>
              <a:pathLst>
                <a:path w="5466" h="22578" extrusionOk="0">
                  <a:moveTo>
                    <a:pt x="5386" y="1"/>
                  </a:moveTo>
                  <a:lnTo>
                    <a:pt x="5386" y="1"/>
                  </a:lnTo>
                  <a:cubicBezTo>
                    <a:pt x="5386" y="1"/>
                    <a:pt x="4829" y="6235"/>
                    <a:pt x="4086" y="7350"/>
                  </a:cubicBezTo>
                  <a:cubicBezTo>
                    <a:pt x="3370" y="8490"/>
                    <a:pt x="2123" y="9286"/>
                    <a:pt x="1433" y="9366"/>
                  </a:cubicBezTo>
                  <a:cubicBezTo>
                    <a:pt x="743" y="9472"/>
                    <a:pt x="796" y="9949"/>
                    <a:pt x="584" y="11594"/>
                  </a:cubicBezTo>
                  <a:cubicBezTo>
                    <a:pt x="398" y="13239"/>
                    <a:pt x="0" y="22578"/>
                    <a:pt x="0" y="22578"/>
                  </a:cubicBezTo>
                  <a:cubicBezTo>
                    <a:pt x="0" y="22578"/>
                    <a:pt x="345" y="22524"/>
                    <a:pt x="345" y="22365"/>
                  </a:cubicBezTo>
                  <a:cubicBezTo>
                    <a:pt x="319" y="21729"/>
                    <a:pt x="929" y="10692"/>
                    <a:pt x="955" y="10241"/>
                  </a:cubicBezTo>
                  <a:cubicBezTo>
                    <a:pt x="982" y="9578"/>
                    <a:pt x="2149" y="9525"/>
                    <a:pt x="2653" y="9260"/>
                  </a:cubicBezTo>
                  <a:cubicBezTo>
                    <a:pt x="3608" y="8782"/>
                    <a:pt x="4298" y="7960"/>
                    <a:pt x="4537" y="7429"/>
                  </a:cubicBezTo>
                  <a:cubicBezTo>
                    <a:pt x="5014" y="6262"/>
                    <a:pt x="5068" y="5121"/>
                    <a:pt x="5200" y="3635"/>
                  </a:cubicBezTo>
                  <a:cubicBezTo>
                    <a:pt x="5333" y="2336"/>
                    <a:pt x="5465" y="585"/>
                    <a:pt x="5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1056666" y="966944"/>
              <a:ext cx="581252" cy="2590017"/>
            </a:xfrm>
            <a:custGeom>
              <a:avLst/>
              <a:gdLst/>
              <a:ahLst/>
              <a:cxnLst/>
              <a:rect l="l" t="t" r="r" b="b"/>
              <a:pathLst>
                <a:path w="6819" h="30385" extrusionOk="0">
                  <a:moveTo>
                    <a:pt x="5448" y="0"/>
                  </a:moveTo>
                  <a:cubicBezTo>
                    <a:pt x="5020" y="0"/>
                    <a:pt x="4646" y="573"/>
                    <a:pt x="4590" y="1567"/>
                  </a:cubicBezTo>
                  <a:cubicBezTo>
                    <a:pt x="4537" y="2443"/>
                    <a:pt x="4511" y="7457"/>
                    <a:pt x="4511" y="8491"/>
                  </a:cubicBezTo>
                  <a:cubicBezTo>
                    <a:pt x="4537" y="9844"/>
                    <a:pt x="4564" y="13267"/>
                    <a:pt x="3954" y="14089"/>
                  </a:cubicBezTo>
                  <a:cubicBezTo>
                    <a:pt x="3740" y="14379"/>
                    <a:pt x="3499" y="14499"/>
                    <a:pt x="3266" y="14499"/>
                  </a:cubicBezTo>
                  <a:cubicBezTo>
                    <a:pt x="2775" y="14499"/>
                    <a:pt x="2319" y="13966"/>
                    <a:pt x="2229" y="13373"/>
                  </a:cubicBezTo>
                  <a:cubicBezTo>
                    <a:pt x="2070" y="12126"/>
                    <a:pt x="2070" y="8650"/>
                    <a:pt x="2070" y="7801"/>
                  </a:cubicBezTo>
                  <a:cubicBezTo>
                    <a:pt x="2070" y="7032"/>
                    <a:pt x="2150" y="6077"/>
                    <a:pt x="1539" y="5679"/>
                  </a:cubicBezTo>
                  <a:cubicBezTo>
                    <a:pt x="1327" y="5528"/>
                    <a:pt x="1140" y="5463"/>
                    <a:pt x="976" y="5463"/>
                  </a:cubicBezTo>
                  <a:cubicBezTo>
                    <a:pt x="361" y="5463"/>
                    <a:pt x="80" y="6379"/>
                    <a:pt x="80" y="7112"/>
                  </a:cubicBezTo>
                  <a:cubicBezTo>
                    <a:pt x="80" y="8491"/>
                    <a:pt x="1" y="11091"/>
                    <a:pt x="27" y="12471"/>
                  </a:cubicBezTo>
                  <a:cubicBezTo>
                    <a:pt x="27" y="13718"/>
                    <a:pt x="637" y="15044"/>
                    <a:pt x="1513" y="16105"/>
                  </a:cubicBezTo>
                  <a:cubicBezTo>
                    <a:pt x="1831" y="16503"/>
                    <a:pt x="2017" y="16981"/>
                    <a:pt x="2043" y="17485"/>
                  </a:cubicBezTo>
                  <a:cubicBezTo>
                    <a:pt x="2150" y="19607"/>
                    <a:pt x="1911" y="28017"/>
                    <a:pt x="1911" y="29609"/>
                  </a:cubicBezTo>
                  <a:cubicBezTo>
                    <a:pt x="1911" y="30126"/>
                    <a:pt x="2614" y="30385"/>
                    <a:pt x="3317" y="30385"/>
                  </a:cubicBezTo>
                  <a:cubicBezTo>
                    <a:pt x="4020" y="30385"/>
                    <a:pt x="4723" y="30126"/>
                    <a:pt x="4723" y="29609"/>
                  </a:cubicBezTo>
                  <a:cubicBezTo>
                    <a:pt x="4723" y="26982"/>
                    <a:pt x="4378" y="18493"/>
                    <a:pt x="4405" y="17591"/>
                  </a:cubicBezTo>
                  <a:cubicBezTo>
                    <a:pt x="4458" y="16397"/>
                    <a:pt x="5386" y="16185"/>
                    <a:pt x="5731" y="15734"/>
                  </a:cubicBezTo>
                  <a:cubicBezTo>
                    <a:pt x="6474" y="14726"/>
                    <a:pt x="6447" y="12126"/>
                    <a:pt x="6421" y="10773"/>
                  </a:cubicBezTo>
                  <a:cubicBezTo>
                    <a:pt x="6394" y="7642"/>
                    <a:pt x="6819" y="1328"/>
                    <a:pt x="6023" y="347"/>
                  </a:cubicBezTo>
                  <a:cubicBezTo>
                    <a:pt x="5836" y="111"/>
                    <a:pt x="5637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1122300" y="966859"/>
              <a:ext cx="515617" cy="2590103"/>
            </a:xfrm>
            <a:custGeom>
              <a:avLst/>
              <a:gdLst/>
              <a:ahLst/>
              <a:cxnLst/>
              <a:rect l="l" t="t" r="r" b="b"/>
              <a:pathLst>
                <a:path w="6049" h="30386" extrusionOk="0">
                  <a:moveTo>
                    <a:pt x="4670" y="0"/>
                  </a:moveTo>
                  <a:cubicBezTo>
                    <a:pt x="4596" y="0"/>
                    <a:pt x="4524" y="18"/>
                    <a:pt x="4457" y="56"/>
                  </a:cubicBezTo>
                  <a:cubicBezTo>
                    <a:pt x="4669" y="586"/>
                    <a:pt x="4537" y="7405"/>
                    <a:pt x="4537" y="9553"/>
                  </a:cubicBezTo>
                  <a:cubicBezTo>
                    <a:pt x="4537" y="11304"/>
                    <a:pt x="4802" y="14727"/>
                    <a:pt x="3157" y="15496"/>
                  </a:cubicBezTo>
                  <a:cubicBezTo>
                    <a:pt x="2771" y="15680"/>
                    <a:pt x="2379" y="15762"/>
                    <a:pt x="1995" y="15762"/>
                  </a:cubicBezTo>
                  <a:cubicBezTo>
                    <a:pt x="1270" y="15762"/>
                    <a:pt x="572" y="15469"/>
                    <a:pt x="0" y="15019"/>
                  </a:cubicBezTo>
                  <a:lnTo>
                    <a:pt x="0" y="15019"/>
                  </a:lnTo>
                  <a:cubicBezTo>
                    <a:pt x="212" y="15416"/>
                    <a:pt x="478" y="15761"/>
                    <a:pt x="743" y="16106"/>
                  </a:cubicBezTo>
                  <a:cubicBezTo>
                    <a:pt x="1061" y="16504"/>
                    <a:pt x="1247" y="16982"/>
                    <a:pt x="1273" y="17486"/>
                  </a:cubicBezTo>
                  <a:cubicBezTo>
                    <a:pt x="1380" y="19608"/>
                    <a:pt x="1141" y="28018"/>
                    <a:pt x="1141" y="29610"/>
                  </a:cubicBezTo>
                  <a:cubicBezTo>
                    <a:pt x="1141" y="30127"/>
                    <a:pt x="1844" y="30386"/>
                    <a:pt x="2547" y="30386"/>
                  </a:cubicBezTo>
                  <a:cubicBezTo>
                    <a:pt x="3250" y="30386"/>
                    <a:pt x="3953" y="30127"/>
                    <a:pt x="3953" y="29610"/>
                  </a:cubicBezTo>
                  <a:cubicBezTo>
                    <a:pt x="3953" y="26983"/>
                    <a:pt x="3608" y="18494"/>
                    <a:pt x="3635" y="17592"/>
                  </a:cubicBezTo>
                  <a:cubicBezTo>
                    <a:pt x="3688" y="16398"/>
                    <a:pt x="4616" y="16186"/>
                    <a:pt x="4961" y="15735"/>
                  </a:cubicBezTo>
                  <a:cubicBezTo>
                    <a:pt x="5704" y="14727"/>
                    <a:pt x="5677" y="12127"/>
                    <a:pt x="5651" y="10774"/>
                  </a:cubicBezTo>
                  <a:cubicBezTo>
                    <a:pt x="5624" y="7643"/>
                    <a:pt x="6049" y="1329"/>
                    <a:pt x="5253" y="348"/>
                  </a:cubicBezTo>
                  <a:cubicBezTo>
                    <a:pt x="5062" y="119"/>
                    <a:pt x="4858" y="0"/>
                    <a:pt x="4670" y="0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3"/>
            <p:cNvSpPr/>
            <p:nvPr/>
          </p:nvSpPr>
          <p:spPr>
            <a:xfrm>
              <a:off x="1409470" y="967029"/>
              <a:ext cx="205855" cy="2560013"/>
            </a:xfrm>
            <a:custGeom>
              <a:avLst/>
              <a:gdLst/>
              <a:ahLst/>
              <a:cxnLst/>
              <a:rect l="l" t="t" r="r" b="b"/>
              <a:pathLst>
                <a:path w="2415" h="30033" extrusionOk="0">
                  <a:moveTo>
                    <a:pt x="1221" y="1"/>
                  </a:moveTo>
                  <a:lnTo>
                    <a:pt x="1221" y="27"/>
                  </a:lnTo>
                  <a:cubicBezTo>
                    <a:pt x="1234" y="26"/>
                    <a:pt x="1248" y="25"/>
                    <a:pt x="1262" y="24"/>
                  </a:cubicBezTo>
                  <a:lnTo>
                    <a:pt x="1262" y="24"/>
                  </a:lnTo>
                  <a:cubicBezTo>
                    <a:pt x="1389" y="99"/>
                    <a:pt x="1774" y="360"/>
                    <a:pt x="1884" y="823"/>
                  </a:cubicBezTo>
                  <a:cubicBezTo>
                    <a:pt x="1990" y="1380"/>
                    <a:pt x="2070" y="3848"/>
                    <a:pt x="2096" y="5996"/>
                  </a:cubicBezTo>
                  <a:cubicBezTo>
                    <a:pt x="2123" y="8145"/>
                    <a:pt x="2096" y="11037"/>
                    <a:pt x="1963" y="12655"/>
                  </a:cubicBezTo>
                  <a:cubicBezTo>
                    <a:pt x="1857" y="14274"/>
                    <a:pt x="1698" y="14857"/>
                    <a:pt x="1221" y="15653"/>
                  </a:cubicBezTo>
                  <a:cubicBezTo>
                    <a:pt x="770" y="16449"/>
                    <a:pt x="266" y="16025"/>
                    <a:pt x="133" y="17908"/>
                  </a:cubicBezTo>
                  <a:cubicBezTo>
                    <a:pt x="0" y="19818"/>
                    <a:pt x="53" y="24647"/>
                    <a:pt x="133" y="26663"/>
                  </a:cubicBezTo>
                  <a:cubicBezTo>
                    <a:pt x="186" y="28706"/>
                    <a:pt x="398" y="30032"/>
                    <a:pt x="398" y="30032"/>
                  </a:cubicBezTo>
                  <a:cubicBezTo>
                    <a:pt x="398" y="30032"/>
                    <a:pt x="717" y="29926"/>
                    <a:pt x="584" y="28865"/>
                  </a:cubicBezTo>
                  <a:cubicBezTo>
                    <a:pt x="425" y="27777"/>
                    <a:pt x="425" y="22153"/>
                    <a:pt x="398" y="21251"/>
                  </a:cubicBezTo>
                  <a:cubicBezTo>
                    <a:pt x="345" y="20322"/>
                    <a:pt x="345" y="17616"/>
                    <a:pt x="664" y="16794"/>
                  </a:cubicBezTo>
                  <a:cubicBezTo>
                    <a:pt x="955" y="15998"/>
                    <a:pt x="1459" y="16290"/>
                    <a:pt x="1884" y="15202"/>
                  </a:cubicBezTo>
                  <a:cubicBezTo>
                    <a:pt x="2282" y="14088"/>
                    <a:pt x="2282" y="12762"/>
                    <a:pt x="2282" y="11011"/>
                  </a:cubicBezTo>
                  <a:cubicBezTo>
                    <a:pt x="2308" y="9233"/>
                    <a:pt x="2414" y="3423"/>
                    <a:pt x="2388" y="1805"/>
                  </a:cubicBezTo>
                  <a:cubicBezTo>
                    <a:pt x="2364" y="323"/>
                    <a:pt x="1850" y="20"/>
                    <a:pt x="1357" y="20"/>
                  </a:cubicBezTo>
                  <a:cubicBezTo>
                    <a:pt x="1325" y="20"/>
                    <a:pt x="1293" y="22"/>
                    <a:pt x="1262" y="24"/>
                  </a:cubicBezTo>
                  <a:lnTo>
                    <a:pt x="1262" y="24"/>
                  </a:lnTo>
                  <a:cubicBezTo>
                    <a:pt x="1236" y="8"/>
                    <a:pt x="1221" y="1"/>
                    <a:pt x="1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/>
            <p:cNvSpPr/>
            <p:nvPr/>
          </p:nvSpPr>
          <p:spPr>
            <a:xfrm>
              <a:off x="1113179" y="1432261"/>
              <a:ext cx="205940" cy="781225"/>
            </a:xfrm>
            <a:custGeom>
              <a:avLst/>
              <a:gdLst/>
              <a:ahLst/>
              <a:cxnLst/>
              <a:rect l="l" t="t" r="r" b="b"/>
              <a:pathLst>
                <a:path w="2416" h="9165" extrusionOk="0">
                  <a:moveTo>
                    <a:pt x="306" y="0"/>
                  </a:moveTo>
                  <a:cubicBezTo>
                    <a:pt x="190" y="0"/>
                    <a:pt x="89" y="33"/>
                    <a:pt x="1" y="87"/>
                  </a:cubicBezTo>
                  <a:cubicBezTo>
                    <a:pt x="505" y="777"/>
                    <a:pt x="478" y="2263"/>
                    <a:pt x="505" y="2793"/>
                  </a:cubicBezTo>
                  <a:cubicBezTo>
                    <a:pt x="532" y="3722"/>
                    <a:pt x="452" y="4651"/>
                    <a:pt x="452" y="5579"/>
                  </a:cubicBezTo>
                  <a:cubicBezTo>
                    <a:pt x="478" y="6057"/>
                    <a:pt x="505" y="6534"/>
                    <a:pt x="558" y="7012"/>
                  </a:cubicBezTo>
                  <a:cubicBezTo>
                    <a:pt x="585" y="7410"/>
                    <a:pt x="611" y="7861"/>
                    <a:pt x="797" y="8232"/>
                  </a:cubicBezTo>
                  <a:cubicBezTo>
                    <a:pt x="984" y="8544"/>
                    <a:pt x="1545" y="9164"/>
                    <a:pt x="2034" y="9164"/>
                  </a:cubicBezTo>
                  <a:cubicBezTo>
                    <a:pt x="2170" y="9164"/>
                    <a:pt x="2300" y="9117"/>
                    <a:pt x="2415" y="9001"/>
                  </a:cubicBezTo>
                  <a:cubicBezTo>
                    <a:pt x="1991" y="8895"/>
                    <a:pt x="1646" y="8444"/>
                    <a:pt x="1566" y="7914"/>
                  </a:cubicBezTo>
                  <a:cubicBezTo>
                    <a:pt x="1407" y="6667"/>
                    <a:pt x="1407" y="3191"/>
                    <a:pt x="1407" y="2342"/>
                  </a:cubicBezTo>
                  <a:cubicBezTo>
                    <a:pt x="1407" y="1573"/>
                    <a:pt x="1460" y="618"/>
                    <a:pt x="876" y="220"/>
                  </a:cubicBezTo>
                  <a:cubicBezTo>
                    <a:pt x="659" y="65"/>
                    <a:pt x="469" y="0"/>
                    <a:pt x="306" y="0"/>
                  </a:cubicBezTo>
                  <a:close/>
                </a:path>
              </a:pathLst>
            </a:custGeom>
            <a:solidFill>
              <a:srgbClr val="FFFFFF">
                <a:alpha val="16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>
              <a:off x="1443395" y="1037181"/>
              <a:ext cx="29493" cy="429695"/>
            </a:xfrm>
            <a:custGeom>
              <a:avLst/>
              <a:gdLst/>
              <a:ahLst/>
              <a:cxnLst/>
              <a:rect l="l" t="t" r="r" b="b"/>
              <a:pathLst>
                <a:path w="346" h="5041" extrusionOk="0">
                  <a:moveTo>
                    <a:pt x="186" y="0"/>
                  </a:moveTo>
                  <a:cubicBezTo>
                    <a:pt x="106" y="212"/>
                    <a:pt x="80" y="451"/>
                    <a:pt x="53" y="743"/>
                  </a:cubicBezTo>
                  <a:cubicBezTo>
                    <a:pt x="27" y="1274"/>
                    <a:pt x="0" y="3290"/>
                    <a:pt x="0" y="5041"/>
                  </a:cubicBezTo>
                  <a:cubicBezTo>
                    <a:pt x="53" y="4271"/>
                    <a:pt x="133" y="3502"/>
                    <a:pt x="159" y="2706"/>
                  </a:cubicBezTo>
                  <a:cubicBezTo>
                    <a:pt x="186" y="2308"/>
                    <a:pt x="345" y="849"/>
                    <a:pt x="186" y="0"/>
                  </a:cubicBezTo>
                  <a:close/>
                </a:path>
              </a:pathLst>
            </a:custGeom>
            <a:solidFill>
              <a:srgbClr val="8DB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>
              <a:off x="717501" y="1739802"/>
              <a:ext cx="581252" cy="2104917"/>
            </a:xfrm>
            <a:custGeom>
              <a:avLst/>
              <a:gdLst/>
              <a:ahLst/>
              <a:cxnLst/>
              <a:rect l="l" t="t" r="r" b="b"/>
              <a:pathLst>
                <a:path w="6819" h="24694" extrusionOk="0">
                  <a:moveTo>
                    <a:pt x="1379" y="0"/>
                  </a:moveTo>
                  <a:cubicBezTo>
                    <a:pt x="1188" y="0"/>
                    <a:pt x="986" y="114"/>
                    <a:pt x="796" y="353"/>
                  </a:cubicBezTo>
                  <a:cubicBezTo>
                    <a:pt x="0" y="1334"/>
                    <a:pt x="425" y="7622"/>
                    <a:pt x="398" y="10752"/>
                  </a:cubicBezTo>
                  <a:cubicBezTo>
                    <a:pt x="372" y="12132"/>
                    <a:pt x="345" y="14705"/>
                    <a:pt x="1088" y="15713"/>
                  </a:cubicBezTo>
                  <a:cubicBezTo>
                    <a:pt x="1433" y="16191"/>
                    <a:pt x="2361" y="16403"/>
                    <a:pt x="2414" y="17570"/>
                  </a:cubicBezTo>
                  <a:cubicBezTo>
                    <a:pt x="2441" y="18472"/>
                    <a:pt x="2096" y="21311"/>
                    <a:pt x="2096" y="23938"/>
                  </a:cubicBezTo>
                  <a:cubicBezTo>
                    <a:pt x="2096" y="24442"/>
                    <a:pt x="2799" y="24694"/>
                    <a:pt x="3502" y="24694"/>
                  </a:cubicBezTo>
                  <a:cubicBezTo>
                    <a:pt x="4205" y="24694"/>
                    <a:pt x="4908" y="24442"/>
                    <a:pt x="4908" y="23938"/>
                  </a:cubicBezTo>
                  <a:cubicBezTo>
                    <a:pt x="4908" y="22319"/>
                    <a:pt x="4669" y="19587"/>
                    <a:pt x="4776" y="17491"/>
                  </a:cubicBezTo>
                  <a:cubicBezTo>
                    <a:pt x="4802" y="16987"/>
                    <a:pt x="4988" y="16509"/>
                    <a:pt x="5306" y="16111"/>
                  </a:cubicBezTo>
                  <a:cubicBezTo>
                    <a:pt x="6182" y="15024"/>
                    <a:pt x="6792" y="13697"/>
                    <a:pt x="6792" y="12477"/>
                  </a:cubicBezTo>
                  <a:cubicBezTo>
                    <a:pt x="6818" y="11071"/>
                    <a:pt x="6739" y="8497"/>
                    <a:pt x="6739" y="7118"/>
                  </a:cubicBezTo>
                  <a:cubicBezTo>
                    <a:pt x="6739" y="6379"/>
                    <a:pt x="6454" y="5456"/>
                    <a:pt x="5830" y="5456"/>
                  </a:cubicBezTo>
                  <a:cubicBezTo>
                    <a:pt x="5669" y="5456"/>
                    <a:pt x="5486" y="5518"/>
                    <a:pt x="5280" y="5659"/>
                  </a:cubicBezTo>
                  <a:cubicBezTo>
                    <a:pt x="4696" y="6057"/>
                    <a:pt x="4749" y="7038"/>
                    <a:pt x="4749" y="7781"/>
                  </a:cubicBezTo>
                  <a:cubicBezTo>
                    <a:pt x="4749" y="8630"/>
                    <a:pt x="4749" y="12105"/>
                    <a:pt x="4590" y="13352"/>
                  </a:cubicBezTo>
                  <a:cubicBezTo>
                    <a:pt x="4500" y="13965"/>
                    <a:pt x="4042" y="14493"/>
                    <a:pt x="3550" y="14493"/>
                  </a:cubicBezTo>
                  <a:cubicBezTo>
                    <a:pt x="3318" y="14493"/>
                    <a:pt x="3078" y="14376"/>
                    <a:pt x="2865" y="14095"/>
                  </a:cubicBezTo>
                  <a:cubicBezTo>
                    <a:pt x="2255" y="13273"/>
                    <a:pt x="2282" y="9850"/>
                    <a:pt x="2308" y="8497"/>
                  </a:cubicBezTo>
                  <a:cubicBezTo>
                    <a:pt x="2308" y="7463"/>
                    <a:pt x="2282" y="2449"/>
                    <a:pt x="2229" y="1547"/>
                  </a:cubicBezTo>
                  <a:cubicBezTo>
                    <a:pt x="2174" y="559"/>
                    <a:pt x="1804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>
              <a:off x="823793" y="1740398"/>
              <a:ext cx="140220" cy="1203163"/>
            </a:xfrm>
            <a:custGeom>
              <a:avLst/>
              <a:gdLst/>
              <a:ahLst/>
              <a:cxnLst/>
              <a:rect l="l" t="t" r="r" b="b"/>
              <a:pathLst>
                <a:path w="1645" h="14115" extrusionOk="0">
                  <a:moveTo>
                    <a:pt x="136" y="0"/>
                  </a:moveTo>
                  <a:cubicBezTo>
                    <a:pt x="126" y="0"/>
                    <a:pt x="116" y="0"/>
                    <a:pt x="106" y="1"/>
                  </a:cubicBezTo>
                  <a:cubicBezTo>
                    <a:pt x="663" y="1168"/>
                    <a:pt x="425" y="2946"/>
                    <a:pt x="425" y="4033"/>
                  </a:cubicBezTo>
                  <a:cubicBezTo>
                    <a:pt x="398" y="5811"/>
                    <a:pt x="398" y="7562"/>
                    <a:pt x="425" y="9339"/>
                  </a:cubicBezTo>
                  <a:cubicBezTo>
                    <a:pt x="451" y="10745"/>
                    <a:pt x="0" y="13637"/>
                    <a:pt x="1645" y="14115"/>
                  </a:cubicBezTo>
                  <a:cubicBezTo>
                    <a:pt x="1645" y="14115"/>
                    <a:pt x="1645" y="14115"/>
                    <a:pt x="1618" y="14088"/>
                  </a:cubicBezTo>
                  <a:cubicBezTo>
                    <a:pt x="1008" y="13266"/>
                    <a:pt x="1035" y="9843"/>
                    <a:pt x="1061" y="8490"/>
                  </a:cubicBezTo>
                  <a:cubicBezTo>
                    <a:pt x="1061" y="7456"/>
                    <a:pt x="1035" y="2442"/>
                    <a:pt x="982" y="1540"/>
                  </a:cubicBezTo>
                  <a:cubicBezTo>
                    <a:pt x="930" y="579"/>
                    <a:pt x="573" y="0"/>
                    <a:pt x="136" y="0"/>
                  </a:cubicBezTo>
                  <a:close/>
                </a:path>
              </a:pathLst>
            </a:custGeom>
            <a:solidFill>
              <a:srgbClr val="8DBA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/>
            <p:cNvSpPr/>
            <p:nvPr/>
          </p:nvSpPr>
          <p:spPr>
            <a:xfrm>
              <a:off x="789868" y="2208528"/>
              <a:ext cx="508883" cy="1636182"/>
            </a:xfrm>
            <a:custGeom>
              <a:avLst/>
              <a:gdLst/>
              <a:ahLst/>
              <a:cxnLst/>
              <a:rect l="l" t="t" r="r" b="b"/>
              <a:pathLst>
                <a:path w="5970" h="19195" extrusionOk="0">
                  <a:moveTo>
                    <a:pt x="5200" y="1"/>
                  </a:moveTo>
                  <a:cubicBezTo>
                    <a:pt x="5120" y="2123"/>
                    <a:pt x="5173" y="4245"/>
                    <a:pt x="5014" y="6368"/>
                  </a:cubicBezTo>
                  <a:cubicBezTo>
                    <a:pt x="4908" y="7508"/>
                    <a:pt x="4855" y="8835"/>
                    <a:pt x="4165" y="9790"/>
                  </a:cubicBezTo>
                  <a:cubicBezTo>
                    <a:pt x="3685" y="10437"/>
                    <a:pt x="2910" y="10657"/>
                    <a:pt x="2136" y="10657"/>
                  </a:cubicBezTo>
                  <a:cubicBezTo>
                    <a:pt x="1926" y="10657"/>
                    <a:pt x="1716" y="10641"/>
                    <a:pt x="1512" y="10612"/>
                  </a:cubicBezTo>
                  <a:cubicBezTo>
                    <a:pt x="876" y="10506"/>
                    <a:pt x="398" y="10214"/>
                    <a:pt x="0" y="9816"/>
                  </a:cubicBezTo>
                  <a:lnTo>
                    <a:pt x="0" y="9816"/>
                  </a:lnTo>
                  <a:cubicBezTo>
                    <a:pt x="80" y="9976"/>
                    <a:pt x="133" y="10108"/>
                    <a:pt x="239" y="10214"/>
                  </a:cubicBezTo>
                  <a:cubicBezTo>
                    <a:pt x="584" y="10692"/>
                    <a:pt x="1512" y="10904"/>
                    <a:pt x="1565" y="12098"/>
                  </a:cubicBezTo>
                  <a:cubicBezTo>
                    <a:pt x="1592" y="13000"/>
                    <a:pt x="1247" y="15812"/>
                    <a:pt x="1247" y="18439"/>
                  </a:cubicBezTo>
                  <a:cubicBezTo>
                    <a:pt x="1247" y="18943"/>
                    <a:pt x="1950" y="19195"/>
                    <a:pt x="2653" y="19195"/>
                  </a:cubicBezTo>
                  <a:cubicBezTo>
                    <a:pt x="3356" y="19195"/>
                    <a:pt x="4059" y="18943"/>
                    <a:pt x="4059" y="18439"/>
                  </a:cubicBezTo>
                  <a:cubicBezTo>
                    <a:pt x="4059" y="16820"/>
                    <a:pt x="3820" y="14114"/>
                    <a:pt x="3927" y="11992"/>
                  </a:cubicBezTo>
                  <a:cubicBezTo>
                    <a:pt x="3953" y="11488"/>
                    <a:pt x="4139" y="11010"/>
                    <a:pt x="4457" y="10612"/>
                  </a:cubicBezTo>
                  <a:cubicBezTo>
                    <a:pt x="5306" y="9525"/>
                    <a:pt x="5943" y="8198"/>
                    <a:pt x="5943" y="6978"/>
                  </a:cubicBezTo>
                  <a:cubicBezTo>
                    <a:pt x="5969" y="5598"/>
                    <a:pt x="5890" y="2998"/>
                    <a:pt x="5890" y="1619"/>
                  </a:cubicBezTo>
                  <a:cubicBezTo>
                    <a:pt x="5890" y="956"/>
                    <a:pt x="5678" y="186"/>
                    <a:pt x="5200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/>
            <p:cNvSpPr/>
            <p:nvPr/>
          </p:nvSpPr>
          <p:spPr>
            <a:xfrm>
              <a:off x="844080" y="1787961"/>
              <a:ext cx="117716" cy="1153382"/>
            </a:xfrm>
            <a:custGeom>
              <a:avLst/>
              <a:gdLst/>
              <a:ahLst/>
              <a:cxnLst/>
              <a:rect l="l" t="t" r="r" b="b"/>
              <a:pathLst>
                <a:path w="1381" h="13531" extrusionOk="0">
                  <a:moveTo>
                    <a:pt x="80" y="0"/>
                  </a:moveTo>
                  <a:cubicBezTo>
                    <a:pt x="80" y="0"/>
                    <a:pt x="80" y="1194"/>
                    <a:pt x="80" y="2202"/>
                  </a:cubicBezTo>
                  <a:cubicBezTo>
                    <a:pt x="80" y="2680"/>
                    <a:pt x="54" y="5651"/>
                    <a:pt x="27" y="6341"/>
                  </a:cubicBezTo>
                  <a:cubicBezTo>
                    <a:pt x="1" y="7136"/>
                    <a:pt x="54" y="11249"/>
                    <a:pt x="187" y="12177"/>
                  </a:cubicBezTo>
                  <a:cubicBezTo>
                    <a:pt x="319" y="13000"/>
                    <a:pt x="1380" y="13530"/>
                    <a:pt x="1380" y="13530"/>
                  </a:cubicBezTo>
                  <a:lnTo>
                    <a:pt x="1248" y="13265"/>
                  </a:lnTo>
                  <a:cubicBezTo>
                    <a:pt x="1248" y="13265"/>
                    <a:pt x="638" y="12920"/>
                    <a:pt x="372" y="11912"/>
                  </a:cubicBezTo>
                  <a:cubicBezTo>
                    <a:pt x="187" y="11116"/>
                    <a:pt x="319" y="7216"/>
                    <a:pt x="319" y="6500"/>
                  </a:cubicBezTo>
                  <a:cubicBezTo>
                    <a:pt x="319" y="5783"/>
                    <a:pt x="346" y="1512"/>
                    <a:pt x="293" y="955"/>
                  </a:cubicBezTo>
                  <a:cubicBezTo>
                    <a:pt x="266" y="425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>
              <a:off x="1104144" y="2203158"/>
              <a:ext cx="192301" cy="1615554"/>
            </a:xfrm>
            <a:custGeom>
              <a:avLst/>
              <a:gdLst/>
              <a:ahLst/>
              <a:cxnLst/>
              <a:rect l="l" t="t" r="r" b="b"/>
              <a:pathLst>
                <a:path w="2256" h="18953" extrusionOk="0">
                  <a:moveTo>
                    <a:pt x="1407" y="1"/>
                  </a:moveTo>
                  <a:cubicBezTo>
                    <a:pt x="1341" y="1"/>
                    <a:pt x="1278" y="13"/>
                    <a:pt x="1221" y="37"/>
                  </a:cubicBezTo>
                  <a:cubicBezTo>
                    <a:pt x="1221" y="37"/>
                    <a:pt x="1805" y="143"/>
                    <a:pt x="1911" y="1019"/>
                  </a:cubicBezTo>
                  <a:cubicBezTo>
                    <a:pt x="2017" y="1894"/>
                    <a:pt x="2123" y="4308"/>
                    <a:pt x="2097" y="5794"/>
                  </a:cubicBezTo>
                  <a:cubicBezTo>
                    <a:pt x="2070" y="7306"/>
                    <a:pt x="2044" y="8288"/>
                    <a:pt x="1433" y="9190"/>
                  </a:cubicBezTo>
                  <a:cubicBezTo>
                    <a:pt x="850" y="10092"/>
                    <a:pt x="213" y="10702"/>
                    <a:pt x="107" y="11551"/>
                  </a:cubicBezTo>
                  <a:cubicBezTo>
                    <a:pt x="1" y="12373"/>
                    <a:pt x="27" y="14283"/>
                    <a:pt x="27" y="15530"/>
                  </a:cubicBezTo>
                  <a:cubicBezTo>
                    <a:pt x="27" y="16777"/>
                    <a:pt x="107" y="18953"/>
                    <a:pt x="107" y="18953"/>
                  </a:cubicBezTo>
                  <a:cubicBezTo>
                    <a:pt x="107" y="18953"/>
                    <a:pt x="425" y="18873"/>
                    <a:pt x="372" y="18395"/>
                  </a:cubicBezTo>
                  <a:cubicBezTo>
                    <a:pt x="293" y="17918"/>
                    <a:pt x="293" y="12161"/>
                    <a:pt x="372" y="11577"/>
                  </a:cubicBezTo>
                  <a:cubicBezTo>
                    <a:pt x="478" y="11020"/>
                    <a:pt x="1115" y="10357"/>
                    <a:pt x="1354" y="9853"/>
                  </a:cubicBezTo>
                  <a:cubicBezTo>
                    <a:pt x="1566" y="9349"/>
                    <a:pt x="2256" y="8580"/>
                    <a:pt x="2256" y="7041"/>
                  </a:cubicBezTo>
                  <a:cubicBezTo>
                    <a:pt x="2256" y="5502"/>
                    <a:pt x="2256" y="1868"/>
                    <a:pt x="2150" y="992"/>
                  </a:cubicBezTo>
                  <a:cubicBezTo>
                    <a:pt x="2084" y="272"/>
                    <a:pt x="1714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>
              <a:off x="814758" y="2988716"/>
              <a:ext cx="208071" cy="850354"/>
            </a:xfrm>
            <a:custGeom>
              <a:avLst/>
              <a:gdLst/>
              <a:ahLst/>
              <a:cxnLst/>
              <a:rect l="l" t="t" r="r" b="b"/>
              <a:pathLst>
                <a:path w="2441" h="9976" extrusionOk="0">
                  <a:moveTo>
                    <a:pt x="0" y="0"/>
                  </a:moveTo>
                  <a:cubicBezTo>
                    <a:pt x="0" y="0"/>
                    <a:pt x="0" y="557"/>
                    <a:pt x="690" y="1114"/>
                  </a:cubicBezTo>
                  <a:cubicBezTo>
                    <a:pt x="1167" y="1512"/>
                    <a:pt x="1698" y="1698"/>
                    <a:pt x="1724" y="2255"/>
                  </a:cubicBezTo>
                  <a:cubicBezTo>
                    <a:pt x="1751" y="2839"/>
                    <a:pt x="1645" y="4749"/>
                    <a:pt x="1592" y="6341"/>
                  </a:cubicBezTo>
                  <a:cubicBezTo>
                    <a:pt x="1565" y="7535"/>
                    <a:pt x="1592" y="9949"/>
                    <a:pt x="1592" y="9949"/>
                  </a:cubicBezTo>
                  <a:lnTo>
                    <a:pt x="1857" y="9975"/>
                  </a:lnTo>
                  <a:lnTo>
                    <a:pt x="1857" y="6075"/>
                  </a:lnTo>
                  <a:cubicBezTo>
                    <a:pt x="1857" y="4510"/>
                    <a:pt x="2441" y="1963"/>
                    <a:pt x="1724" y="1512"/>
                  </a:cubicBezTo>
                  <a:cubicBezTo>
                    <a:pt x="716" y="849"/>
                    <a:pt x="371" y="61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3"/>
            <p:cNvSpPr/>
            <p:nvPr/>
          </p:nvSpPr>
          <p:spPr>
            <a:xfrm>
              <a:off x="1081556" y="2493481"/>
              <a:ext cx="153858" cy="637766"/>
            </a:xfrm>
            <a:custGeom>
              <a:avLst/>
              <a:gdLst/>
              <a:ahLst/>
              <a:cxnLst/>
              <a:rect l="l" t="t" r="r" b="b"/>
              <a:pathLst>
                <a:path w="1805" h="7482" extrusionOk="0">
                  <a:moveTo>
                    <a:pt x="1725" y="0"/>
                  </a:moveTo>
                  <a:cubicBezTo>
                    <a:pt x="1725" y="0"/>
                    <a:pt x="1566" y="451"/>
                    <a:pt x="1513" y="1353"/>
                  </a:cubicBezTo>
                  <a:cubicBezTo>
                    <a:pt x="1460" y="2070"/>
                    <a:pt x="1539" y="3184"/>
                    <a:pt x="1513" y="3688"/>
                  </a:cubicBezTo>
                  <a:cubicBezTo>
                    <a:pt x="1513" y="4643"/>
                    <a:pt x="1380" y="5386"/>
                    <a:pt x="558" y="6394"/>
                  </a:cubicBezTo>
                  <a:cubicBezTo>
                    <a:pt x="186" y="6818"/>
                    <a:pt x="1" y="7482"/>
                    <a:pt x="1" y="7482"/>
                  </a:cubicBezTo>
                  <a:cubicBezTo>
                    <a:pt x="1" y="7482"/>
                    <a:pt x="611" y="6712"/>
                    <a:pt x="1088" y="6049"/>
                  </a:cubicBezTo>
                  <a:cubicBezTo>
                    <a:pt x="1566" y="5386"/>
                    <a:pt x="1805" y="4457"/>
                    <a:pt x="1805" y="3635"/>
                  </a:cubicBezTo>
                  <a:cubicBezTo>
                    <a:pt x="1778" y="2812"/>
                    <a:pt x="1725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3"/>
            <p:cNvSpPr/>
            <p:nvPr/>
          </p:nvSpPr>
          <p:spPr>
            <a:xfrm>
              <a:off x="2343432" y="1934742"/>
              <a:ext cx="581252" cy="2106195"/>
            </a:xfrm>
            <a:custGeom>
              <a:avLst/>
              <a:gdLst/>
              <a:ahLst/>
              <a:cxnLst/>
              <a:rect l="l" t="t" r="r" b="b"/>
              <a:pathLst>
                <a:path w="6819" h="24709" extrusionOk="0">
                  <a:moveTo>
                    <a:pt x="5447" y="1"/>
                  </a:moveTo>
                  <a:cubicBezTo>
                    <a:pt x="5017" y="1"/>
                    <a:pt x="4637" y="573"/>
                    <a:pt x="4563" y="1568"/>
                  </a:cubicBezTo>
                  <a:cubicBezTo>
                    <a:pt x="4510" y="2470"/>
                    <a:pt x="4484" y="7457"/>
                    <a:pt x="4510" y="8518"/>
                  </a:cubicBezTo>
                  <a:cubicBezTo>
                    <a:pt x="4537" y="9845"/>
                    <a:pt x="4563" y="13294"/>
                    <a:pt x="3926" y="14116"/>
                  </a:cubicBezTo>
                  <a:cubicBezTo>
                    <a:pt x="3716" y="14393"/>
                    <a:pt x="3480" y="14508"/>
                    <a:pt x="3251" y="14508"/>
                  </a:cubicBezTo>
                  <a:cubicBezTo>
                    <a:pt x="2758" y="14508"/>
                    <a:pt x="2301" y="13972"/>
                    <a:pt x="2228" y="13373"/>
                  </a:cubicBezTo>
                  <a:cubicBezTo>
                    <a:pt x="2069" y="12126"/>
                    <a:pt x="2069" y="8651"/>
                    <a:pt x="2069" y="7802"/>
                  </a:cubicBezTo>
                  <a:cubicBezTo>
                    <a:pt x="2069" y="7033"/>
                    <a:pt x="2122" y="6078"/>
                    <a:pt x="1539" y="5680"/>
                  </a:cubicBezTo>
                  <a:cubicBezTo>
                    <a:pt x="1324" y="5537"/>
                    <a:pt x="1135" y="5474"/>
                    <a:pt x="971" y="5474"/>
                  </a:cubicBezTo>
                  <a:cubicBezTo>
                    <a:pt x="346" y="5474"/>
                    <a:pt x="80" y="6377"/>
                    <a:pt x="80" y="7112"/>
                  </a:cubicBezTo>
                  <a:cubicBezTo>
                    <a:pt x="53" y="8518"/>
                    <a:pt x="0" y="11092"/>
                    <a:pt x="0" y="12471"/>
                  </a:cubicBezTo>
                  <a:cubicBezTo>
                    <a:pt x="27" y="13718"/>
                    <a:pt x="637" y="15045"/>
                    <a:pt x="1486" y="16106"/>
                  </a:cubicBezTo>
                  <a:cubicBezTo>
                    <a:pt x="1804" y="16504"/>
                    <a:pt x="1990" y="16981"/>
                    <a:pt x="2016" y="17485"/>
                  </a:cubicBezTo>
                  <a:cubicBezTo>
                    <a:pt x="2122" y="19608"/>
                    <a:pt x="1910" y="22340"/>
                    <a:pt x="1910" y="23932"/>
                  </a:cubicBezTo>
                  <a:cubicBezTo>
                    <a:pt x="1910" y="24449"/>
                    <a:pt x="2607" y="24708"/>
                    <a:pt x="3303" y="24708"/>
                  </a:cubicBezTo>
                  <a:cubicBezTo>
                    <a:pt x="3999" y="24708"/>
                    <a:pt x="4696" y="24449"/>
                    <a:pt x="4696" y="23932"/>
                  </a:cubicBezTo>
                  <a:cubicBezTo>
                    <a:pt x="4696" y="21306"/>
                    <a:pt x="4351" y="18494"/>
                    <a:pt x="4377" y="17592"/>
                  </a:cubicBezTo>
                  <a:cubicBezTo>
                    <a:pt x="4457" y="16398"/>
                    <a:pt x="5386" y="16185"/>
                    <a:pt x="5730" y="15734"/>
                  </a:cubicBezTo>
                  <a:cubicBezTo>
                    <a:pt x="6473" y="14726"/>
                    <a:pt x="6420" y="12126"/>
                    <a:pt x="6420" y="10773"/>
                  </a:cubicBezTo>
                  <a:cubicBezTo>
                    <a:pt x="6394" y="7643"/>
                    <a:pt x="6818" y="1329"/>
                    <a:pt x="6022" y="347"/>
                  </a:cubicBezTo>
                  <a:cubicBezTo>
                    <a:pt x="5836" y="112"/>
                    <a:pt x="5636" y="1"/>
                    <a:pt x="5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3"/>
            <p:cNvSpPr/>
            <p:nvPr/>
          </p:nvSpPr>
          <p:spPr>
            <a:xfrm>
              <a:off x="2675779" y="1934913"/>
              <a:ext cx="142351" cy="1205379"/>
            </a:xfrm>
            <a:custGeom>
              <a:avLst/>
              <a:gdLst/>
              <a:ahLst/>
              <a:cxnLst/>
              <a:rect l="l" t="t" r="r" b="b"/>
              <a:pathLst>
                <a:path w="1670" h="14141" extrusionOk="0">
                  <a:moveTo>
                    <a:pt x="1540" y="0"/>
                  </a:moveTo>
                  <a:cubicBezTo>
                    <a:pt x="1115" y="0"/>
                    <a:pt x="744" y="558"/>
                    <a:pt x="664" y="1566"/>
                  </a:cubicBezTo>
                  <a:cubicBezTo>
                    <a:pt x="611" y="2468"/>
                    <a:pt x="585" y="7455"/>
                    <a:pt x="611" y="8516"/>
                  </a:cubicBezTo>
                  <a:cubicBezTo>
                    <a:pt x="638" y="9843"/>
                    <a:pt x="664" y="13292"/>
                    <a:pt x="27" y="14114"/>
                  </a:cubicBezTo>
                  <a:cubicBezTo>
                    <a:pt x="27" y="14114"/>
                    <a:pt x="27" y="14128"/>
                    <a:pt x="17" y="14136"/>
                  </a:cubicBezTo>
                  <a:lnTo>
                    <a:pt x="17" y="14136"/>
                  </a:lnTo>
                  <a:cubicBezTo>
                    <a:pt x="1669" y="13644"/>
                    <a:pt x="1195" y="10767"/>
                    <a:pt x="1221" y="9365"/>
                  </a:cubicBezTo>
                  <a:cubicBezTo>
                    <a:pt x="1274" y="7588"/>
                    <a:pt x="1274" y="5810"/>
                    <a:pt x="1248" y="4059"/>
                  </a:cubicBezTo>
                  <a:lnTo>
                    <a:pt x="1248" y="4033"/>
                  </a:lnTo>
                  <a:cubicBezTo>
                    <a:pt x="1221" y="2972"/>
                    <a:pt x="1009" y="1168"/>
                    <a:pt x="1540" y="0"/>
                  </a:cubicBezTo>
                  <a:close/>
                  <a:moveTo>
                    <a:pt x="17" y="14136"/>
                  </a:moveTo>
                  <a:cubicBezTo>
                    <a:pt x="12" y="14138"/>
                    <a:pt x="6" y="14139"/>
                    <a:pt x="1" y="14141"/>
                  </a:cubicBezTo>
                  <a:cubicBezTo>
                    <a:pt x="8" y="14141"/>
                    <a:pt x="13" y="14139"/>
                    <a:pt x="17" y="14136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3"/>
            <p:cNvSpPr/>
            <p:nvPr/>
          </p:nvSpPr>
          <p:spPr>
            <a:xfrm>
              <a:off x="2343432" y="2405259"/>
              <a:ext cx="506581" cy="1636182"/>
            </a:xfrm>
            <a:custGeom>
              <a:avLst/>
              <a:gdLst/>
              <a:ahLst/>
              <a:cxnLst/>
              <a:rect l="l" t="t" r="r" b="b"/>
              <a:pathLst>
                <a:path w="5943" h="19195" extrusionOk="0">
                  <a:moveTo>
                    <a:pt x="743" y="1"/>
                  </a:moveTo>
                  <a:cubicBezTo>
                    <a:pt x="292" y="186"/>
                    <a:pt x="80" y="956"/>
                    <a:pt x="80" y="1592"/>
                  </a:cubicBezTo>
                  <a:cubicBezTo>
                    <a:pt x="80" y="2998"/>
                    <a:pt x="0" y="5572"/>
                    <a:pt x="0" y="6978"/>
                  </a:cubicBezTo>
                  <a:cubicBezTo>
                    <a:pt x="27" y="8198"/>
                    <a:pt x="637" y="9525"/>
                    <a:pt x="1486" y="10612"/>
                  </a:cubicBezTo>
                  <a:cubicBezTo>
                    <a:pt x="1804" y="11010"/>
                    <a:pt x="1990" y="11461"/>
                    <a:pt x="2016" y="11965"/>
                  </a:cubicBezTo>
                  <a:cubicBezTo>
                    <a:pt x="2122" y="14088"/>
                    <a:pt x="1910" y="16820"/>
                    <a:pt x="1910" y="18439"/>
                  </a:cubicBezTo>
                  <a:cubicBezTo>
                    <a:pt x="1910" y="18943"/>
                    <a:pt x="2607" y="19195"/>
                    <a:pt x="3303" y="19195"/>
                  </a:cubicBezTo>
                  <a:cubicBezTo>
                    <a:pt x="3999" y="19195"/>
                    <a:pt x="4696" y="18943"/>
                    <a:pt x="4696" y="18439"/>
                  </a:cubicBezTo>
                  <a:cubicBezTo>
                    <a:pt x="4696" y="15786"/>
                    <a:pt x="4377" y="12974"/>
                    <a:pt x="4377" y="12072"/>
                  </a:cubicBezTo>
                  <a:cubicBezTo>
                    <a:pt x="4457" y="10878"/>
                    <a:pt x="5386" y="10665"/>
                    <a:pt x="5730" y="10214"/>
                  </a:cubicBezTo>
                  <a:cubicBezTo>
                    <a:pt x="5810" y="10108"/>
                    <a:pt x="5890" y="9949"/>
                    <a:pt x="5943" y="9790"/>
                  </a:cubicBezTo>
                  <a:lnTo>
                    <a:pt x="5943" y="9790"/>
                  </a:lnTo>
                  <a:cubicBezTo>
                    <a:pt x="5571" y="10214"/>
                    <a:pt x="5094" y="10506"/>
                    <a:pt x="4457" y="10586"/>
                  </a:cubicBezTo>
                  <a:cubicBezTo>
                    <a:pt x="4241" y="10616"/>
                    <a:pt x="4016" y="10634"/>
                    <a:pt x="3792" y="10634"/>
                  </a:cubicBezTo>
                  <a:cubicBezTo>
                    <a:pt x="3024" y="10634"/>
                    <a:pt x="2255" y="10426"/>
                    <a:pt x="1804" y="9790"/>
                  </a:cubicBezTo>
                  <a:cubicBezTo>
                    <a:pt x="1114" y="8835"/>
                    <a:pt x="1061" y="7482"/>
                    <a:pt x="955" y="6368"/>
                  </a:cubicBezTo>
                  <a:cubicBezTo>
                    <a:pt x="769" y="4245"/>
                    <a:pt x="849" y="2123"/>
                    <a:pt x="743" y="1"/>
                  </a:cubicBezTo>
                  <a:close/>
                </a:path>
              </a:pathLst>
            </a:custGeom>
            <a:solidFill>
              <a:srgbClr val="4D7747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>
              <a:off x="2678080" y="1982390"/>
              <a:ext cx="119933" cy="1153382"/>
            </a:xfrm>
            <a:custGeom>
              <a:avLst/>
              <a:gdLst/>
              <a:ahLst/>
              <a:cxnLst/>
              <a:rect l="l" t="t" r="r" b="b"/>
              <a:pathLst>
                <a:path w="1407" h="13531" extrusionOk="0">
                  <a:moveTo>
                    <a:pt x="1327" y="1"/>
                  </a:moveTo>
                  <a:lnTo>
                    <a:pt x="1327" y="1"/>
                  </a:lnTo>
                  <a:cubicBezTo>
                    <a:pt x="1327" y="1"/>
                    <a:pt x="1141" y="452"/>
                    <a:pt x="1088" y="982"/>
                  </a:cubicBezTo>
                  <a:cubicBezTo>
                    <a:pt x="1062" y="1539"/>
                    <a:pt x="1088" y="5811"/>
                    <a:pt x="1088" y="6527"/>
                  </a:cubicBezTo>
                  <a:cubicBezTo>
                    <a:pt x="1088" y="7243"/>
                    <a:pt x="1194" y="11143"/>
                    <a:pt x="1009" y="11939"/>
                  </a:cubicBezTo>
                  <a:cubicBezTo>
                    <a:pt x="770" y="12947"/>
                    <a:pt x="160" y="13265"/>
                    <a:pt x="160" y="13265"/>
                  </a:cubicBezTo>
                  <a:lnTo>
                    <a:pt x="0" y="13531"/>
                  </a:lnTo>
                  <a:cubicBezTo>
                    <a:pt x="0" y="13531"/>
                    <a:pt x="1088" y="13027"/>
                    <a:pt x="1194" y="12204"/>
                  </a:cubicBezTo>
                  <a:cubicBezTo>
                    <a:pt x="1353" y="11276"/>
                    <a:pt x="1406" y="7164"/>
                    <a:pt x="1380" y="6341"/>
                  </a:cubicBezTo>
                  <a:cubicBezTo>
                    <a:pt x="1353" y="5678"/>
                    <a:pt x="1300" y="2707"/>
                    <a:pt x="1300" y="2229"/>
                  </a:cubicBezTo>
                  <a:cubicBezTo>
                    <a:pt x="1300" y="1221"/>
                    <a:pt x="1327" y="1"/>
                    <a:pt x="1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>
              <a:off x="2343432" y="2398610"/>
              <a:ext cx="194518" cy="1616832"/>
            </a:xfrm>
            <a:custGeom>
              <a:avLst/>
              <a:gdLst/>
              <a:ahLst/>
              <a:cxnLst/>
              <a:rect l="l" t="t" r="r" b="b"/>
              <a:pathLst>
                <a:path w="2282" h="18968" extrusionOk="0">
                  <a:moveTo>
                    <a:pt x="893" y="0"/>
                  </a:moveTo>
                  <a:cubicBezTo>
                    <a:pt x="571" y="0"/>
                    <a:pt x="196" y="266"/>
                    <a:pt x="106" y="1007"/>
                  </a:cubicBezTo>
                  <a:cubicBezTo>
                    <a:pt x="27" y="1883"/>
                    <a:pt x="27" y="5517"/>
                    <a:pt x="27" y="7056"/>
                  </a:cubicBezTo>
                  <a:cubicBezTo>
                    <a:pt x="0" y="8595"/>
                    <a:pt x="716" y="9364"/>
                    <a:pt x="929" y="9868"/>
                  </a:cubicBezTo>
                  <a:cubicBezTo>
                    <a:pt x="1141" y="10372"/>
                    <a:pt x="1804" y="11009"/>
                    <a:pt x="1884" y="11592"/>
                  </a:cubicBezTo>
                  <a:cubicBezTo>
                    <a:pt x="1963" y="12150"/>
                    <a:pt x="1963" y="17906"/>
                    <a:pt x="1910" y="18411"/>
                  </a:cubicBezTo>
                  <a:cubicBezTo>
                    <a:pt x="1857" y="18888"/>
                    <a:pt x="2149" y="18968"/>
                    <a:pt x="2149" y="18968"/>
                  </a:cubicBezTo>
                  <a:cubicBezTo>
                    <a:pt x="2149" y="18968"/>
                    <a:pt x="2255" y="16792"/>
                    <a:pt x="2255" y="15545"/>
                  </a:cubicBezTo>
                  <a:cubicBezTo>
                    <a:pt x="2255" y="14298"/>
                    <a:pt x="2282" y="12362"/>
                    <a:pt x="2175" y="11539"/>
                  </a:cubicBezTo>
                  <a:cubicBezTo>
                    <a:pt x="2043" y="10717"/>
                    <a:pt x="1433" y="10107"/>
                    <a:pt x="822" y="9205"/>
                  </a:cubicBezTo>
                  <a:cubicBezTo>
                    <a:pt x="239" y="8276"/>
                    <a:pt x="186" y="7321"/>
                    <a:pt x="186" y="5809"/>
                  </a:cubicBezTo>
                  <a:cubicBezTo>
                    <a:pt x="159" y="4297"/>
                    <a:pt x="265" y="1883"/>
                    <a:pt x="371" y="1034"/>
                  </a:cubicBezTo>
                  <a:cubicBezTo>
                    <a:pt x="478" y="158"/>
                    <a:pt x="1061" y="26"/>
                    <a:pt x="1061" y="26"/>
                  </a:cubicBezTo>
                  <a:cubicBezTo>
                    <a:pt x="1008" y="9"/>
                    <a:pt x="951" y="0"/>
                    <a:pt x="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3"/>
            <p:cNvSpPr/>
            <p:nvPr/>
          </p:nvSpPr>
          <p:spPr>
            <a:xfrm>
              <a:off x="2619265" y="3183145"/>
              <a:ext cx="208156" cy="850354"/>
            </a:xfrm>
            <a:custGeom>
              <a:avLst/>
              <a:gdLst/>
              <a:ahLst/>
              <a:cxnLst/>
              <a:rect l="l" t="t" r="r" b="b"/>
              <a:pathLst>
                <a:path w="2442" h="9976" extrusionOk="0">
                  <a:moveTo>
                    <a:pt x="2441" y="1"/>
                  </a:moveTo>
                  <a:cubicBezTo>
                    <a:pt x="2441" y="1"/>
                    <a:pt x="2441" y="11"/>
                    <a:pt x="2440" y="30"/>
                  </a:cubicBezTo>
                  <a:lnTo>
                    <a:pt x="2440" y="30"/>
                  </a:lnTo>
                  <a:cubicBezTo>
                    <a:pt x="2440" y="29"/>
                    <a:pt x="2441" y="28"/>
                    <a:pt x="2441" y="27"/>
                  </a:cubicBezTo>
                  <a:lnTo>
                    <a:pt x="2441" y="1"/>
                  </a:lnTo>
                  <a:close/>
                  <a:moveTo>
                    <a:pt x="2440" y="30"/>
                  </a:moveTo>
                  <a:cubicBezTo>
                    <a:pt x="2069" y="612"/>
                    <a:pt x="1723" y="851"/>
                    <a:pt x="690" y="1513"/>
                  </a:cubicBezTo>
                  <a:cubicBezTo>
                    <a:pt x="1" y="1964"/>
                    <a:pt x="584" y="4537"/>
                    <a:pt x="584" y="6103"/>
                  </a:cubicBezTo>
                  <a:lnTo>
                    <a:pt x="584" y="9976"/>
                  </a:lnTo>
                  <a:lnTo>
                    <a:pt x="823" y="9949"/>
                  </a:lnTo>
                  <a:cubicBezTo>
                    <a:pt x="823" y="9949"/>
                    <a:pt x="850" y="7535"/>
                    <a:pt x="823" y="6368"/>
                  </a:cubicBezTo>
                  <a:cubicBezTo>
                    <a:pt x="796" y="4750"/>
                    <a:pt x="690" y="2839"/>
                    <a:pt x="690" y="2282"/>
                  </a:cubicBezTo>
                  <a:cubicBezTo>
                    <a:pt x="717" y="1699"/>
                    <a:pt x="1274" y="1513"/>
                    <a:pt x="1752" y="1142"/>
                  </a:cubicBezTo>
                  <a:cubicBezTo>
                    <a:pt x="2348" y="637"/>
                    <a:pt x="2429" y="152"/>
                    <a:pt x="2440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3"/>
            <p:cNvSpPr/>
            <p:nvPr/>
          </p:nvSpPr>
          <p:spPr>
            <a:xfrm>
              <a:off x="2404463" y="2690211"/>
              <a:ext cx="156074" cy="637766"/>
            </a:xfrm>
            <a:custGeom>
              <a:avLst/>
              <a:gdLst/>
              <a:ahLst/>
              <a:cxnLst/>
              <a:rect l="l" t="t" r="r" b="b"/>
              <a:pathLst>
                <a:path w="1831" h="7482" extrusionOk="0">
                  <a:moveTo>
                    <a:pt x="106" y="0"/>
                  </a:moveTo>
                  <a:cubicBezTo>
                    <a:pt x="106" y="0"/>
                    <a:pt x="27" y="2786"/>
                    <a:pt x="27" y="3608"/>
                  </a:cubicBezTo>
                  <a:cubicBezTo>
                    <a:pt x="0" y="4457"/>
                    <a:pt x="239" y="5386"/>
                    <a:pt x="717" y="6049"/>
                  </a:cubicBezTo>
                  <a:cubicBezTo>
                    <a:pt x="1194" y="6712"/>
                    <a:pt x="1831" y="7482"/>
                    <a:pt x="1831" y="7482"/>
                  </a:cubicBezTo>
                  <a:cubicBezTo>
                    <a:pt x="1831" y="7482"/>
                    <a:pt x="1619" y="6818"/>
                    <a:pt x="1274" y="6367"/>
                  </a:cubicBezTo>
                  <a:cubicBezTo>
                    <a:pt x="425" y="5359"/>
                    <a:pt x="319" y="4616"/>
                    <a:pt x="292" y="3688"/>
                  </a:cubicBezTo>
                  <a:cubicBezTo>
                    <a:pt x="292" y="3184"/>
                    <a:pt x="345" y="2043"/>
                    <a:pt x="319" y="1327"/>
                  </a:cubicBezTo>
                  <a:cubicBezTo>
                    <a:pt x="266" y="425"/>
                    <a:pt x="10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3"/>
            <p:cNvSpPr/>
            <p:nvPr/>
          </p:nvSpPr>
          <p:spPr>
            <a:xfrm>
              <a:off x="1640126" y="3065601"/>
              <a:ext cx="750879" cy="619610"/>
            </a:xfrm>
            <a:custGeom>
              <a:avLst/>
              <a:gdLst/>
              <a:ahLst/>
              <a:cxnLst/>
              <a:rect l="l" t="t" r="r" b="b"/>
              <a:pathLst>
                <a:path w="8809" h="7269" extrusionOk="0">
                  <a:moveTo>
                    <a:pt x="1300" y="0"/>
                  </a:moveTo>
                  <a:cubicBezTo>
                    <a:pt x="1300" y="0"/>
                    <a:pt x="2229" y="876"/>
                    <a:pt x="2866" y="2733"/>
                  </a:cubicBezTo>
                  <a:cubicBezTo>
                    <a:pt x="3290" y="3980"/>
                    <a:pt x="3927" y="6500"/>
                    <a:pt x="3927" y="6500"/>
                  </a:cubicBezTo>
                  <a:cubicBezTo>
                    <a:pt x="3927" y="6500"/>
                    <a:pt x="2972" y="5306"/>
                    <a:pt x="1963" y="4245"/>
                  </a:cubicBezTo>
                  <a:cubicBezTo>
                    <a:pt x="929" y="3157"/>
                    <a:pt x="0" y="2972"/>
                    <a:pt x="0" y="2972"/>
                  </a:cubicBezTo>
                  <a:lnTo>
                    <a:pt x="0" y="2972"/>
                  </a:lnTo>
                  <a:cubicBezTo>
                    <a:pt x="0" y="2972"/>
                    <a:pt x="1566" y="4431"/>
                    <a:pt x="2919" y="6420"/>
                  </a:cubicBezTo>
                  <a:cubicBezTo>
                    <a:pt x="3264" y="6905"/>
                    <a:pt x="3730" y="7268"/>
                    <a:pt x="4734" y="7268"/>
                  </a:cubicBezTo>
                  <a:cubicBezTo>
                    <a:pt x="4886" y="7268"/>
                    <a:pt x="5049" y="7260"/>
                    <a:pt x="5227" y="7243"/>
                  </a:cubicBezTo>
                  <a:cubicBezTo>
                    <a:pt x="6580" y="7110"/>
                    <a:pt x="8171" y="5412"/>
                    <a:pt x="8171" y="5412"/>
                  </a:cubicBezTo>
                  <a:lnTo>
                    <a:pt x="8171" y="5412"/>
                  </a:lnTo>
                  <a:lnTo>
                    <a:pt x="5545" y="6526"/>
                  </a:lnTo>
                  <a:cubicBezTo>
                    <a:pt x="5545" y="6526"/>
                    <a:pt x="6261" y="5837"/>
                    <a:pt x="6951" y="5067"/>
                  </a:cubicBezTo>
                  <a:cubicBezTo>
                    <a:pt x="7614" y="4325"/>
                    <a:pt x="8808" y="3741"/>
                    <a:pt x="8808" y="3741"/>
                  </a:cubicBezTo>
                  <a:cubicBezTo>
                    <a:pt x="8808" y="3741"/>
                    <a:pt x="8715" y="3715"/>
                    <a:pt x="8546" y="3715"/>
                  </a:cubicBezTo>
                  <a:cubicBezTo>
                    <a:pt x="8175" y="3715"/>
                    <a:pt x="7439" y="3840"/>
                    <a:pt x="6527" y="4643"/>
                  </a:cubicBezTo>
                  <a:cubicBezTo>
                    <a:pt x="5412" y="5624"/>
                    <a:pt x="5067" y="6341"/>
                    <a:pt x="5067" y="6341"/>
                  </a:cubicBezTo>
                  <a:cubicBezTo>
                    <a:pt x="5067" y="6341"/>
                    <a:pt x="4855" y="5014"/>
                    <a:pt x="5306" y="3741"/>
                  </a:cubicBezTo>
                  <a:cubicBezTo>
                    <a:pt x="5731" y="2494"/>
                    <a:pt x="6686" y="0"/>
                    <a:pt x="6686" y="0"/>
                  </a:cubicBezTo>
                  <a:lnTo>
                    <a:pt x="6686" y="0"/>
                  </a:lnTo>
                  <a:cubicBezTo>
                    <a:pt x="6686" y="0"/>
                    <a:pt x="5810" y="1062"/>
                    <a:pt x="5174" y="2680"/>
                  </a:cubicBezTo>
                  <a:cubicBezTo>
                    <a:pt x="4537" y="4271"/>
                    <a:pt x="4404" y="5757"/>
                    <a:pt x="4404" y="5757"/>
                  </a:cubicBezTo>
                  <a:cubicBezTo>
                    <a:pt x="4404" y="5757"/>
                    <a:pt x="3582" y="2998"/>
                    <a:pt x="3078" y="1884"/>
                  </a:cubicBezTo>
                  <a:cubicBezTo>
                    <a:pt x="2574" y="796"/>
                    <a:pt x="1300" y="0"/>
                    <a:pt x="1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3"/>
            <p:cNvSpPr/>
            <p:nvPr/>
          </p:nvSpPr>
          <p:spPr>
            <a:xfrm>
              <a:off x="848598" y="3370841"/>
              <a:ext cx="619780" cy="512889"/>
            </a:xfrm>
            <a:custGeom>
              <a:avLst/>
              <a:gdLst/>
              <a:ahLst/>
              <a:cxnLst/>
              <a:rect l="l" t="t" r="r" b="b"/>
              <a:pathLst>
                <a:path w="7271" h="6017" extrusionOk="0">
                  <a:moveTo>
                    <a:pt x="6209" y="1"/>
                  </a:moveTo>
                  <a:cubicBezTo>
                    <a:pt x="6209" y="1"/>
                    <a:pt x="5174" y="637"/>
                    <a:pt x="4750" y="1566"/>
                  </a:cubicBezTo>
                  <a:cubicBezTo>
                    <a:pt x="4325" y="2468"/>
                    <a:pt x="3636" y="4749"/>
                    <a:pt x="3636" y="4749"/>
                  </a:cubicBezTo>
                  <a:cubicBezTo>
                    <a:pt x="3636" y="4749"/>
                    <a:pt x="3529" y="3529"/>
                    <a:pt x="2999" y="2203"/>
                  </a:cubicBezTo>
                  <a:cubicBezTo>
                    <a:pt x="2468" y="876"/>
                    <a:pt x="1779" y="1"/>
                    <a:pt x="1778" y="1"/>
                  </a:cubicBezTo>
                  <a:lnTo>
                    <a:pt x="1778" y="1"/>
                  </a:lnTo>
                  <a:cubicBezTo>
                    <a:pt x="1779" y="1"/>
                    <a:pt x="2283" y="1274"/>
                    <a:pt x="2627" y="2548"/>
                  </a:cubicBezTo>
                  <a:cubicBezTo>
                    <a:pt x="2893" y="3609"/>
                    <a:pt x="3105" y="5227"/>
                    <a:pt x="3105" y="5227"/>
                  </a:cubicBezTo>
                  <a:cubicBezTo>
                    <a:pt x="3105" y="5227"/>
                    <a:pt x="2813" y="4643"/>
                    <a:pt x="1885" y="3821"/>
                  </a:cubicBezTo>
                  <a:cubicBezTo>
                    <a:pt x="1132" y="3160"/>
                    <a:pt x="518" y="3058"/>
                    <a:pt x="212" y="3058"/>
                  </a:cubicBezTo>
                  <a:cubicBezTo>
                    <a:pt x="76" y="3058"/>
                    <a:pt x="1" y="3078"/>
                    <a:pt x="1" y="3078"/>
                  </a:cubicBezTo>
                  <a:cubicBezTo>
                    <a:pt x="1" y="3078"/>
                    <a:pt x="983" y="3556"/>
                    <a:pt x="1540" y="4192"/>
                  </a:cubicBezTo>
                  <a:cubicBezTo>
                    <a:pt x="2097" y="4803"/>
                    <a:pt x="2707" y="5386"/>
                    <a:pt x="2707" y="5386"/>
                  </a:cubicBezTo>
                  <a:lnTo>
                    <a:pt x="532" y="4458"/>
                  </a:lnTo>
                  <a:lnTo>
                    <a:pt x="532" y="4458"/>
                  </a:lnTo>
                  <a:cubicBezTo>
                    <a:pt x="532" y="4458"/>
                    <a:pt x="1832" y="5890"/>
                    <a:pt x="2946" y="5996"/>
                  </a:cubicBezTo>
                  <a:cubicBezTo>
                    <a:pt x="3094" y="6010"/>
                    <a:pt x="3231" y="6017"/>
                    <a:pt x="3358" y="6017"/>
                  </a:cubicBezTo>
                  <a:cubicBezTo>
                    <a:pt x="4202" y="6017"/>
                    <a:pt x="4579" y="5722"/>
                    <a:pt x="4856" y="5307"/>
                  </a:cubicBezTo>
                  <a:cubicBezTo>
                    <a:pt x="5970" y="3662"/>
                    <a:pt x="7270" y="2441"/>
                    <a:pt x="7270" y="2441"/>
                  </a:cubicBezTo>
                  <a:lnTo>
                    <a:pt x="7270" y="2441"/>
                  </a:lnTo>
                  <a:cubicBezTo>
                    <a:pt x="7270" y="2441"/>
                    <a:pt x="6501" y="2601"/>
                    <a:pt x="5678" y="3503"/>
                  </a:cubicBezTo>
                  <a:cubicBezTo>
                    <a:pt x="4829" y="4405"/>
                    <a:pt x="4033" y="5386"/>
                    <a:pt x="4033" y="5386"/>
                  </a:cubicBezTo>
                  <a:cubicBezTo>
                    <a:pt x="4033" y="5386"/>
                    <a:pt x="4564" y="3290"/>
                    <a:pt x="4909" y="2256"/>
                  </a:cubicBezTo>
                  <a:cubicBezTo>
                    <a:pt x="5439" y="717"/>
                    <a:pt x="6209" y="1"/>
                    <a:pt x="6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3"/>
            <p:cNvSpPr/>
            <p:nvPr/>
          </p:nvSpPr>
          <p:spPr>
            <a:xfrm>
              <a:off x="2542380" y="3556320"/>
              <a:ext cx="377784" cy="511099"/>
            </a:xfrm>
            <a:custGeom>
              <a:avLst/>
              <a:gdLst/>
              <a:ahLst/>
              <a:cxnLst/>
              <a:rect l="l" t="t" r="r" b="b"/>
              <a:pathLst>
                <a:path w="4432" h="5996" extrusionOk="0">
                  <a:moveTo>
                    <a:pt x="584" y="0"/>
                  </a:moveTo>
                  <a:cubicBezTo>
                    <a:pt x="584" y="0"/>
                    <a:pt x="399" y="451"/>
                    <a:pt x="213" y="2494"/>
                  </a:cubicBezTo>
                  <a:lnTo>
                    <a:pt x="186" y="2494"/>
                  </a:lnTo>
                  <a:cubicBezTo>
                    <a:pt x="1" y="4351"/>
                    <a:pt x="1" y="5757"/>
                    <a:pt x="1" y="5969"/>
                  </a:cubicBezTo>
                  <a:cubicBezTo>
                    <a:pt x="1" y="5996"/>
                    <a:pt x="27" y="5996"/>
                    <a:pt x="27" y="5996"/>
                  </a:cubicBezTo>
                  <a:cubicBezTo>
                    <a:pt x="239" y="5996"/>
                    <a:pt x="1247" y="5810"/>
                    <a:pt x="2017" y="5598"/>
                  </a:cubicBezTo>
                  <a:cubicBezTo>
                    <a:pt x="3343" y="5253"/>
                    <a:pt x="4431" y="4139"/>
                    <a:pt x="4431" y="4139"/>
                  </a:cubicBezTo>
                  <a:lnTo>
                    <a:pt x="4431" y="4139"/>
                  </a:lnTo>
                  <a:cubicBezTo>
                    <a:pt x="4431" y="4139"/>
                    <a:pt x="3343" y="4563"/>
                    <a:pt x="2362" y="4935"/>
                  </a:cubicBezTo>
                  <a:cubicBezTo>
                    <a:pt x="1354" y="5280"/>
                    <a:pt x="903" y="5333"/>
                    <a:pt x="903" y="5333"/>
                  </a:cubicBezTo>
                  <a:cubicBezTo>
                    <a:pt x="903" y="5333"/>
                    <a:pt x="1619" y="4643"/>
                    <a:pt x="2229" y="4033"/>
                  </a:cubicBezTo>
                  <a:cubicBezTo>
                    <a:pt x="2813" y="3422"/>
                    <a:pt x="3662" y="1433"/>
                    <a:pt x="3662" y="1433"/>
                  </a:cubicBezTo>
                  <a:lnTo>
                    <a:pt x="3662" y="1433"/>
                  </a:lnTo>
                  <a:cubicBezTo>
                    <a:pt x="3662" y="1433"/>
                    <a:pt x="2866" y="2388"/>
                    <a:pt x="2017" y="3316"/>
                  </a:cubicBezTo>
                  <a:cubicBezTo>
                    <a:pt x="1168" y="4218"/>
                    <a:pt x="637" y="4855"/>
                    <a:pt x="637" y="4855"/>
                  </a:cubicBezTo>
                  <a:cubicBezTo>
                    <a:pt x="637" y="4855"/>
                    <a:pt x="823" y="3608"/>
                    <a:pt x="876" y="2680"/>
                  </a:cubicBezTo>
                  <a:cubicBezTo>
                    <a:pt x="956" y="1751"/>
                    <a:pt x="584" y="0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1694423" y="3563053"/>
              <a:ext cx="377698" cy="511184"/>
            </a:xfrm>
            <a:custGeom>
              <a:avLst/>
              <a:gdLst/>
              <a:ahLst/>
              <a:cxnLst/>
              <a:rect l="l" t="t" r="r" b="b"/>
              <a:pathLst>
                <a:path w="4431" h="5997" extrusionOk="0">
                  <a:moveTo>
                    <a:pt x="3847" y="1"/>
                  </a:moveTo>
                  <a:cubicBezTo>
                    <a:pt x="3847" y="1"/>
                    <a:pt x="3475" y="1752"/>
                    <a:pt x="3555" y="2680"/>
                  </a:cubicBezTo>
                  <a:cubicBezTo>
                    <a:pt x="3608" y="3609"/>
                    <a:pt x="3794" y="4856"/>
                    <a:pt x="3794" y="4856"/>
                  </a:cubicBezTo>
                  <a:cubicBezTo>
                    <a:pt x="3794" y="4856"/>
                    <a:pt x="3263" y="4219"/>
                    <a:pt x="2414" y="3290"/>
                  </a:cubicBezTo>
                  <a:cubicBezTo>
                    <a:pt x="1565" y="2388"/>
                    <a:pt x="770" y="1433"/>
                    <a:pt x="769" y="1433"/>
                  </a:cubicBezTo>
                  <a:lnTo>
                    <a:pt x="769" y="1433"/>
                  </a:lnTo>
                  <a:cubicBezTo>
                    <a:pt x="769" y="1434"/>
                    <a:pt x="1618" y="3423"/>
                    <a:pt x="2202" y="4033"/>
                  </a:cubicBezTo>
                  <a:cubicBezTo>
                    <a:pt x="2812" y="4643"/>
                    <a:pt x="3528" y="5333"/>
                    <a:pt x="3528" y="5333"/>
                  </a:cubicBezTo>
                  <a:cubicBezTo>
                    <a:pt x="3528" y="5333"/>
                    <a:pt x="3051" y="5280"/>
                    <a:pt x="2069" y="4935"/>
                  </a:cubicBezTo>
                  <a:cubicBezTo>
                    <a:pt x="1088" y="4564"/>
                    <a:pt x="0" y="4139"/>
                    <a:pt x="0" y="4139"/>
                  </a:cubicBezTo>
                  <a:lnTo>
                    <a:pt x="0" y="4139"/>
                  </a:lnTo>
                  <a:cubicBezTo>
                    <a:pt x="0" y="4139"/>
                    <a:pt x="1088" y="5254"/>
                    <a:pt x="2414" y="5598"/>
                  </a:cubicBezTo>
                  <a:cubicBezTo>
                    <a:pt x="3184" y="5811"/>
                    <a:pt x="4192" y="5996"/>
                    <a:pt x="4377" y="5996"/>
                  </a:cubicBezTo>
                  <a:cubicBezTo>
                    <a:pt x="4404" y="5996"/>
                    <a:pt x="4430" y="5996"/>
                    <a:pt x="4430" y="5970"/>
                  </a:cubicBezTo>
                  <a:cubicBezTo>
                    <a:pt x="4430" y="5758"/>
                    <a:pt x="4430" y="4352"/>
                    <a:pt x="4218" y="2494"/>
                  </a:cubicBezTo>
                  <a:cubicBezTo>
                    <a:pt x="4033" y="452"/>
                    <a:pt x="3847" y="1"/>
                    <a:pt x="38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1902406" y="3757056"/>
              <a:ext cx="732808" cy="472230"/>
            </a:xfrm>
            <a:custGeom>
              <a:avLst/>
              <a:gdLst/>
              <a:ahLst/>
              <a:cxnLst/>
              <a:rect l="l" t="t" r="r" b="b"/>
              <a:pathLst>
                <a:path w="8597" h="5540" extrusionOk="0">
                  <a:moveTo>
                    <a:pt x="5932" y="0"/>
                  </a:moveTo>
                  <a:cubicBezTo>
                    <a:pt x="5116" y="0"/>
                    <a:pt x="4084" y="174"/>
                    <a:pt x="2813" y="537"/>
                  </a:cubicBezTo>
                  <a:cubicBezTo>
                    <a:pt x="2813" y="537"/>
                    <a:pt x="1460" y="908"/>
                    <a:pt x="770" y="2155"/>
                  </a:cubicBezTo>
                  <a:cubicBezTo>
                    <a:pt x="186" y="3163"/>
                    <a:pt x="1" y="4437"/>
                    <a:pt x="770" y="4994"/>
                  </a:cubicBezTo>
                  <a:cubicBezTo>
                    <a:pt x="1287" y="5359"/>
                    <a:pt x="2157" y="5539"/>
                    <a:pt x="3149" y="5539"/>
                  </a:cubicBezTo>
                  <a:cubicBezTo>
                    <a:pt x="4247" y="5539"/>
                    <a:pt x="5494" y="5319"/>
                    <a:pt x="6580" y="4888"/>
                  </a:cubicBezTo>
                  <a:cubicBezTo>
                    <a:pt x="8278" y="4251"/>
                    <a:pt x="8596" y="3588"/>
                    <a:pt x="8411" y="1810"/>
                  </a:cubicBezTo>
                  <a:cubicBezTo>
                    <a:pt x="8271" y="641"/>
                    <a:pt x="7500" y="0"/>
                    <a:pt x="5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3"/>
            <p:cNvSpPr/>
            <p:nvPr/>
          </p:nvSpPr>
          <p:spPr>
            <a:xfrm>
              <a:off x="1925080" y="3809563"/>
              <a:ext cx="710134" cy="418869"/>
            </a:xfrm>
            <a:custGeom>
              <a:avLst/>
              <a:gdLst/>
              <a:ahLst/>
              <a:cxnLst/>
              <a:rect l="l" t="t" r="r" b="b"/>
              <a:pathLst>
                <a:path w="8331" h="4914" extrusionOk="0">
                  <a:moveTo>
                    <a:pt x="7614" y="0"/>
                  </a:moveTo>
                  <a:lnTo>
                    <a:pt x="7614" y="0"/>
                  </a:lnTo>
                  <a:cubicBezTo>
                    <a:pt x="7747" y="690"/>
                    <a:pt x="7826" y="1725"/>
                    <a:pt x="7428" y="2415"/>
                  </a:cubicBezTo>
                  <a:cubicBezTo>
                    <a:pt x="6818" y="3555"/>
                    <a:pt x="5226" y="3980"/>
                    <a:pt x="3953" y="4086"/>
                  </a:cubicBezTo>
                  <a:cubicBezTo>
                    <a:pt x="3679" y="4110"/>
                    <a:pt x="3381" y="4126"/>
                    <a:pt x="3073" y="4126"/>
                  </a:cubicBezTo>
                  <a:cubicBezTo>
                    <a:pt x="2004" y="4126"/>
                    <a:pt x="803" y="3937"/>
                    <a:pt x="0" y="3237"/>
                  </a:cubicBezTo>
                  <a:lnTo>
                    <a:pt x="0" y="3237"/>
                  </a:lnTo>
                  <a:cubicBezTo>
                    <a:pt x="0" y="3688"/>
                    <a:pt x="159" y="4113"/>
                    <a:pt x="504" y="4378"/>
                  </a:cubicBezTo>
                  <a:cubicBezTo>
                    <a:pt x="1016" y="4740"/>
                    <a:pt x="1874" y="4914"/>
                    <a:pt x="2855" y="4914"/>
                  </a:cubicBezTo>
                  <a:cubicBezTo>
                    <a:pt x="3959" y="4914"/>
                    <a:pt x="5218" y="4693"/>
                    <a:pt x="6314" y="4272"/>
                  </a:cubicBezTo>
                  <a:cubicBezTo>
                    <a:pt x="7985" y="3635"/>
                    <a:pt x="8330" y="2972"/>
                    <a:pt x="8145" y="1194"/>
                  </a:cubicBezTo>
                  <a:cubicBezTo>
                    <a:pt x="8092" y="690"/>
                    <a:pt x="7906" y="292"/>
                    <a:pt x="7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3"/>
            <p:cNvSpPr/>
            <p:nvPr/>
          </p:nvSpPr>
          <p:spPr>
            <a:xfrm>
              <a:off x="1995146" y="3746231"/>
              <a:ext cx="624213" cy="278564"/>
            </a:xfrm>
            <a:custGeom>
              <a:avLst/>
              <a:gdLst/>
              <a:ahLst/>
              <a:cxnLst/>
              <a:rect l="l" t="t" r="r" b="b"/>
              <a:pathLst>
                <a:path w="7323" h="3268" extrusionOk="0">
                  <a:moveTo>
                    <a:pt x="4935" y="1"/>
                  </a:moveTo>
                  <a:cubicBezTo>
                    <a:pt x="4404" y="1"/>
                    <a:pt x="2149" y="292"/>
                    <a:pt x="823" y="1088"/>
                  </a:cubicBezTo>
                  <a:cubicBezTo>
                    <a:pt x="133" y="1460"/>
                    <a:pt x="0" y="2043"/>
                    <a:pt x="239" y="2521"/>
                  </a:cubicBezTo>
                  <a:cubicBezTo>
                    <a:pt x="525" y="3060"/>
                    <a:pt x="1067" y="3268"/>
                    <a:pt x="1865" y="3268"/>
                  </a:cubicBezTo>
                  <a:cubicBezTo>
                    <a:pt x="2401" y="3268"/>
                    <a:pt x="3053" y="3174"/>
                    <a:pt x="3821" y="3025"/>
                  </a:cubicBezTo>
                  <a:cubicBezTo>
                    <a:pt x="5704" y="2654"/>
                    <a:pt x="7323" y="1566"/>
                    <a:pt x="6686" y="664"/>
                  </a:cubicBezTo>
                  <a:cubicBezTo>
                    <a:pt x="6341" y="186"/>
                    <a:pt x="5837" y="1"/>
                    <a:pt x="4935" y="1"/>
                  </a:cubicBezTo>
                  <a:close/>
                </a:path>
              </a:pathLst>
            </a:custGeom>
            <a:solidFill>
              <a:srgbClr val="AF7235">
                <a:alpha val="41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3"/>
            <p:cNvSpPr/>
            <p:nvPr/>
          </p:nvSpPr>
          <p:spPr>
            <a:xfrm>
              <a:off x="2225803" y="4131935"/>
              <a:ext cx="383750" cy="196137"/>
            </a:xfrm>
            <a:custGeom>
              <a:avLst/>
              <a:gdLst/>
              <a:ahLst/>
              <a:cxnLst/>
              <a:rect l="l" t="t" r="r" b="b"/>
              <a:pathLst>
                <a:path w="4502" h="2301" extrusionOk="0">
                  <a:moveTo>
                    <a:pt x="2817" y="1"/>
                  </a:moveTo>
                  <a:cubicBezTo>
                    <a:pt x="2639" y="1"/>
                    <a:pt x="2450" y="21"/>
                    <a:pt x="2255" y="65"/>
                  </a:cubicBezTo>
                  <a:cubicBezTo>
                    <a:pt x="1539" y="198"/>
                    <a:pt x="770" y="543"/>
                    <a:pt x="372" y="1126"/>
                  </a:cubicBezTo>
                  <a:cubicBezTo>
                    <a:pt x="0" y="1737"/>
                    <a:pt x="611" y="2188"/>
                    <a:pt x="1751" y="2294"/>
                  </a:cubicBezTo>
                  <a:cubicBezTo>
                    <a:pt x="1814" y="2298"/>
                    <a:pt x="1878" y="2300"/>
                    <a:pt x="1944" y="2300"/>
                  </a:cubicBezTo>
                  <a:cubicBezTo>
                    <a:pt x="3065" y="2300"/>
                    <a:pt x="4502" y="1671"/>
                    <a:pt x="4351" y="994"/>
                  </a:cubicBezTo>
                  <a:cubicBezTo>
                    <a:pt x="4221" y="409"/>
                    <a:pt x="3614" y="1"/>
                    <a:pt x="2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3"/>
            <p:cNvSpPr/>
            <p:nvPr/>
          </p:nvSpPr>
          <p:spPr>
            <a:xfrm>
              <a:off x="2225803" y="4157762"/>
              <a:ext cx="383580" cy="168434"/>
            </a:xfrm>
            <a:custGeom>
              <a:avLst/>
              <a:gdLst/>
              <a:ahLst/>
              <a:cxnLst/>
              <a:rect l="l" t="t" r="r" b="b"/>
              <a:pathLst>
                <a:path w="4500" h="1976" extrusionOk="0">
                  <a:moveTo>
                    <a:pt x="3847" y="1"/>
                  </a:moveTo>
                  <a:cubicBezTo>
                    <a:pt x="3635" y="691"/>
                    <a:pt x="2866" y="1009"/>
                    <a:pt x="2202" y="1142"/>
                  </a:cubicBezTo>
                  <a:cubicBezTo>
                    <a:pt x="2067" y="1164"/>
                    <a:pt x="1923" y="1176"/>
                    <a:pt x="1776" y="1176"/>
                  </a:cubicBezTo>
                  <a:cubicBezTo>
                    <a:pt x="1404" y="1176"/>
                    <a:pt x="1013" y="1101"/>
                    <a:pt x="690" y="930"/>
                  </a:cubicBezTo>
                  <a:cubicBezTo>
                    <a:pt x="584" y="876"/>
                    <a:pt x="505" y="823"/>
                    <a:pt x="451" y="744"/>
                  </a:cubicBezTo>
                  <a:cubicBezTo>
                    <a:pt x="425" y="770"/>
                    <a:pt x="398" y="797"/>
                    <a:pt x="372" y="823"/>
                  </a:cubicBezTo>
                  <a:cubicBezTo>
                    <a:pt x="0" y="1434"/>
                    <a:pt x="611" y="1885"/>
                    <a:pt x="1751" y="1964"/>
                  </a:cubicBezTo>
                  <a:cubicBezTo>
                    <a:pt x="1833" y="1972"/>
                    <a:pt x="1917" y="1975"/>
                    <a:pt x="2002" y="1975"/>
                  </a:cubicBezTo>
                  <a:cubicBezTo>
                    <a:pt x="3114" y="1975"/>
                    <a:pt x="4499" y="1356"/>
                    <a:pt x="4351" y="691"/>
                  </a:cubicBezTo>
                  <a:cubicBezTo>
                    <a:pt x="4298" y="399"/>
                    <a:pt x="4113" y="160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3"/>
            <p:cNvSpPr/>
            <p:nvPr/>
          </p:nvSpPr>
          <p:spPr>
            <a:xfrm>
              <a:off x="2033589" y="3857808"/>
              <a:ext cx="282741" cy="128712"/>
            </a:xfrm>
            <a:custGeom>
              <a:avLst/>
              <a:gdLst/>
              <a:ahLst/>
              <a:cxnLst/>
              <a:rect l="l" t="t" r="r" b="b"/>
              <a:pathLst>
                <a:path w="3317" h="1510" extrusionOk="0">
                  <a:moveTo>
                    <a:pt x="862" y="1"/>
                  </a:moveTo>
                  <a:cubicBezTo>
                    <a:pt x="725" y="1"/>
                    <a:pt x="582" y="50"/>
                    <a:pt x="425" y="177"/>
                  </a:cubicBezTo>
                  <a:cubicBezTo>
                    <a:pt x="0" y="522"/>
                    <a:pt x="107" y="1026"/>
                    <a:pt x="902" y="1318"/>
                  </a:cubicBezTo>
                  <a:cubicBezTo>
                    <a:pt x="1234" y="1448"/>
                    <a:pt x="1549" y="1510"/>
                    <a:pt x="1842" y="1510"/>
                  </a:cubicBezTo>
                  <a:cubicBezTo>
                    <a:pt x="2205" y="1510"/>
                    <a:pt x="2533" y="1415"/>
                    <a:pt x="2813" y="1238"/>
                  </a:cubicBezTo>
                  <a:cubicBezTo>
                    <a:pt x="3317" y="920"/>
                    <a:pt x="2547" y="655"/>
                    <a:pt x="1964" y="469"/>
                  </a:cubicBezTo>
                  <a:cubicBezTo>
                    <a:pt x="1526" y="317"/>
                    <a:pt x="1211" y="1"/>
                    <a:pt x="8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3"/>
            <p:cNvSpPr/>
            <p:nvPr/>
          </p:nvSpPr>
          <p:spPr>
            <a:xfrm>
              <a:off x="2347950" y="3776832"/>
              <a:ext cx="201593" cy="92997"/>
            </a:xfrm>
            <a:custGeom>
              <a:avLst/>
              <a:gdLst/>
              <a:ahLst/>
              <a:cxnLst/>
              <a:rect l="l" t="t" r="r" b="b"/>
              <a:pathLst>
                <a:path w="2365" h="1091" extrusionOk="0">
                  <a:moveTo>
                    <a:pt x="903" y="0"/>
                  </a:moveTo>
                  <a:cubicBezTo>
                    <a:pt x="828" y="0"/>
                    <a:pt x="756" y="4"/>
                    <a:pt x="690" y="13"/>
                  </a:cubicBezTo>
                  <a:cubicBezTo>
                    <a:pt x="159" y="93"/>
                    <a:pt x="0" y="411"/>
                    <a:pt x="690" y="597"/>
                  </a:cubicBezTo>
                  <a:cubicBezTo>
                    <a:pt x="1165" y="724"/>
                    <a:pt x="1564" y="1091"/>
                    <a:pt x="1853" y="1091"/>
                  </a:cubicBezTo>
                  <a:cubicBezTo>
                    <a:pt x="1984" y="1091"/>
                    <a:pt x="2093" y="1016"/>
                    <a:pt x="2175" y="809"/>
                  </a:cubicBezTo>
                  <a:cubicBezTo>
                    <a:pt x="2365" y="289"/>
                    <a:pt x="1521" y="0"/>
                    <a:pt x="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3"/>
            <p:cNvSpPr/>
            <p:nvPr/>
          </p:nvSpPr>
          <p:spPr>
            <a:xfrm>
              <a:off x="2285981" y="4150517"/>
              <a:ext cx="147977" cy="81489"/>
            </a:xfrm>
            <a:custGeom>
              <a:avLst/>
              <a:gdLst/>
              <a:ahLst/>
              <a:cxnLst/>
              <a:rect l="l" t="t" r="r" b="b"/>
              <a:pathLst>
                <a:path w="1736" h="956" extrusionOk="0">
                  <a:moveTo>
                    <a:pt x="1396" y="0"/>
                  </a:moveTo>
                  <a:cubicBezTo>
                    <a:pt x="1127" y="0"/>
                    <a:pt x="770" y="160"/>
                    <a:pt x="594" y="272"/>
                  </a:cubicBezTo>
                  <a:cubicBezTo>
                    <a:pt x="192" y="508"/>
                    <a:pt x="1" y="956"/>
                    <a:pt x="416" y="956"/>
                  </a:cubicBezTo>
                  <a:cubicBezTo>
                    <a:pt x="466" y="956"/>
                    <a:pt x="526" y="949"/>
                    <a:pt x="594" y="935"/>
                  </a:cubicBezTo>
                  <a:cubicBezTo>
                    <a:pt x="1231" y="776"/>
                    <a:pt x="1735" y="484"/>
                    <a:pt x="1735" y="272"/>
                  </a:cubicBezTo>
                  <a:cubicBezTo>
                    <a:pt x="1714" y="71"/>
                    <a:pt x="1575" y="0"/>
                    <a:pt x="1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3"/>
            <p:cNvSpPr/>
            <p:nvPr/>
          </p:nvSpPr>
          <p:spPr>
            <a:xfrm>
              <a:off x="1809752" y="3979188"/>
              <a:ext cx="581252" cy="422961"/>
            </a:xfrm>
            <a:custGeom>
              <a:avLst/>
              <a:gdLst/>
              <a:ahLst/>
              <a:cxnLst/>
              <a:rect l="l" t="t" r="r" b="b"/>
              <a:pathLst>
                <a:path w="6819" h="4962" extrusionOk="0">
                  <a:moveTo>
                    <a:pt x="2812" y="0"/>
                  </a:moveTo>
                  <a:lnTo>
                    <a:pt x="3051" y="2706"/>
                  </a:lnTo>
                  <a:cubicBezTo>
                    <a:pt x="3051" y="2706"/>
                    <a:pt x="2892" y="2308"/>
                    <a:pt x="1937" y="1778"/>
                  </a:cubicBezTo>
                  <a:cubicBezTo>
                    <a:pt x="1008" y="1221"/>
                    <a:pt x="504" y="637"/>
                    <a:pt x="504" y="637"/>
                  </a:cubicBezTo>
                  <a:lnTo>
                    <a:pt x="504" y="637"/>
                  </a:lnTo>
                  <a:cubicBezTo>
                    <a:pt x="504" y="637"/>
                    <a:pt x="1008" y="1592"/>
                    <a:pt x="1353" y="1963"/>
                  </a:cubicBezTo>
                  <a:cubicBezTo>
                    <a:pt x="1671" y="2335"/>
                    <a:pt x="2414" y="2706"/>
                    <a:pt x="2414" y="2706"/>
                  </a:cubicBezTo>
                  <a:lnTo>
                    <a:pt x="0" y="2706"/>
                  </a:lnTo>
                  <a:cubicBezTo>
                    <a:pt x="0" y="2706"/>
                    <a:pt x="557" y="2839"/>
                    <a:pt x="1141" y="3078"/>
                  </a:cubicBezTo>
                  <a:cubicBezTo>
                    <a:pt x="1296" y="3134"/>
                    <a:pt x="1488" y="3155"/>
                    <a:pt x="1685" y="3155"/>
                  </a:cubicBezTo>
                  <a:cubicBezTo>
                    <a:pt x="2078" y="3155"/>
                    <a:pt x="2493" y="3073"/>
                    <a:pt x="2692" y="3027"/>
                  </a:cubicBezTo>
                  <a:lnTo>
                    <a:pt x="2692" y="3027"/>
                  </a:lnTo>
                  <a:cubicBezTo>
                    <a:pt x="2582" y="3091"/>
                    <a:pt x="2421" y="3284"/>
                    <a:pt x="2308" y="3847"/>
                  </a:cubicBezTo>
                  <a:cubicBezTo>
                    <a:pt x="2122" y="4775"/>
                    <a:pt x="2096" y="4961"/>
                    <a:pt x="2096" y="4961"/>
                  </a:cubicBezTo>
                  <a:cubicBezTo>
                    <a:pt x="2096" y="4961"/>
                    <a:pt x="2573" y="4351"/>
                    <a:pt x="2812" y="4033"/>
                  </a:cubicBezTo>
                  <a:cubicBezTo>
                    <a:pt x="3051" y="3741"/>
                    <a:pt x="3077" y="3316"/>
                    <a:pt x="3077" y="3316"/>
                  </a:cubicBezTo>
                  <a:cubicBezTo>
                    <a:pt x="3077" y="3316"/>
                    <a:pt x="3343" y="3873"/>
                    <a:pt x="3847" y="4165"/>
                  </a:cubicBezTo>
                  <a:cubicBezTo>
                    <a:pt x="4377" y="4457"/>
                    <a:pt x="4828" y="4590"/>
                    <a:pt x="4828" y="4590"/>
                  </a:cubicBezTo>
                  <a:lnTo>
                    <a:pt x="3953" y="3237"/>
                  </a:lnTo>
                  <a:cubicBezTo>
                    <a:pt x="3953" y="3237"/>
                    <a:pt x="4961" y="2892"/>
                    <a:pt x="5571" y="2786"/>
                  </a:cubicBezTo>
                  <a:cubicBezTo>
                    <a:pt x="6181" y="2680"/>
                    <a:pt x="6818" y="2255"/>
                    <a:pt x="6818" y="2255"/>
                  </a:cubicBezTo>
                  <a:lnTo>
                    <a:pt x="4828" y="2255"/>
                  </a:lnTo>
                  <a:cubicBezTo>
                    <a:pt x="4807" y="2254"/>
                    <a:pt x="4785" y="2253"/>
                    <a:pt x="4763" y="2253"/>
                  </a:cubicBezTo>
                  <a:cubicBezTo>
                    <a:pt x="4326" y="2253"/>
                    <a:pt x="3820" y="2494"/>
                    <a:pt x="3820" y="2494"/>
                  </a:cubicBezTo>
                  <a:cubicBezTo>
                    <a:pt x="3820" y="2494"/>
                    <a:pt x="3582" y="478"/>
                    <a:pt x="2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3F4E300-327A-454D-B3AB-B67D8710D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275"/>
            <a:ext cx="9144000" cy="37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41"/>
          <p:cNvSpPr txBox="1">
            <a:spLocks noGrp="1"/>
          </p:cNvSpPr>
          <p:nvPr>
            <p:ph type="title" idx="9"/>
          </p:nvPr>
        </p:nvSpPr>
        <p:spPr>
          <a:xfrm>
            <a:off x="720000" y="4638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/>
              <a:t>MEZOPOTAMIJA</a:t>
            </a:r>
            <a:endParaRPr sz="7200" dirty="0"/>
          </a:p>
        </p:txBody>
      </p:sp>
      <p:sp>
        <p:nvSpPr>
          <p:cNvPr id="1445" name="Google Shape;1445;p41"/>
          <p:cNvSpPr txBox="1">
            <a:spLocks noGrp="1"/>
          </p:cNvSpPr>
          <p:nvPr>
            <p:ph type="subTitle" idx="2"/>
          </p:nvPr>
        </p:nvSpPr>
        <p:spPr>
          <a:xfrm>
            <a:off x="46424" y="1822929"/>
            <a:ext cx="5648405" cy="3320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Mezopotamija  je grčka riječ koja znači </a:t>
            </a:r>
            <a:r>
              <a:rPr lang="hr-HR" b="1" dirty="0" err="1"/>
              <a:t>međurječje</a:t>
            </a:r>
            <a:r>
              <a:rPr lang="hr-HR" b="1" dirty="0"/>
              <a:t>, </a:t>
            </a:r>
            <a:r>
              <a:rPr lang="hr-HR" dirty="0"/>
              <a:t>tj. područje između dviju rijeka. </a:t>
            </a:r>
            <a:br>
              <a:rPr lang="hr-HR" dirty="0"/>
            </a:br>
            <a:br>
              <a:rPr lang="hr-HR" dirty="0"/>
            </a:br>
            <a:r>
              <a:rPr lang="hr-HR" dirty="0"/>
              <a:t>U prošlosti je tako nazivana nizina između rijeka </a:t>
            </a:r>
            <a:r>
              <a:rPr lang="hr-HR" b="1" dirty="0"/>
              <a:t>Eufrata</a:t>
            </a:r>
            <a:r>
              <a:rPr lang="hr-HR" dirty="0"/>
              <a:t> i </a:t>
            </a:r>
            <a:r>
              <a:rPr lang="hr-HR" b="1" dirty="0"/>
              <a:t>Tigrisa</a:t>
            </a:r>
            <a:r>
              <a:rPr lang="hr-HR" dirty="0"/>
              <a:t>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Prvu mezopotamsku civilizaciju izgradili su </a:t>
            </a:r>
            <a:r>
              <a:rPr lang="hr-HR" b="1" dirty="0" err="1"/>
              <a:t>Sumerani</a:t>
            </a:r>
            <a:r>
              <a:rPr lang="hr-HR" b="1" dirty="0"/>
              <a:t>, </a:t>
            </a:r>
            <a:r>
              <a:rPr lang="hr-HR" dirty="0"/>
              <a:t>najstariji narod u povijesti čovječanstva.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Najistaknutiji grad bio je </a:t>
            </a:r>
            <a:r>
              <a:rPr lang="hr-HR" b="1" dirty="0" err="1"/>
              <a:t>Uruk</a:t>
            </a:r>
            <a:r>
              <a:rPr lang="hr-HR" dirty="0"/>
              <a:t>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Središnja građevina svakoga sumerskoga grada bio je </a:t>
            </a:r>
            <a:r>
              <a:rPr lang="hr-HR" dirty="0" err="1"/>
              <a:t>stubasti</a:t>
            </a:r>
            <a:r>
              <a:rPr lang="hr-HR" dirty="0"/>
              <a:t> hram, </a:t>
            </a:r>
            <a:r>
              <a:rPr lang="hr-HR" b="1" dirty="0" err="1"/>
              <a:t>zigurat</a:t>
            </a:r>
            <a:r>
              <a:rPr lang="hr-HR" b="1" dirty="0"/>
              <a:t>, </a:t>
            </a:r>
            <a:r>
              <a:rPr lang="hr-HR" dirty="0"/>
              <a:t>na vrhu kojeg se nalazila zvjezdarnica.</a:t>
            </a:r>
            <a:br>
              <a:rPr lang="hr-HR" dirty="0"/>
            </a:br>
            <a:endParaRPr b="1" dirty="0"/>
          </a:p>
        </p:txBody>
      </p:sp>
      <p:grpSp>
        <p:nvGrpSpPr>
          <p:cNvPr id="1455" name="Google Shape;1455;p41"/>
          <p:cNvGrpSpPr/>
          <p:nvPr/>
        </p:nvGrpSpPr>
        <p:grpSpPr>
          <a:xfrm>
            <a:off x="6878114" y="695602"/>
            <a:ext cx="3092245" cy="4620559"/>
            <a:chOff x="3821763" y="2364998"/>
            <a:chExt cx="1501600" cy="2243752"/>
          </a:xfrm>
        </p:grpSpPr>
        <p:grpSp>
          <p:nvGrpSpPr>
            <p:cNvPr id="1456" name="Google Shape;1456;p41"/>
            <p:cNvGrpSpPr/>
            <p:nvPr/>
          </p:nvGrpSpPr>
          <p:grpSpPr>
            <a:xfrm>
              <a:off x="4050425" y="3893750"/>
              <a:ext cx="1175275" cy="715000"/>
              <a:chOff x="4791250" y="3048825"/>
              <a:chExt cx="1175275" cy="715000"/>
            </a:xfrm>
          </p:grpSpPr>
          <p:sp>
            <p:nvSpPr>
              <p:cNvPr id="1457" name="Google Shape;1457;p41"/>
              <p:cNvSpPr/>
              <p:nvPr/>
            </p:nvSpPr>
            <p:spPr>
              <a:xfrm>
                <a:off x="4791250" y="3048825"/>
                <a:ext cx="1175275" cy="677175"/>
              </a:xfrm>
              <a:custGeom>
                <a:avLst/>
                <a:gdLst/>
                <a:ahLst/>
                <a:cxnLst/>
                <a:rect l="l" t="t" r="r" b="b"/>
                <a:pathLst>
                  <a:path w="47011" h="27087" extrusionOk="0">
                    <a:moveTo>
                      <a:pt x="23506" y="0"/>
                    </a:moveTo>
                    <a:lnTo>
                      <a:pt x="1" y="13504"/>
                    </a:lnTo>
                    <a:lnTo>
                      <a:pt x="23506" y="27087"/>
                    </a:lnTo>
                    <a:lnTo>
                      <a:pt x="47011" y="13557"/>
                    </a:lnTo>
                    <a:lnTo>
                      <a:pt x="23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41"/>
              <p:cNvSpPr/>
              <p:nvPr/>
            </p:nvSpPr>
            <p:spPr>
              <a:xfrm>
                <a:off x="4791250" y="3386400"/>
                <a:ext cx="5876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97" extrusionOk="0">
                    <a:moveTo>
                      <a:pt x="1" y="1"/>
                    </a:moveTo>
                    <a:lnTo>
                      <a:pt x="1" y="1513"/>
                    </a:lnTo>
                    <a:lnTo>
                      <a:pt x="23506" y="15096"/>
                    </a:lnTo>
                    <a:lnTo>
                      <a:pt x="23506" y="1358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41"/>
              <p:cNvSpPr/>
              <p:nvPr/>
            </p:nvSpPr>
            <p:spPr>
              <a:xfrm>
                <a:off x="5378875" y="3387725"/>
                <a:ext cx="587650" cy="376100"/>
              </a:xfrm>
              <a:custGeom>
                <a:avLst/>
                <a:gdLst/>
                <a:ahLst/>
                <a:cxnLst/>
                <a:rect l="l" t="t" r="r" b="b"/>
                <a:pathLst>
                  <a:path w="23506" h="15044" extrusionOk="0">
                    <a:moveTo>
                      <a:pt x="23506" y="1"/>
                    </a:moveTo>
                    <a:lnTo>
                      <a:pt x="1" y="13531"/>
                    </a:lnTo>
                    <a:lnTo>
                      <a:pt x="1" y="15043"/>
                    </a:lnTo>
                    <a:lnTo>
                      <a:pt x="23506" y="1513"/>
                    </a:lnTo>
                    <a:lnTo>
                      <a:pt x="235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41"/>
            <p:cNvGrpSpPr/>
            <p:nvPr/>
          </p:nvGrpSpPr>
          <p:grpSpPr>
            <a:xfrm>
              <a:off x="3821763" y="2364998"/>
              <a:ext cx="1501600" cy="1968325"/>
              <a:chOff x="7244550" y="2045438"/>
              <a:chExt cx="1501600" cy="1968325"/>
            </a:xfrm>
          </p:grpSpPr>
          <p:sp>
            <p:nvSpPr>
              <p:cNvPr id="1461" name="Google Shape;1461;p41"/>
              <p:cNvSpPr/>
              <p:nvPr/>
            </p:nvSpPr>
            <p:spPr>
              <a:xfrm>
                <a:off x="7725400" y="3793788"/>
                <a:ext cx="683150" cy="219975"/>
              </a:xfrm>
              <a:custGeom>
                <a:avLst/>
                <a:gdLst/>
                <a:ahLst/>
                <a:cxnLst/>
                <a:rect l="l" t="t" r="r" b="b"/>
                <a:pathLst>
                  <a:path w="27326" h="8799" extrusionOk="0">
                    <a:moveTo>
                      <a:pt x="19881" y="1"/>
                    </a:moveTo>
                    <a:cubicBezTo>
                      <a:pt x="19216" y="1"/>
                      <a:pt x="18551" y="72"/>
                      <a:pt x="18067" y="193"/>
                    </a:cubicBezTo>
                    <a:cubicBezTo>
                      <a:pt x="17759" y="138"/>
                      <a:pt x="17457" y="111"/>
                      <a:pt x="17171" y="111"/>
                    </a:cubicBezTo>
                    <a:cubicBezTo>
                      <a:pt x="16350" y="111"/>
                      <a:pt x="15655" y="330"/>
                      <a:pt x="15281" y="723"/>
                    </a:cubicBezTo>
                    <a:cubicBezTo>
                      <a:pt x="14990" y="664"/>
                      <a:pt x="14725" y="639"/>
                      <a:pt x="14485" y="639"/>
                    </a:cubicBezTo>
                    <a:cubicBezTo>
                      <a:pt x="13218" y="639"/>
                      <a:pt x="12655" y="1333"/>
                      <a:pt x="12655" y="1333"/>
                    </a:cubicBezTo>
                    <a:cubicBezTo>
                      <a:pt x="11694" y="621"/>
                      <a:pt x="9678" y="126"/>
                      <a:pt x="7827" y="126"/>
                    </a:cubicBezTo>
                    <a:cubicBezTo>
                      <a:pt x="6715" y="126"/>
                      <a:pt x="5662" y="305"/>
                      <a:pt x="4935" y="723"/>
                    </a:cubicBezTo>
                    <a:cubicBezTo>
                      <a:pt x="4033" y="909"/>
                      <a:pt x="2415" y="962"/>
                      <a:pt x="1831" y="1758"/>
                    </a:cubicBezTo>
                    <a:cubicBezTo>
                      <a:pt x="1539" y="2129"/>
                      <a:pt x="1566" y="2554"/>
                      <a:pt x="1725" y="2925"/>
                    </a:cubicBezTo>
                    <a:cubicBezTo>
                      <a:pt x="1194" y="3005"/>
                      <a:pt x="611" y="3270"/>
                      <a:pt x="319" y="3641"/>
                    </a:cubicBezTo>
                    <a:cubicBezTo>
                      <a:pt x="0" y="4039"/>
                      <a:pt x="266" y="4464"/>
                      <a:pt x="664" y="4703"/>
                    </a:cubicBezTo>
                    <a:cubicBezTo>
                      <a:pt x="292" y="5154"/>
                      <a:pt x="345" y="5790"/>
                      <a:pt x="902" y="6321"/>
                    </a:cubicBezTo>
                    <a:cubicBezTo>
                      <a:pt x="1645" y="7011"/>
                      <a:pt x="2813" y="7409"/>
                      <a:pt x="3927" y="7435"/>
                    </a:cubicBezTo>
                    <a:cubicBezTo>
                      <a:pt x="3980" y="7568"/>
                      <a:pt x="4086" y="7700"/>
                      <a:pt x="4166" y="7780"/>
                    </a:cubicBezTo>
                    <a:cubicBezTo>
                      <a:pt x="4882" y="8443"/>
                      <a:pt x="5970" y="8602"/>
                      <a:pt x="6898" y="8709"/>
                    </a:cubicBezTo>
                    <a:cubicBezTo>
                      <a:pt x="7394" y="8766"/>
                      <a:pt x="7929" y="8799"/>
                      <a:pt x="8469" y="8799"/>
                    </a:cubicBezTo>
                    <a:cubicBezTo>
                      <a:pt x="10181" y="8799"/>
                      <a:pt x="11948" y="8469"/>
                      <a:pt x="12735" y="7541"/>
                    </a:cubicBezTo>
                    <a:cubicBezTo>
                      <a:pt x="13142" y="7847"/>
                      <a:pt x="13675" y="8012"/>
                      <a:pt x="14272" y="8012"/>
                    </a:cubicBezTo>
                    <a:cubicBezTo>
                      <a:pt x="14453" y="8012"/>
                      <a:pt x="14639" y="7997"/>
                      <a:pt x="14830" y="7966"/>
                    </a:cubicBezTo>
                    <a:cubicBezTo>
                      <a:pt x="15547" y="8231"/>
                      <a:pt x="16873" y="8443"/>
                      <a:pt x="17271" y="8496"/>
                    </a:cubicBezTo>
                    <a:cubicBezTo>
                      <a:pt x="17385" y="8504"/>
                      <a:pt x="17553" y="8509"/>
                      <a:pt x="17758" y="8509"/>
                    </a:cubicBezTo>
                    <a:cubicBezTo>
                      <a:pt x="19031" y="8509"/>
                      <a:pt x="21756" y="8305"/>
                      <a:pt x="22259" y="7117"/>
                    </a:cubicBezTo>
                    <a:cubicBezTo>
                      <a:pt x="22371" y="7123"/>
                      <a:pt x="22483" y="7126"/>
                      <a:pt x="22596" y="7126"/>
                    </a:cubicBezTo>
                    <a:cubicBezTo>
                      <a:pt x="23474" y="7126"/>
                      <a:pt x="24378" y="6948"/>
                      <a:pt x="25177" y="6666"/>
                    </a:cubicBezTo>
                    <a:cubicBezTo>
                      <a:pt x="26079" y="6347"/>
                      <a:pt x="27326" y="5764"/>
                      <a:pt x="27220" y="4676"/>
                    </a:cubicBezTo>
                    <a:cubicBezTo>
                      <a:pt x="27087" y="3641"/>
                      <a:pt x="25973" y="3005"/>
                      <a:pt x="25044" y="2686"/>
                    </a:cubicBezTo>
                    <a:cubicBezTo>
                      <a:pt x="24699" y="2580"/>
                      <a:pt x="24355" y="2501"/>
                      <a:pt x="24010" y="2448"/>
                    </a:cubicBezTo>
                    <a:cubicBezTo>
                      <a:pt x="24434" y="2182"/>
                      <a:pt x="24593" y="1784"/>
                      <a:pt x="24169" y="1227"/>
                    </a:cubicBezTo>
                    <a:cubicBezTo>
                      <a:pt x="23718" y="644"/>
                      <a:pt x="22842" y="590"/>
                      <a:pt x="22179" y="484"/>
                    </a:cubicBezTo>
                    <a:cubicBezTo>
                      <a:pt x="21760" y="142"/>
                      <a:pt x="20821" y="1"/>
                      <a:pt x="19881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41"/>
              <p:cNvSpPr/>
              <p:nvPr/>
            </p:nvSpPr>
            <p:spPr>
              <a:xfrm>
                <a:off x="7528275" y="2444313"/>
                <a:ext cx="522125" cy="1408025"/>
              </a:xfrm>
              <a:custGeom>
                <a:avLst/>
                <a:gdLst/>
                <a:ahLst/>
                <a:cxnLst/>
                <a:rect l="l" t="t" r="r" b="b"/>
                <a:pathLst>
                  <a:path w="20885" h="56321" extrusionOk="0">
                    <a:moveTo>
                      <a:pt x="614" y="1"/>
                    </a:moveTo>
                    <a:cubicBezTo>
                      <a:pt x="0" y="1"/>
                      <a:pt x="271" y="923"/>
                      <a:pt x="696" y="1166"/>
                    </a:cubicBezTo>
                    <a:cubicBezTo>
                      <a:pt x="3137" y="2572"/>
                      <a:pt x="4994" y="4614"/>
                      <a:pt x="6665" y="7029"/>
                    </a:cubicBezTo>
                    <a:cubicBezTo>
                      <a:pt x="8734" y="10079"/>
                      <a:pt x="10034" y="13581"/>
                      <a:pt x="10724" y="17189"/>
                    </a:cubicBezTo>
                    <a:cubicBezTo>
                      <a:pt x="12395" y="25758"/>
                      <a:pt x="11069" y="34566"/>
                      <a:pt x="12448" y="43162"/>
                    </a:cubicBezTo>
                    <a:cubicBezTo>
                      <a:pt x="13006" y="46611"/>
                      <a:pt x="13536" y="49290"/>
                      <a:pt x="15287" y="52341"/>
                    </a:cubicBezTo>
                    <a:cubicBezTo>
                      <a:pt x="16508" y="54410"/>
                      <a:pt x="18789" y="55816"/>
                      <a:pt x="20195" y="56320"/>
                    </a:cubicBezTo>
                    <a:cubicBezTo>
                      <a:pt x="20487" y="55392"/>
                      <a:pt x="20832" y="55339"/>
                      <a:pt x="20885" y="54384"/>
                    </a:cubicBezTo>
                    <a:cubicBezTo>
                      <a:pt x="18683" y="53110"/>
                      <a:pt x="16348" y="50139"/>
                      <a:pt x="15632" y="47725"/>
                    </a:cubicBezTo>
                    <a:cubicBezTo>
                      <a:pt x="11626" y="34354"/>
                      <a:pt x="16295" y="17720"/>
                      <a:pt x="7965" y="6020"/>
                    </a:cubicBezTo>
                    <a:cubicBezTo>
                      <a:pt x="6771" y="4349"/>
                      <a:pt x="3694" y="1617"/>
                      <a:pt x="1465" y="317"/>
                    </a:cubicBezTo>
                    <a:cubicBezTo>
                      <a:pt x="1081" y="90"/>
                      <a:pt x="805" y="1"/>
                      <a:pt x="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41"/>
              <p:cNvSpPr/>
              <p:nvPr/>
            </p:nvSpPr>
            <p:spPr>
              <a:xfrm>
                <a:off x="7528275" y="2444313"/>
                <a:ext cx="522125" cy="1408025"/>
              </a:xfrm>
              <a:custGeom>
                <a:avLst/>
                <a:gdLst/>
                <a:ahLst/>
                <a:cxnLst/>
                <a:rect l="l" t="t" r="r" b="b"/>
                <a:pathLst>
                  <a:path w="20885" h="56321" extrusionOk="0">
                    <a:moveTo>
                      <a:pt x="614" y="1"/>
                    </a:moveTo>
                    <a:cubicBezTo>
                      <a:pt x="0" y="1"/>
                      <a:pt x="271" y="923"/>
                      <a:pt x="696" y="1166"/>
                    </a:cubicBezTo>
                    <a:cubicBezTo>
                      <a:pt x="3137" y="2572"/>
                      <a:pt x="4994" y="4614"/>
                      <a:pt x="6665" y="7029"/>
                    </a:cubicBezTo>
                    <a:cubicBezTo>
                      <a:pt x="8734" y="10079"/>
                      <a:pt x="10034" y="13581"/>
                      <a:pt x="10724" y="17189"/>
                    </a:cubicBezTo>
                    <a:cubicBezTo>
                      <a:pt x="10777" y="17428"/>
                      <a:pt x="10804" y="17640"/>
                      <a:pt x="10857" y="17879"/>
                    </a:cubicBezTo>
                    <a:cubicBezTo>
                      <a:pt x="10857" y="17879"/>
                      <a:pt x="10883" y="17853"/>
                      <a:pt x="10883" y="17853"/>
                    </a:cubicBezTo>
                    <a:cubicBezTo>
                      <a:pt x="11679" y="18065"/>
                      <a:pt x="11785" y="18410"/>
                      <a:pt x="11865" y="18728"/>
                    </a:cubicBezTo>
                    <a:cubicBezTo>
                      <a:pt x="12555" y="21806"/>
                      <a:pt x="12661" y="23530"/>
                      <a:pt x="12528" y="28730"/>
                    </a:cubicBezTo>
                    <a:cubicBezTo>
                      <a:pt x="12448" y="32099"/>
                      <a:pt x="12926" y="36795"/>
                      <a:pt x="13271" y="40137"/>
                    </a:cubicBezTo>
                    <a:cubicBezTo>
                      <a:pt x="13642" y="43480"/>
                      <a:pt x="13748" y="44966"/>
                      <a:pt x="14677" y="48229"/>
                    </a:cubicBezTo>
                    <a:cubicBezTo>
                      <a:pt x="15446" y="50935"/>
                      <a:pt x="18046" y="53323"/>
                      <a:pt x="18869" y="55710"/>
                    </a:cubicBezTo>
                    <a:cubicBezTo>
                      <a:pt x="19346" y="55976"/>
                      <a:pt x="19797" y="56188"/>
                      <a:pt x="20195" y="56320"/>
                    </a:cubicBezTo>
                    <a:cubicBezTo>
                      <a:pt x="20487" y="55392"/>
                      <a:pt x="20832" y="55339"/>
                      <a:pt x="20885" y="54384"/>
                    </a:cubicBezTo>
                    <a:cubicBezTo>
                      <a:pt x="18683" y="53110"/>
                      <a:pt x="16348" y="50139"/>
                      <a:pt x="15632" y="47725"/>
                    </a:cubicBezTo>
                    <a:cubicBezTo>
                      <a:pt x="11626" y="34354"/>
                      <a:pt x="16295" y="17720"/>
                      <a:pt x="7965" y="6020"/>
                    </a:cubicBezTo>
                    <a:cubicBezTo>
                      <a:pt x="6771" y="4349"/>
                      <a:pt x="3694" y="1617"/>
                      <a:pt x="1465" y="317"/>
                    </a:cubicBezTo>
                    <a:cubicBezTo>
                      <a:pt x="1081" y="90"/>
                      <a:pt x="805" y="1"/>
                      <a:pt x="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41"/>
              <p:cNvSpPr/>
              <p:nvPr/>
            </p:nvSpPr>
            <p:spPr>
              <a:xfrm>
                <a:off x="7492600" y="2305413"/>
                <a:ext cx="29847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12240" extrusionOk="0">
                    <a:moveTo>
                      <a:pt x="5094" y="0"/>
                    </a:moveTo>
                    <a:cubicBezTo>
                      <a:pt x="4804" y="0"/>
                      <a:pt x="4542" y="37"/>
                      <a:pt x="4325" y="116"/>
                    </a:cubicBezTo>
                    <a:cubicBezTo>
                      <a:pt x="2998" y="620"/>
                      <a:pt x="2415" y="2132"/>
                      <a:pt x="2415" y="2132"/>
                    </a:cubicBezTo>
                    <a:lnTo>
                      <a:pt x="2256" y="779"/>
                    </a:lnTo>
                    <a:cubicBezTo>
                      <a:pt x="2256" y="779"/>
                      <a:pt x="1486" y="1018"/>
                      <a:pt x="743" y="2477"/>
                    </a:cubicBezTo>
                    <a:cubicBezTo>
                      <a:pt x="1" y="3909"/>
                      <a:pt x="849" y="6085"/>
                      <a:pt x="849" y="6085"/>
                    </a:cubicBezTo>
                    <a:lnTo>
                      <a:pt x="849" y="6111"/>
                    </a:lnTo>
                    <a:lnTo>
                      <a:pt x="4855" y="5607"/>
                    </a:lnTo>
                    <a:cubicBezTo>
                      <a:pt x="4855" y="5607"/>
                      <a:pt x="5587" y="5367"/>
                      <a:pt x="6372" y="5367"/>
                    </a:cubicBezTo>
                    <a:cubicBezTo>
                      <a:pt x="6890" y="5367"/>
                      <a:pt x="7431" y="5471"/>
                      <a:pt x="7800" y="5820"/>
                    </a:cubicBezTo>
                    <a:cubicBezTo>
                      <a:pt x="8198" y="6217"/>
                      <a:pt x="8702" y="8260"/>
                      <a:pt x="9525" y="9587"/>
                    </a:cubicBezTo>
                    <a:cubicBezTo>
                      <a:pt x="10559" y="11285"/>
                      <a:pt x="11939" y="12240"/>
                      <a:pt x="11939" y="12240"/>
                    </a:cubicBezTo>
                    <a:cubicBezTo>
                      <a:pt x="11939" y="12240"/>
                      <a:pt x="11382" y="10727"/>
                      <a:pt x="10984" y="8393"/>
                    </a:cubicBezTo>
                    <a:cubicBezTo>
                      <a:pt x="10612" y="6324"/>
                      <a:pt x="10798" y="3989"/>
                      <a:pt x="9684" y="2291"/>
                    </a:cubicBezTo>
                    <a:cubicBezTo>
                      <a:pt x="8797" y="960"/>
                      <a:pt x="6574" y="0"/>
                      <a:pt x="50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>
                <a:off x="7585450" y="2394938"/>
                <a:ext cx="293175" cy="486425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19457" extrusionOk="0">
                    <a:moveTo>
                      <a:pt x="5615" y="1"/>
                    </a:moveTo>
                    <a:cubicBezTo>
                      <a:pt x="2904" y="1"/>
                      <a:pt x="1" y="2557"/>
                      <a:pt x="1" y="2557"/>
                    </a:cubicBezTo>
                    <a:cubicBezTo>
                      <a:pt x="1" y="2557"/>
                      <a:pt x="2309" y="3008"/>
                      <a:pt x="3131" y="4785"/>
                    </a:cubicBezTo>
                    <a:cubicBezTo>
                      <a:pt x="3741" y="6112"/>
                      <a:pt x="3954" y="7969"/>
                      <a:pt x="4537" y="10622"/>
                    </a:cubicBezTo>
                    <a:cubicBezTo>
                      <a:pt x="5280" y="9295"/>
                      <a:pt x="6421" y="7412"/>
                      <a:pt x="6421" y="7412"/>
                    </a:cubicBezTo>
                    <a:cubicBezTo>
                      <a:pt x="6421" y="7412"/>
                      <a:pt x="6872" y="17122"/>
                      <a:pt x="8411" y="19456"/>
                    </a:cubicBezTo>
                    <a:cubicBezTo>
                      <a:pt x="8411" y="19456"/>
                      <a:pt x="10586" y="15052"/>
                      <a:pt x="9923" y="10808"/>
                    </a:cubicBezTo>
                    <a:cubicBezTo>
                      <a:pt x="9410" y="7392"/>
                      <a:pt x="9310" y="6896"/>
                      <a:pt x="9291" y="6833"/>
                    </a:cubicBezTo>
                    <a:lnTo>
                      <a:pt x="9291" y="6833"/>
                    </a:lnTo>
                    <a:lnTo>
                      <a:pt x="11727" y="9508"/>
                    </a:lnTo>
                    <a:cubicBezTo>
                      <a:pt x="11727" y="9508"/>
                      <a:pt x="11647" y="7067"/>
                      <a:pt x="10294" y="4759"/>
                    </a:cubicBezTo>
                    <a:cubicBezTo>
                      <a:pt x="8968" y="2477"/>
                      <a:pt x="7137" y="2292"/>
                      <a:pt x="7137" y="2292"/>
                    </a:cubicBezTo>
                    <a:lnTo>
                      <a:pt x="10135" y="1788"/>
                    </a:lnTo>
                    <a:cubicBezTo>
                      <a:pt x="10135" y="1788"/>
                      <a:pt x="8649" y="222"/>
                      <a:pt x="5890" y="10"/>
                    </a:cubicBezTo>
                    <a:cubicBezTo>
                      <a:pt x="5799" y="4"/>
                      <a:pt x="5707" y="1"/>
                      <a:pt x="56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41"/>
              <p:cNvSpPr/>
              <p:nvPr/>
            </p:nvSpPr>
            <p:spPr>
              <a:xfrm>
                <a:off x="7275050" y="2386263"/>
                <a:ext cx="292525" cy="485800"/>
              </a:xfrm>
              <a:custGeom>
                <a:avLst/>
                <a:gdLst/>
                <a:ahLst/>
                <a:cxnLst/>
                <a:rect l="l" t="t" r="r" b="b"/>
                <a:pathLst>
                  <a:path w="11701" h="19432" extrusionOk="0">
                    <a:moveTo>
                      <a:pt x="6124" y="0"/>
                    </a:moveTo>
                    <a:cubicBezTo>
                      <a:pt x="6020" y="0"/>
                      <a:pt x="5915" y="4"/>
                      <a:pt x="5811" y="12"/>
                    </a:cubicBezTo>
                    <a:cubicBezTo>
                      <a:pt x="3052" y="198"/>
                      <a:pt x="1566" y="1763"/>
                      <a:pt x="1566" y="1763"/>
                    </a:cubicBezTo>
                    <a:lnTo>
                      <a:pt x="4564" y="2267"/>
                    </a:lnTo>
                    <a:cubicBezTo>
                      <a:pt x="4564" y="2267"/>
                      <a:pt x="2760" y="2453"/>
                      <a:pt x="1407" y="4761"/>
                    </a:cubicBezTo>
                    <a:cubicBezTo>
                      <a:pt x="54" y="7042"/>
                      <a:pt x="1" y="9483"/>
                      <a:pt x="1" y="9483"/>
                    </a:cubicBezTo>
                    <a:lnTo>
                      <a:pt x="2414" y="6805"/>
                    </a:lnTo>
                    <a:lnTo>
                      <a:pt x="2414" y="6805"/>
                    </a:lnTo>
                    <a:cubicBezTo>
                      <a:pt x="2403" y="6852"/>
                      <a:pt x="2324" y="7293"/>
                      <a:pt x="1778" y="10783"/>
                    </a:cubicBezTo>
                    <a:cubicBezTo>
                      <a:pt x="1115" y="15028"/>
                      <a:pt x="3290" y="19432"/>
                      <a:pt x="3290" y="19432"/>
                    </a:cubicBezTo>
                    <a:cubicBezTo>
                      <a:pt x="4829" y="17097"/>
                      <a:pt x="5307" y="7387"/>
                      <a:pt x="5307" y="7387"/>
                    </a:cubicBezTo>
                    <a:cubicBezTo>
                      <a:pt x="5307" y="7387"/>
                      <a:pt x="6421" y="9297"/>
                      <a:pt x="7164" y="10597"/>
                    </a:cubicBezTo>
                    <a:cubicBezTo>
                      <a:pt x="7774" y="7944"/>
                      <a:pt x="7960" y="6087"/>
                      <a:pt x="8570" y="4761"/>
                    </a:cubicBezTo>
                    <a:cubicBezTo>
                      <a:pt x="9392" y="2983"/>
                      <a:pt x="11700" y="2532"/>
                      <a:pt x="11700" y="2532"/>
                    </a:cubicBezTo>
                    <a:cubicBezTo>
                      <a:pt x="11700" y="2532"/>
                      <a:pt x="8824" y="0"/>
                      <a:pt x="6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41"/>
              <p:cNvSpPr/>
              <p:nvPr/>
            </p:nvSpPr>
            <p:spPr>
              <a:xfrm>
                <a:off x="7244550" y="2439463"/>
                <a:ext cx="317700" cy="539400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21576" extrusionOk="0">
                    <a:moveTo>
                      <a:pt x="10071" y="1"/>
                    </a:moveTo>
                    <a:cubicBezTo>
                      <a:pt x="9371" y="1"/>
                      <a:pt x="8552" y="15"/>
                      <a:pt x="7668" y="60"/>
                    </a:cubicBezTo>
                    <a:cubicBezTo>
                      <a:pt x="5015" y="166"/>
                      <a:pt x="4325" y="1492"/>
                      <a:pt x="4325" y="1492"/>
                    </a:cubicBezTo>
                    <a:lnTo>
                      <a:pt x="6792" y="1970"/>
                    </a:lnTo>
                    <a:cubicBezTo>
                      <a:pt x="6792" y="1970"/>
                      <a:pt x="4855" y="2102"/>
                      <a:pt x="3343" y="3429"/>
                    </a:cubicBezTo>
                    <a:cubicBezTo>
                      <a:pt x="1831" y="4755"/>
                      <a:pt x="1433" y="6612"/>
                      <a:pt x="1433" y="6612"/>
                    </a:cubicBezTo>
                    <a:lnTo>
                      <a:pt x="3794" y="5710"/>
                    </a:lnTo>
                    <a:lnTo>
                      <a:pt x="3794" y="5710"/>
                    </a:lnTo>
                    <a:cubicBezTo>
                      <a:pt x="3794" y="5711"/>
                      <a:pt x="955" y="7886"/>
                      <a:pt x="372" y="12024"/>
                    </a:cubicBezTo>
                    <a:cubicBezTo>
                      <a:pt x="0" y="14651"/>
                      <a:pt x="372" y="21575"/>
                      <a:pt x="372" y="21575"/>
                    </a:cubicBezTo>
                    <a:cubicBezTo>
                      <a:pt x="372" y="21575"/>
                      <a:pt x="2547" y="18073"/>
                      <a:pt x="3953" y="13775"/>
                    </a:cubicBezTo>
                    <a:cubicBezTo>
                      <a:pt x="4696" y="11414"/>
                      <a:pt x="5121" y="8522"/>
                      <a:pt x="5306" y="6772"/>
                    </a:cubicBezTo>
                    <a:cubicBezTo>
                      <a:pt x="6288" y="7355"/>
                      <a:pt x="6580" y="7992"/>
                      <a:pt x="7243" y="9796"/>
                    </a:cubicBezTo>
                    <a:cubicBezTo>
                      <a:pt x="8278" y="8761"/>
                      <a:pt x="8808" y="5790"/>
                      <a:pt x="8119" y="3853"/>
                    </a:cubicBezTo>
                    <a:cubicBezTo>
                      <a:pt x="8199" y="3816"/>
                      <a:pt x="8282" y="3798"/>
                      <a:pt x="8368" y="3798"/>
                    </a:cubicBezTo>
                    <a:cubicBezTo>
                      <a:pt x="8959" y="3798"/>
                      <a:pt x="9672" y="4689"/>
                      <a:pt x="10506" y="6612"/>
                    </a:cubicBezTo>
                    <a:cubicBezTo>
                      <a:pt x="12708" y="4464"/>
                      <a:pt x="12390" y="34"/>
                      <a:pt x="12390" y="33"/>
                    </a:cubicBezTo>
                    <a:lnTo>
                      <a:pt x="12390" y="33"/>
                    </a:lnTo>
                    <a:lnTo>
                      <a:pt x="12390" y="60"/>
                    </a:lnTo>
                    <a:cubicBezTo>
                      <a:pt x="12390" y="60"/>
                      <a:pt x="11470" y="1"/>
                      <a:pt x="100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41"/>
              <p:cNvSpPr/>
              <p:nvPr/>
            </p:nvSpPr>
            <p:spPr>
              <a:xfrm>
                <a:off x="7244550" y="2439463"/>
                <a:ext cx="317700" cy="539400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21576" extrusionOk="0">
                    <a:moveTo>
                      <a:pt x="10071" y="1"/>
                    </a:moveTo>
                    <a:cubicBezTo>
                      <a:pt x="9371" y="1"/>
                      <a:pt x="8552" y="15"/>
                      <a:pt x="7668" y="60"/>
                    </a:cubicBezTo>
                    <a:cubicBezTo>
                      <a:pt x="5015" y="166"/>
                      <a:pt x="4325" y="1492"/>
                      <a:pt x="4325" y="1492"/>
                    </a:cubicBezTo>
                    <a:lnTo>
                      <a:pt x="6792" y="1970"/>
                    </a:lnTo>
                    <a:cubicBezTo>
                      <a:pt x="6792" y="1970"/>
                      <a:pt x="4855" y="2102"/>
                      <a:pt x="3343" y="3429"/>
                    </a:cubicBezTo>
                    <a:cubicBezTo>
                      <a:pt x="1831" y="4755"/>
                      <a:pt x="1433" y="6612"/>
                      <a:pt x="1433" y="6612"/>
                    </a:cubicBezTo>
                    <a:lnTo>
                      <a:pt x="3794" y="5710"/>
                    </a:lnTo>
                    <a:lnTo>
                      <a:pt x="3794" y="5710"/>
                    </a:lnTo>
                    <a:cubicBezTo>
                      <a:pt x="3794" y="5711"/>
                      <a:pt x="955" y="7886"/>
                      <a:pt x="372" y="12024"/>
                    </a:cubicBezTo>
                    <a:cubicBezTo>
                      <a:pt x="0" y="14651"/>
                      <a:pt x="372" y="21575"/>
                      <a:pt x="372" y="21575"/>
                    </a:cubicBezTo>
                    <a:cubicBezTo>
                      <a:pt x="372" y="21575"/>
                      <a:pt x="2547" y="18073"/>
                      <a:pt x="3953" y="13775"/>
                    </a:cubicBezTo>
                    <a:cubicBezTo>
                      <a:pt x="4696" y="11414"/>
                      <a:pt x="5121" y="8522"/>
                      <a:pt x="5306" y="6772"/>
                    </a:cubicBezTo>
                    <a:cubicBezTo>
                      <a:pt x="6288" y="7355"/>
                      <a:pt x="6580" y="7992"/>
                      <a:pt x="7243" y="9796"/>
                    </a:cubicBezTo>
                    <a:cubicBezTo>
                      <a:pt x="8278" y="8761"/>
                      <a:pt x="8808" y="5790"/>
                      <a:pt x="8119" y="3853"/>
                    </a:cubicBezTo>
                    <a:cubicBezTo>
                      <a:pt x="8199" y="3816"/>
                      <a:pt x="8282" y="3798"/>
                      <a:pt x="8368" y="3798"/>
                    </a:cubicBezTo>
                    <a:cubicBezTo>
                      <a:pt x="8959" y="3798"/>
                      <a:pt x="9672" y="4689"/>
                      <a:pt x="10506" y="6612"/>
                    </a:cubicBezTo>
                    <a:cubicBezTo>
                      <a:pt x="12708" y="4464"/>
                      <a:pt x="12390" y="34"/>
                      <a:pt x="12390" y="33"/>
                    </a:cubicBezTo>
                    <a:lnTo>
                      <a:pt x="12390" y="33"/>
                    </a:lnTo>
                    <a:lnTo>
                      <a:pt x="12390" y="60"/>
                    </a:lnTo>
                    <a:cubicBezTo>
                      <a:pt x="12390" y="60"/>
                      <a:pt x="11470" y="1"/>
                      <a:pt x="10071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41"/>
              <p:cNvSpPr/>
              <p:nvPr/>
            </p:nvSpPr>
            <p:spPr>
              <a:xfrm>
                <a:off x="7253175" y="2440938"/>
                <a:ext cx="301125" cy="537925"/>
              </a:xfrm>
              <a:custGeom>
                <a:avLst/>
                <a:gdLst/>
                <a:ahLst/>
                <a:cxnLst/>
                <a:rect l="l" t="t" r="r" b="b"/>
                <a:pathLst>
                  <a:path w="12045" h="21517" extrusionOk="0">
                    <a:moveTo>
                      <a:pt x="12045" y="1"/>
                    </a:moveTo>
                    <a:lnTo>
                      <a:pt x="12045" y="1"/>
                    </a:lnTo>
                    <a:cubicBezTo>
                      <a:pt x="12044" y="1"/>
                      <a:pt x="8622" y="717"/>
                      <a:pt x="6023" y="3184"/>
                    </a:cubicBezTo>
                    <a:cubicBezTo>
                      <a:pt x="3449" y="5678"/>
                      <a:pt x="2415" y="7137"/>
                      <a:pt x="1539" y="11382"/>
                    </a:cubicBezTo>
                    <a:cubicBezTo>
                      <a:pt x="664" y="15626"/>
                      <a:pt x="27" y="19314"/>
                      <a:pt x="0" y="21516"/>
                    </a:cubicBezTo>
                    <a:lnTo>
                      <a:pt x="27" y="21516"/>
                    </a:lnTo>
                    <a:cubicBezTo>
                      <a:pt x="27" y="21516"/>
                      <a:pt x="1751" y="14486"/>
                      <a:pt x="2415" y="10745"/>
                    </a:cubicBezTo>
                    <a:cubicBezTo>
                      <a:pt x="3051" y="7004"/>
                      <a:pt x="5651" y="3423"/>
                      <a:pt x="8198" y="2176"/>
                    </a:cubicBezTo>
                    <a:cubicBezTo>
                      <a:pt x="10745" y="929"/>
                      <a:pt x="12045" y="1"/>
                      <a:pt x="120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>
                <a:off x="7548975" y="2389413"/>
                <a:ext cx="476900" cy="443525"/>
              </a:xfrm>
              <a:custGeom>
                <a:avLst/>
                <a:gdLst/>
                <a:ahLst/>
                <a:cxnLst/>
                <a:rect l="l" t="t" r="r" b="b"/>
                <a:pathLst>
                  <a:path w="19076" h="17741" extrusionOk="0">
                    <a:moveTo>
                      <a:pt x="6332" y="0"/>
                    </a:moveTo>
                    <a:cubicBezTo>
                      <a:pt x="5814" y="0"/>
                      <a:pt x="5174" y="94"/>
                      <a:pt x="4404" y="364"/>
                    </a:cubicBezTo>
                    <a:cubicBezTo>
                      <a:pt x="1884" y="1239"/>
                      <a:pt x="1" y="2088"/>
                      <a:pt x="1" y="2088"/>
                    </a:cubicBezTo>
                    <a:cubicBezTo>
                      <a:pt x="1" y="2088"/>
                      <a:pt x="1327" y="6333"/>
                      <a:pt x="4166" y="7500"/>
                    </a:cubicBezTo>
                    <a:cubicBezTo>
                      <a:pt x="4244" y="5142"/>
                      <a:pt x="4659" y="4077"/>
                      <a:pt x="5334" y="4077"/>
                    </a:cubicBezTo>
                    <a:cubicBezTo>
                      <a:pt x="5343" y="4077"/>
                      <a:pt x="5351" y="4077"/>
                      <a:pt x="5360" y="4078"/>
                    </a:cubicBezTo>
                    <a:cubicBezTo>
                      <a:pt x="5439" y="6147"/>
                      <a:pt x="7031" y="8720"/>
                      <a:pt x="8331" y="9278"/>
                    </a:cubicBezTo>
                    <a:cubicBezTo>
                      <a:pt x="8331" y="7367"/>
                      <a:pt x="8357" y="6678"/>
                      <a:pt x="9047" y="5776"/>
                    </a:cubicBezTo>
                    <a:cubicBezTo>
                      <a:pt x="9870" y="7314"/>
                      <a:pt x="11302" y="9888"/>
                      <a:pt x="12894" y="11798"/>
                    </a:cubicBezTo>
                    <a:cubicBezTo>
                      <a:pt x="15733" y="15273"/>
                      <a:pt x="19075" y="17741"/>
                      <a:pt x="19075" y="17741"/>
                    </a:cubicBezTo>
                    <a:cubicBezTo>
                      <a:pt x="19075" y="17741"/>
                      <a:pt x="16873" y="11161"/>
                      <a:pt x="15573" y="8853"/>
                    </a:cubicBezTo>
                    <a:cubicBezTo>
                      <a:pt x="13504" y="5219"/>
                      <a:pt x="10082" y="4237"/>
                      <a:pt x="10082" y="4237"/>
                    </a:cubicBezTo>
                    <a:lnTo>
                      <a:pt x="12602" y="4210"/>
                    </a:lnTo>
                    <a:cubicBezTo>
                      <a:pt x="12602" y="4210"/>
                      <a:pt x="11541" y="2619"/>
                      <a:pt x="9657" y="1929"/>
                    </a:cubicBezTo>
                    <a:cubicBezTo>
                      <a:pt x="8977" y="1680"/>
                      <a:pt x="8300" y="1600"/>
                      <a:pt x="7713" y="1600"/>
                    </a:cubicBezTo>
                    <a:cubicBezTo>
                      <a:pt x="6675" y="1600"/>
                      <a:pt x="5917" y="1849"/>
                      <a:pt x="5917" y="1849"/>
                    </a:cubicBezTo>
                    <a:lnTo>
                      <a:pt x="8039" y="470"/>
                    </a:lnTo>
                    <a:cubicBezTo>
                      <a:pt x="8039" y="470"/>
                      <a:pt x="7493" y="0"/>
                      <a:pt x="63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>
                <a:off x="7615650" y="2443288"/>
                <a:ext cx="409550" cy="389650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5586" extrusionOk="0">
                    <a:moveTo>
                      <a:pt x="1057" y="1"/>
                    </a:moveTo>
                    <a:cubicBezTo>
                      <a:pt x="27" y="1"/>
                      <a:pt x="1" y="414"/>
                      <a:pt x="1711" y="543"/>
                    </a:cubicBezTo>
                    <a:cubicBezTo>
                      <a:pt x="4523" y="782"/>
                      <a:pt x="8237" y="3170"/>
                      <a:pt x="10227" y="6406"/>
                    </a:cubicBezTo>
                    <a:cubicBezTo>
                      <a:pt x="12217" y="9669"/>
                      <a:pt x="16382" y="15586"/>
                      <a:pt x="16382" y="15586"/>
                    </a:cubicBezTo>
                    <a:cubicBezTo>
                      <a:pt x="15559" y="13543"/>
                      <a:pt x="13649" y="10333"/>
                      <a:pt x="11288" y="6698"/>
                    </a:cubicBezTo>
                    <a:cubicBezTo>
                      <a:pt x="8900" y="3064"/>
                      <a:pt x="7415" y="2082"/>
                      <a:pt x="4099" y="702"/>
                    </a:cubicBezTo>
                    <a:cubicBezTo>
                      <a:pt x="2799" y="172"/>
                      <a:pt x="1720" y="1"/>
                      <a:pt x="10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1"/>
              <p:cNvSpPr/>
              <p:nvPr/>
            </p:nvSpPr>
            <p:spPr>
              <a:xfrm>
                <a:off x="7545025" y="2439613"/>
                <a:ext cx="260650" cy="604225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24169" extrusionOk="0">
                    <a:moveTo>
                      <a:pt x="760" y="0"/>
                    </a:moveTo>
                    <a:cubicBezTo>
                      <a:pt x="314" y="0"/>
                      <a:pt x="1" y="2117"/>
                      <a:pt x="265" y="5386"/>
                    </a:cubicBezTo>
                    <a:cubicBezTo>
                      <a:pt x="556" y="8676"/>
                      <a:pt x="769" y="11302"/>
                      <a:pt x="769" y="11302"/>
                    </a:cubicBezTo>
                    <a:cubicBezTo>
                      <a:pt x="769" y="11302"/>
                      <a:pt x="1803" y="8888"/>
                      <a:pt x="2599" y="6845"/>
                    </a:cubicBezTo>
                    <a:lnTo>
                      <a:pt x="2599" y="6845"/>
                    </a:lnTo>
                    <a:cubicBezTo>
                      <a:pt x="2891" y="9074"/>
                      <a:pt x="2307" y="10639"/>
                      <a:pt x="2387" y="12841"/>
                    </a:cubicBezTo>
                    <a:cubicBezTo>
                      <a:pt x="2467" y="15043"/>
                      <a:pt x="2785" y="18014"/>
                      <a:pt x="2785" y="18014"/>
                    </a:cubicBezTo>
                    <a:lnTo>
                      <a:pt x="4589" y="13345"/>
                    </a:lnTo>
                    <a:cubicBezTo>
                      <a:pt x="4589" y="13345"/>
                      <a:pt x="4642" y="15626"/>
                      <a:pt x="5305" y="18173"/>
                    </a:cubicBezTo>
                    <a:cubicBezTo>
                      <a:pt x="5995" y="21012"/>
                      <a:pt x="6844" y="24169"/>
                      <a:pt x="6844" y="24169"/>
                    </a:cubicBezTo>
                    <a:cubicBezTo>
                      <a:pt x="6844" y="24169"/>
                      <a:pt x="7613" y="21516"/>
                      <a:pt x="7879" y="18041"/>
                    </a:cubicBezTo>
                    <a:cubicBezTo>
                      <a:pt x="8117" y="14247"/>
                      <a:pt x="7587" y="12549"/>
                      <a:pt x="7587" y="12549"/>
                    </a:cubicBezTo>
                    <a:lnTo>
                      <a:pt x="7587" y="12549"/>
                    </a:lnTo>
                    <a:lnTo>
                      <a:pt x="10425" y="15626"/>
                    </a:lnTo>
                    <a:cubicBezTo>
                      <a:pt x="10425" y="15626"/>
                      <a:pt x="9789" y="9737"/>
                      <a:pt x="8170" y="6712"/>
                    </a:cubicBezTo>
                    <a:cubicBezTo>
                      <a:pt x="6526" y="3662"/>
                      <a:pt x="2201" y="27"/>
                      <a:pt x="769" y="1"/>
                    </a:cubicBezTo>
                    <a:cubicBezTo>
                      <a:pt x="766" y="0"/>
                      <a:pt x="763" y="0"/>
                      <a:pt x="7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1"/>
              <p:cNvSpPr/>
              <p:nvPr/>
            </p:nvSpPr>
            <p:spPr>
              <a:xfrm>
                <a:off x="7559600" y="2439613"/>
                <a:ext cx="246075" cy="604225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24169" extrusionOk="0">
                    <a:moveTo>
                      <a:pt x="183" y="0"/>
                    </a:moveTo>
                    <a:cubicBezTo>
                      <a:pt x="1" y="0"/>
                      <a:pt x="2873" y="2784"/>
                      <a:pt x="4510" y="7880"/>
                    </a:cubicBezTo>
                    <a:cubicBezTo>
                      <a:pt x="6606" y="14406"/>
                      <a:pt x="6261" y="24169"/>
                      <a:pt x="6261" y="24169"/>
                    </a:cubicBezTo>
                    <a:cubicBezTo>
                      <a:pt x="6261" y="24169"/>
                      <a:pt x="7057" y="21542"/>
                      <a:pt x="7296" y="18041"/>
                    </a:cubicBezTo>
                    <a:cubicBezTo>
                      <a:pt x="7534" y="14247"/>
                      <a:pt x="7004" y="12549"/>
                      <a:pt x="7004" y="12549"/>
                    </a:cubicBezTo>
                    <a:lnTo>
                      <a:pt x="7004" y="12549"/>
                    </a:lnTo>
                    <a:lnTo>
                      <a:pt x="9842" y="15626"/>
                    </a:lnTo>
                    <a:cubicBezTo>
                      <a:pt x="9842" y="15626"/>
                      <a:pt x="9206" y="9737"/>
                      <a:pt x="7587" y="6712"/>
                    </a:cubicBezTo>
                    <a:cubicBezTo>
                      <a:pt x="5943" y="3662"/>
                      <a:pt x="1618" y="27"/>
                      <a:pt x="186" y="1"/>
                    </a:cubicBezTo>
                    <a:cubicBezTo>
                      <a:pt x="185" y="0"/>
                      <a:pt x="184" y="0"/>
                      <a:pt x="183" y="0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1"/>
              <p:cNvSpPr/>
              <p:nvPr/>
            </p:nvSpPr>
            <p:spPr>
              <a:xfrm>
                <a:off x="7561575" y="2439613"/>
                <a:ext cx="157875" cy="4563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8253" extrusionOk="0">
                    <a:moveTo>
                      <a:pt x="1" y="1"/>
                    </a:moveTo>
                    <a:cubicBezTo>
                      <a:pt x="1" y="1"/>
                      <a:pt x="1831" y="2044"/>
                      <a:pt x="3662" y="6447"/>
                    </a:cubicBezTo>
                    <a:cubicBezTo>
                      <a:pt x="5068" y="9870"/>
                      <a:pt x="6049" y="18253"/>
                      <a:pt x="6049" y="18253"/>
                    </a:cubicBezTo>
                    <a:cubicBezTo>
                      <a:pt x="6049" y="18253"/>
                      <a:pt x="6315" y="12257"/>
                      <a:pt x="4458" y="7137"/>
                    </a:cubicBezTo>
                    <a:cubicBezTo>
                      <a:pt x="2627" y="201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41"/>
              <p:cNvSpPr/>
              <p:nvPr/>
            </p:nvSpPr>
            <p:spPr>
              <a:xfrm>
                <a:off x="7356625" y="2447513"/>
                <a:ext cx="228850" cy="620200"/>
              </a:xfrm>
              <a:custGeom>
                <a:avLst/>
                <a:gdLst/>
                <a:ahLst/>
                <a:cxnLst/>
                <a:rect l="l" t="t" r="r" b="b"/>
                <a:pathLst>
                  <a:path w="9154" h="24808" extrusionOk="0">
                    <a:moveTo>
                      <a:pt x="7587" y="1"/>
                    </a:moveTo>
                    <a:cubicBezTo>
                      <a:pt x="7579" y="1"/>
                      <a:pt x="7570" y="1"/>
                      <a:pt x="7562" y="3"/>
                    </a:cubicBezTo>
                    <a:cubicBezTo>
                      <a:pt x="6129" y="268"/>
                      <a:pt x="2362" y="4460"/>
                      <a:pt x="1195" y="7696"/>
                    </a:cubicBezTo>
                    <a:cubicBezTo>
                      <a:pt x="1" y="10960"/>
                      <a:pt x="213" y="16849"/>
                      <a:pt x="213" y="16849"/>
                    </a:cubicBezTo>
                    <a:lnTo>
                      <a:pt x="2601" y="13400"/>
                    </a:lnTo>
                    <a:lnTo>
                      <a:pt x="2601" y="13400"/>
                    </a:lnTo>
                    <a:cubicBezTo>
                      <a:pt x="2601" y="13401"/>
                      <a:pt x="2309" y="15152"/>
                      <a:pt x="3105" y="18865"/>
                    </a:cubicBezTo>
                    <a:cubicBezTo>
                      <a:pt x="3848" y="22314"/>
                      <a:pt x="4989" y="24808"/>
                      <a:pt x="4989" y="24808"/>
                    </a:cubicBezTo>
                    <a:cubicBezTo>
                      <a:pt x="4989" y="24808"/>
                      <a:pt x="5360" y="21571"/>
                      <a:pt x="5678" y="18653"/>
                    </a:cubicBezTo>
                    <a:cubicBezTo>
                      <a:pt x="5944" y="16027"/>
                      <a:pt x="5678" y="13772"/>
                      <a:pt x="5678" y="13772"/>
                    </a:cubicBezTo>
                    <a:lnTo>
                      <a:pt x="5678" y="13772"/>
                    </a:lnTo>
                    <a:lnTo>
                      <a:pt x="8146" y="18149"/>
                    </a:lnTo>
                    <a:cubicBezTo>
                      <a:pt x="8146" y="18149"/>
                      <a:pt x="8013" y="15151"/>
                      <a:pt x="7774" y="12949"/>
                    </a:cubicBezTo>
                    <a:cubicBezTo>
                      <a:pt x="7535" y="10774"/>
                      <a:pt x="6739" y="9315"/>
                      <a:pt x="6713" y="7060"/>
                    </a:cubicBezTo>
                    <a:lnTo>
                      <a:pt x="6713" y="7060"/>
                    </a:lnTo>
                    <a:cubicBezTo>
                      <a:pt x="7801" y="8970"/>
                      <a:pt x="9154" y="11198"/>
                      <a:pt x="9154" y="11198"/>
                    </a:cubicBezTo>
                    <a:cubicBezTo>
                      <a:pt x="9154" y="11198"/>
                      <a:pt x="8994" y="8572"/>
                      <a:pt x="8809" y="5282"/>
                    </a:cubicBezTo>
                    <a:cubicBezTo>
                      <a:pt x="8627" y="2054"/>
                      <a:pt x="8035" y="1"/>
                      <a:pt x="7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1"/>
              <p:cNvSpPr/>
              <p:nvPr/>
            </p:nvSpPr>
            <p:spPr>
              <a:xfrm>
                <a:off x="7357300" y="2447563"/>
                <a:ext cx="192525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24806" extrusionOk="0">
                    <a:moveTo>
                      <a:pt x="7537" y="1"/>
                    </a:moveTo>
                    <a:cubicBezTo>
                      <a:pt x="7536" y="1"/>
                      <a:pt x="7536" y="1"/>
                      <a:pt x="7535" y="1"/>
                    </a:cubicBezTo>
                    <a:cubicBezTo>
                      <a:pt x="6102" y="266"/>
                      <a:pt x="2335" y="4458"/>
                      <a:pt x="1168" y="7694"/>
                    </a:cubicBezTo>
                    <a:cubicBezTo>
                      <a:pt x="0" y="10958"/>
                      <a:pt x="186" y="16847"/>
                      <a:pt x="186" y="16847"/>
                    </a:cubicBezTo>
                    <a:lnTo>
                      <a:pt x="2574" y="13398"/>
                    </a:lnTo>
                    <a:lnTo>
                      <a:pt x="2574" y="13398"/>
                    </a:lnTo>
                    <a:cubicBezTo>
                      <a:pt x="2574" y="13399"/>
                      <a:pt x="2282" y="15150"/>
                      <a:pt x="3078" y="18863"/>
                    </a:cubicBezTo>
                    <a:cubicBezTo>
                      <a:pt x="3821" y="22312"/>
                      <a:pt x="4962" y="24806"/>
                      <a:pt x="4962" y="24806"/>
                    </a:cubicBezTo>
                    <a:cubicBezTo>
                      <a:pt x="4962" y="24806"/>
                      <a:pt x="3237" y="15176"/>
                      <a:pt x="4378" y="8411"/>
                    </a:cubicBezTo>
                    <a:cubicBezTo>
                      <a:pt x="5276" y="3153"/>
                      <a:pt x="7700" y="1"/>
                      <a:pt x="7537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1"/>
              <p:cNvSpPr/>
              <p:nvPr/>
            </p:nvSpPr>
            <p:spPr>
              <a:xfrm>
                <a:off x="7435550" y="2447563"/>
                <a:ext cx="112775" cy="4729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18917" extrusionOk="0">
                    <a:moveTo>
                      <a:pt x="4511" y="1"/>
                    </a:moveTo>
                    <a:cubicBezTo>
                      <a:pt x="4486" y="1"/>
                      <a:pt x="2197" y="2391"/>
                      <a:pt x="1089" y="7694"/>
                    </a:cubicBezTo>
                    <a:cubicBezTo>
                      <a:pt x="1" y="13027"/>
                      <a:pt x="1115" y="18916"/>
                      <a:pt x="1115" y="18916"/>
                    </a:cubicBezTo>
                    <a:cubicBezTo>
                      <a:pt x="1115" y="18916"/>
                      <a:pt x="876" y="10480"/>
                      <a:pt x="1805" y="6899"/>
                    </a:cubicBezTo>
                    <a:cubicBezTo>
                      <a:pt x="2972" y="2282"/>
                      <a:pt x="4511" y="1"/>
                      <a:pt x="4511" y="1"/>
                    </a:cubicBezTo>
                    <a:cubicBezTo>
                      <a:pt x="4511" y="1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1"/>
              <p:cNvSpPr/>
              <p:nvPr/>
            </p:nvSpPr>
            <p:spPr>
              <a:xfrm>
                <a:off x="7548975" y="2319563"/>
                <a:ext cx="149250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883" extrusionOk="0">
                    <a:moveTo>
                      <a:pt x="5200" y="1"/>
                    </a:moveTo>
                    <a:cubicBezTo>
                      <a:pt x="5200" y="1"/>
                      <a:pt x="4139" y="372"/>
                      <a:pt x="2707" y="1380"/>
                    </a:cubicBezTo>
                    <a:lnTo>
                      <a:pt x="2707" y="1354"/>
                    </a:lnTo>
                    <a:cubicBezTo>
                      <a:pt x="770" y="2707"/>
                      <a:pt x="1" y="4882"/>
                      <a:pt x="1" y="4882"/>
                    </a:cubicBezTo>
                    <a:cubicBezTo>
                      <a:pt x="1" y="4882"/>
                      <a:pt x="717" y="3794"/>
                      <a:pt x="2600" y="2150"/>
                    </a:cubicBezTo>
                    <a:cubicBezTo>
                      <a:pt x="4511" y="478"/>
                      <a:pt x="5970" y="399"/>
                      <a:pt x="5970" y="399"/>
                    </a:cubicBezTo>
                    <a:lnTo>
                      <a:pt x="52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1"/>
              <p:cNvSpPr/>
              <p:nvPr/>
            </p:nvSpPr>
            <p:spPr>
              <a:xfrm>
                <a:off x="7926350" y="3746863"/>
                <a:ext cx="484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820" extrusionOk="0">
                    <a:moveTo>
                      <a:pt x="1938" y="0"/>
                    </a:moveTo>
                    <a:cubicBezTo>
                      <a:pt x="1937" y="0"/>
                      <a:pt x="1725" y="266"/>
                      <a:pt x="1142" y="451"/>
                    </a:cubicBezTo>
                    <a:cubicBezTo>
                      <a:pt x="585" y="663"/>
                      <a:pt x="1" y="796"/>
                      <a:pt x="1" y="796"/>
                    </a:cubicBezTo>
                    <a:cubicBezTo>
                      <a:pt x="1" y="796"/>
                      <a:pt x="142" y="820"/>
                      <a:pt x="360" y="820"/>
                    </a:cubicBezTo>
                    <a:cubicBezTo>
                      <a:pt x="606" y="820"/>
                      <a:pt x="950" y="790"/>
                      <a:pt x="1301" y="663"/>
                    </a:cubicBezTo>
                    <a:cubicBezTo>
                      <a:pt x="1937" y="398"/>
                      <a:pt x="1938" y="0"/>
                      <a:pt x="19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1"/>
              <p:cNvSpPr/>
              <p:nvPr/>
            </p:nvSpPr>
            <p:spPr>
              <a:xfrm>
                <a:off x="7893200" y="3703688"/>
                <a:ext cx="517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39" extrusionOk="0">
                    <a:moveTo>
                      <a:pt x="1994" y="1"/>
                    </a:moveTo>
                    <a:cubicBezTo>
                      <a:pt x="1868" y="1"/>
                      <a:pt x="1592" y="14"/>
                      <a:pt x="1194" y="109"/>
                    </a:cubicBezTo>
                    <a:cubicBezTo>
                      <a:pt x="860" y="204"/>
                      <a:pt x="497" y="224"/>
                      <a:pt x="260" y="224"/>
                    </a:cubicBezTo>
                    <a:cubicBezTo>
                      <a:pt x="102" y="224"/>
                      <a:pt x="0" y="215"/>
                      <a:pt x="0" y="215"/>
                    </a:cubicBezTo>
                    <a:lnTo>
                      <a:pt x="0" y="215"/>
                    </a:lnTo>
                    <a:cubicBezTo>
                      <a:pt x="0" y="215"/>
                      <a:pt x="370" y="338"/>
                      <a:pt x="804" y="338"/>
                    </a:cubicBezTo>
                    <a:cubicBezTo>
                      <a:pt x="940" y="338"/>
                      <a:pt x="1082" y="326"/>
                      <a:pt x="1221" y="295"/>
                    </a:cubicBezTo>
                    <a:cubicBezTo>
                      <a:pt x="1804" y="162"/>
                      <a:pt x="2070" y="3"/>
                      <a:pt x="2070" y="3"/>
                    </a:cubicBezTo>
                    <a:cubicBezTo>
                      <a:pt x="2070" y="3"/>
                      <a:pt x="2044" y="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1"/>
              <p:cNvSpPr/>
              <p:nvPr/>
            </p:nvSpPr>
            <p:spPr>
              <a:xfrm>
                <a:off x="7891200" y="3684513"/>
                <a:ext cx="405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481" extrusionOk="0">
                    <a:moveTo>
                      <a:pt x="1619" y="0"/>
                    </a:moveTo>
                    <a:cubicBezTo>
                      <a:pt x="1619" y="1"/>
                      <a:pt x="1195" y="107"/>
                      <a:pt x="823" y="213"/>
                    </a:cubicBezTo>
                    <a:cubicBezTo>
                      <a:pt x="425" y="292"/>
                      <a:pt x="1" y="478"/>
                      <a:pt x="1" y="478"/>
                    </a:cubicBezTo>
                    <a:cubicBezTo>
                      <a:pt x="1" y="478"/>
                      <a:pt x="35" y="480"/>
                      <a:pt x="96" y="480"/>
                    </a:cubicBezTo>
                    <a:cubicBezTo>
                      <a:pt x="248" y="480"/>
                      <a:pt x="562" y="467"/>
                      <a:pt x="903" y="372"/>
                    </a:cubicBezTo>
                    <a:cubicBezTo>
                      <a:pt x="1380" y="239"/>
                      <a:pt x="1619" y="1"/>
                      <a:pt x="1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1"/>
              <p:cNvSpPr/>
              <p:nvPr/>
            </p:nvSpPr>
            <p:spPr>
              <a:xfrm>
                <a:off x="7868650" y="3619513"/>
                <a:ext cx="345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538" extrusionOk="0">
                    <a:moveTo>
                      <a:pt x="1380" y="1"/>
                    </a:moveTo>
                    <a:cubicBezTo>
                      <a:pt x="1380" y="1"/>
                      <a:pt x="1062" y="1"/>
                      <a:pt x="637" y="186"/>
                    </a:cubicBezTo>
                    <a:cubicBezTo>
                      <a:pt x="240" y="399"/>
                      <a:pt x="1" y="531"/>
                      <a:pt x="1" y="531"/>
                    </a:cubicBezTo>
                    <a:cubicBezTo>
                      <a:pt x="1" y="531"/>
                      <a:pt x="18" y="537"/>
                      <a:pt x="62" y="537"/>
                    </a:cubicBezTo>
                    <a:cubicBezTo>
                      <a:pt x="148" y="537"/>
                      <a:pt x="337" y="513"/>
                      <a:pt x="691" y="372"/>
                    </a:cubicBezTo>
                    <a:cubicBezTo>
                      <a:pt x="1195" y="186"/>
                      <a:pt x="1380" y="1"/>
                      <a:pt x="1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1"/>
              <p:cNvSpPr/>
              <p:nvPr/>
            </p:nvSpPr>
            <p:spPr>
              <a:xfrm>
                <a:off x="7846775" y="3479263"/>
                <a:ext cx="351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6" extrusionOk="0">
                    <a:moveTo>
                      <a:pt x="891" y="0"/>
                    </a:moveTo>
                    <a:cubicBezTo>
                      <a:pt x="828" y="0"/>
                      <a:pt x="761" y="4"/>
                      <a:pt x="690" y="13"/>
                    </a:cubicBezTo>
                    <a:cubicBezTo>
                      <a:pt x="239" y="39"/>
                      <a:pt x="0" y="92"/>
                      <a:pt x="0" y="92"/>
                    </a:cubicBezTo>
                    <a:cubicBezTo>
                      <a:pt x="0" y="92"/>
                      <a:pt x="213" y="225"/>
                      <a:pt x="690" y="225"/>
                    </a:cubicBezTo>
                    <a:cubicBezTo>
                      <a:pt x="1168" y="199"/>
                      <a:pt x="1406" y="92"/>
                      <a:pt x="1406" y="92"/>
                    </a:cubicBezTo>
                    <a:cubicBezTo>
                      <a:pt x="1406" y="92"/>
                      <a:pt x="1204" y="0"/>
                      <a:pt x="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>
                <a:off x="7836150" y="3461013"/>
                <a:ext cx="3785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319" extrusionOk="0">
                    <a:moveTo>
                      <a:pt x="1" y="0"/>
                    </a:moveTo>
                    <a:lnTo>
                      <a:pt x="1" y="27"/>
                    </a:lnTo>
                    <a:cubicBezTo>
                      <a:pt x="1" y="27"/>
                      <a:pt x="13" y="25"/>
                      <a:pt x="34" y="22"/>
                    </a:cubicBezTo>
                    <a:lnTo>
                      <a:pt x="34" y="22"/>
                    </a:lnTo>
                    <a:cubicBezTo>
                      <a:pt x="123" y="77"/>
                      <a:pt x="382" y="218"/>
                      <a:pt x="744" y="239"/>
                    </a:cubicBezTo>
                    <a:cubicBezTo>
                      <a:pt x="1195" y="292"/>
                      <a:pt x="1513" y="318"/>
                      <a:pt x="1513" y="318"/>
                    </a:cubicBezTo>
                    <a:cubicBezTo>
                      <a:pt x="1513" y="318"/>
                      <a:pt x="1168" y="53"/>
                      <a:pt x="744" y="27"/>
                    </a:cubicBezTo>
                    <a:cubicBezTo>
                      <a:pt x="611" y="9"/>
                      <a:pt x="484" y="3"/>
                      <a:pt x="374" y="3"/>
                    </a:cubicBezTo>
                    <a:cubicBezTo>
                      <a:pt x="215" y="3"/>
                      <a:pt x="91" y="15"/>
                      <a:pt x="34" y="22"/>
                    </a:cubicBezTo>
                    <a:lnTo>
                      <a:pt x="34" y="22"/>
                    </a:lnTo>
                    <a:cubicBezTo>
                      <a:pt x="12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1"/>
              <p:cNvSpPr/>
              <p:nvPr/>
            </p:nvSpPr>
            <p:spPr>
              <a:xfrm>
                <a:off x="7824875" y="3322338"/>
                <a:ext cx="45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27" extrusionOk="0">
                    <a:moveTo>
                      <a:pt x="1598" y="1"/>
                    </a:moveTo>
                    <a:cubicBezTo>
                      <a:pt x="1491" y="1"/>
                      <a:pt x="1347" y="16"/>
                      <a:pt x="1009" y="135"/>
                    </a:cubicBezTo>
                    <a:cubicBezTo>
                      <a:pt x="531" y="294"/>
                      <a:pt x="1" y="400"/>
                      <a:pt x="1" y="400"/>
                    </a:cubicBezTo>
                    <a:cubicBezTo>
                      <a:pt x="1" y="400"/>
                      <a:pt x="167" y="427"/>
                      <a:pt x="389" y="427"/>
                    </a:cubicBezTo>
                    <a:cubicBezTo>
                      <a:pt x="611" y="427"/>
                      <a:pt x="890" y="400"/>
                      <a:pt x="1115" y="294"/>
                    </a:cubicBezTo>
                    <a:cubicBezTo>
                      <a:pt x="1540" y="108"/>
                      <a:pt x="1831" y="2"/>
                      <a:pt x="1699" y="2"/>
                    </a:cubicBezTo>
                    <a:cubicBezTo>
                      <a:pt x="1666" y="2"/>
                      <a:pt x="1634" y="1"/>
                      <a:pt x="15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1"/>
              <p:cNvSpPr/>
              <p:nvPr/>
            </p:nvSpPr>
            <p:spPr>
              <a:xfrm>
                <a:off x="7818250" y="2958013"/>
                <a:ext cx="31850" cy="61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247" extrusionOk="0">
                    <a:moveTo>
                      <a:pt x="1141" y="1"/>
                    </a:moveTo>
                    <a:cubicBezTo>
                      <a:pt x="970" y="1"/>
                      <a:pt x="619" y="34"/>
                      <a:pt x="1" y="223"/>
                    </a:cubicBezTo>
                    <a:cubicBezTo>
                      <a:pt x="1" y="223"/>
                      <a:pt x="177" y="246"/>
                      <a:pt x="405" y="246"/>
                    </a:cubicBezTo>
                    <a:cubicBezTo>
                      <a:pt x="519" y="246"/>
                      <a:pt x="646" y="241"/>
                      <a:pt x="770" y="223"/>
                    </a:cubicBezTo>
                    <a:cubicBezTo>
                      <a:pt x="1168" y="170"/>
                      <a:pt x="1274" y="11"/>
                      <a:pt x="1274" y="11"/>
                    </a:cubicBezTo>
                    <a:cubicBezTo>
                      <a:pt x="1274" y="11"/>
                      <a:pt x="1234" y="1"/>
                      <a:pt x="1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1"/>
              <p:cNvSpPr/>
              <p:nvPr/>
            </p:nvSpPr>
            <p:spPr>
              <a:xfrm>
                <a:off x="7827525" y="3298888"/>
                <a:ext cx="3785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95" extrusionOk="0">
                    <a:moveTo>
                      <a:pt x="304" y="0"/>
                    </a:moveTo>
                    <a:cubicBezTo>
                      <a:pt x="83" y="0"/>
                      <a:pt x="1" y="12"/>
                      <a:pt x="1" y="12"/>
                    </a:cubicBezTo>
                    <a:cubicBezTo>
                      <a:pt x="1" y="12"/>
                      <a:pt x="240" y="118"/>
                      <a:pt x="691" y="171"/>
                    </a:cubicBezTo>
                    <a:cubicBezTo>
                      <a:pt x="832" y="189"/>
                      <a:pt x="971" y="195"/>
                      <a:pt x="1093" y="195"/>
                    </a:cubicBezTo>
                    <a:cubicBezTo>
                      <a:pt x="1336" y="195"/>
                      <a:pt x="1513" y="171"/>
                      <a:pt x="1513" y="171"/>
                    </a:cubicBezTo>
                    <a:cubicBezTo>
                      <a:pt x="1513" y="171"/>
                      <a:pt x="1327" y="12"/>
                      <a:pt x="744" y="12"/>
                    </a:cubicBezTo>
                    <a:cubicBezTo>
                      <a:pt x="558" y="3"/>
                      <a:pt x="414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1"/>
              <p:cNvSpPr/>
              <p:nvPr/>
            </p:nvSpPr>
            <p:spPr>
              <a:xfrm>
                <a:off x="7818925" y="3010738"/>
                <a:ext cx="3052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99" extrusionOk="0">
                    <a:moveTo>
                      <a:pt x="934" y="0"/>
                    </a:moveTo>
                    <a:cubicBezTo>
                      <a:pt x="843" y="0"/>
                      <a:pt x="734" y="6"/>
                      <a:pt x="610" y="24"/>
                    </a:cubicBezTo>
                    <a:cubicBezTo>
                      <a:pt x="239" y="104"/>
                      <a:pt x="0" y="263"/>
                      <a:pt x="0" y="263"/>
                    </a:cubicBezTo>
                    <a:cubicBezTo>
                      <a:pt x="0" y="263"/>
                      <a:pt x="71" y="298"/>
                      <a:pt x="259" y="298"/>
                    </a:cubicBezTo>
                    <a:cubicBezTo>
                      <a:pt x="354" y="298"/>
                      <a:pt x="478" y="289"/>
                      <a:pt x="637" y="263"/>
                    </a:cubicBezTo>
                    <a:cubicBezTo>
                      <a:pt x="1114" y="183"/>
                      <a:pt x="1220" y="24"/>
                      <a:pt x="1220" y="24"/>
                    </a:cubicBezTo>
                    <a:cubicBezTo>
                      <a:pt x="1220" y="24"/>
                      <a:pt x="1114" y="0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7821575" y="3260688"/>
                <a:ext cx="33850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320" extrusionOk="0">
                    <a:moveTo>
                      <a:pt x="60" y="0"/>
                    </a:moveTo>
                    <a:cubicBezTo>
                      <a:pt x="22" y="0"/>
                      <a:pt x="0" y="1"/>
                      <a:pt x="0" y="1"/>
                    </a:cubicBezTo>
                    <a:lnTo>
                      <a:pt x="0" y="319"/>
                    </a:lnTo>
                    <a:cubicBezTo>
                      <a:pt x="0" y="319"/>
                      <a:pt x="1008" y="319"/>
                      <a:pt x="1353" y="240"/>
                    </a:cubicBezTo>
                    <a:cubicBezTo>
                      <a:pt x="867" y="19"/>
                      <a:pt x="251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8110075" y="2769913"/>
                <a:ext cx="363475" cy="1076450"/>
              </a:xfrm>
              <a:custGeom>
                <a:avLst/>
                <a:gdLst/>
                <a:ahLst/>
                <a:cxnLst/>
                <a:rect l="l" t="t" r="r" b="b"/>
                <a:pathLst>
                  <a:path w="14539" h="43058" extrusionOk="0">
                    <a:moveTo>
                      <a:pt x="14539" y="0"/>
                    </a:moveTo>
                    <a:cubicBezTo>
                      <a:pt x="13371" y="2521"/>
                      <a:pt x="11939" y="8145"/>
                      <a:pt x="11806" y="14167"/>
                    </a:cubicBezTo>
                    <a:cubicBezTo>
                      <a:pt x="11700" y="18067"/>
                      <a:pt x="10957" y="21914"/>
                      <a:pt x="10108" y="25734"/>
                    </a:cubicBezTo>
                    <a:cubicBezTo>
                      <a:pt x="9259" y="29501"/>
                      <a:pt x="8066" y="33427"/>
                      <a:pt x="5757" y="36584"/>
                    </a:cubicBezTo>
                    <a:cubicBezTo>
                      <a:pt x="4351" y="38548"/>
                      <a:pt x="2388" y="40139"/>
                      <a:pt x="213" y="40909"/>
                    </a:cubicBezTo>
                    <a:cubicBezTo>
                      <a:pt x="160" y="40909"/>
                      <a:pt x="133" y="40935"/>
                      <a:pt x="80" y="40935"/>
                    </a:cubicBezTo>
                    <a:cubicBezTo>
                      <a:pt x="27" y="41652"/>
                      <a:pt x="1" y="42341"/>
                      <a:pt x="1" y="43058"/>
                    </a:cubicBezTo>
                    <a:cubicBezTo>
                      <a:pt x="558" y="42952"/>
                      <a:pt x="1141" y="42819"/>
                      <a:pt x="1725" y="42607"/>
                    </a:cubicBezTo>
                    <a:cubicBezTo>
                      <a:pt x="5386" y="41254"/>
                      <a:pt x="7853" y="37964"/>
                      <a:pt x="9392" y="34489"/>
                    </a:cubicBezTo>
                    <a:cubicBezTo>
                      <a:pt x="11567" y="29581"/>
                      <a:pt x="12416" y="25362"/>
                      <a:pt x="13000" y="20932"/>
                    </a:cubicBezTo>
                    <a:cubicBezTo>
                      <a:pt x="13425" y="17775"/>
                      <a:pt x="13345" y="14698"/>
                      <a:pt x="13716" y="10718"/>
                    </a:cubicBezTo>
                    <a:cubicBezTo>
                      <a:pt x="13982" y="7720"/>
                      <a:pt x="14247" y="1937"/>
                      <a:pt x="14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8110075" y="2769913"/>
                <a:ext cx="363475" cy="1076450"/>
              </a:xfrm>
              <a:custGeom>
                <a:avLst/>
                <a:gdLst/>
                <a:ahLst/>
                <a:cxnLst/>
                <a:rect l="l" t="t" r="r" b="b"/>
                <a:pathLst>
                  <a:path w="14539" h="43058" extrusionOk="0">
                    <a:moveTo>
                      <a:pt x="14539" y="0"/>
                    </a:moveTo>
                    <a:lnTo>
                      <a:pt x="14539" y="0"/>
                    </a:lnTo>
                    <a:cubicBezTo>
                      <a:pt x="13637" y="1963"/>
                      <a:pt x="12549" y="5863"/>
                      <a:pt x="12045" y="10347"/>
                    </a:cubicBezTo>
                    <a:cubicBezTo>
                      <a:pt x="14220" y="12390"/>
                      <a:pt x="12072" y="21118"/>
                      <a:pt x="11753" y="22895"/>
                    </a:cubicBezTo>
                    <a:cubicBezTo>
                      <a:pt x="10904" y="27724"/>
                      <a:pt x="9498" y="32525"/>
                      <a:pt x="6766" y="36664"/>
                    </a:cubicBezTo>
                    <a:cubicBezTo>
                      <a:pt x="5386" y="38786"/>
                      <a:pt x="2839" y="41758"/>
                      <a:pt x="1" y="42315"/>
                    </a:cubicBezTo>
                    <a:cubicBezTo>
                      <a:pt x="1" y="42554"/>
                      <a:pt x="1" y="42792"/>
                      <a:pt x="1" y="43058"/>
                    </a:cubicBezTo>
                    <a:cubicBezTo>
                      <a:pt x="558" y="42978"/>
                      <a:pt x="1141" y="42819"/>
                      <a:pt x="1725" y="42607"/>
                    </a:cubicBezTo>
                    <a:cubicBezTo>
                      <a:pt x="5386" y="41254"/>
                      <a:pt x="7853" y="37964"/>
                      <a:pt x="9392" y="34515"/>
                    </a:cubicBezTo>
                    <a:cubicBezTo>
                      <a:pt x="11567" y="29581"/>
                      <a:pt x="12416" y="25362"/>
                      <a:pt x="13000" y="20959"/>
                    </a:cubicBezTo>
                    <a:cubicBezTo>
                      <a:pt x="13425" y="17775"/>
                      <a:pt x="13345" y="14698"/>
                      <a:pt x="13716" y="10718"/>
                    </a:cubicBezTo>
                    <a:cubicBezTo>
                      <a:pt x="13982" y="7720"/>
                      <a:pt x="14247" y="1937"/>
                      <a:pt x="14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8431750" y="2713863"/>
                <a:ext cx="259350" cy="434775"/>
              </a:xfrm>
              <a:custGeom>
                <a:avLst/>
                <a:gdLst/>
                <a:ahLst/>
                <a:cxnLst/>
                <a:rect l="l" t="t" r="r" b="b"/>
                <a:pathLst>
                  <a:path w="10374" h="17391" extrusionOk="0">
                    <a:moveTo>
                      <a:pt x="4963" y="1"/>
                    </a:moveTo>
                    <a:cubicBezTo>
                      <a:pt x="2556" y="1"/>
                      <a:pt x="0" y="2216"/>
                      <a:pt x="0" y="2216"/>
                    </a:cubicBezTo>
                    <a:cubicBezTo>
                      <a:pt x="0" y="2216"/>
                      <a:pt x="2043" y="2640"/>
                      <a:pt x="2759" y="4232"/>
                    </a:cubicBezTo>
                    <a:cubicBezTo>
                      <a:pt x="3317" y="5426"/>
                      <a:pt x="3476" y="7097"/>
                      <a:pt x="3980" y="9458"/>
                    </a:cubicBezTo>
                    <a:cubicBezTo>
                      <a:pt x="4643" y="8291"/>
                      <a:pt x="5678" y="6620"/>
                      <a:pt x="5678" y="6620"/>
                    </a:cubicBezTo>
                    <a:cubicBezTo>
                      <a:pt x="5678" y="6620"/>
                      <a:pt x="5996" y="15295"/>
                      <a:pt x="7349" y="17391"/>
                    </a:cubicBezTo>
                    <a:cubicBezTo>
                      <a:pt x="7349" y="17391"/>
                      <a:pt x="9312" y="13464"/>
                      <a:pt x="8782" y="9670"/>
                    </a:cubicBezTo>
                    <a:cubicBezTo>
                      <a:pt x="8324" y="6577"/>
                      <a:pt x="8242" y="6167"/>
                      <a:pt x="8228" y="6119"/>
                    </a:cubicBezTo>
                    <a:lnTo>
                      <a:pt x="8228" y="6119"/>
                    </a:lnTo>
                    <a:lnTo>
                      <a:pt x="10373" y="8556"/>
                    </a:lnTo>
                    <a:cubicBezTo>
                      <a:pt x="10373" y="8556"/>
                      <a:pt x="10347" y="6354"/>
                      <a:pt x="9180" y="4285"/>
                    </a:cubicBezTo>
                    <a:cubicBezTo>
                      <a:pt x="7986" y="2242"/>
                      <a:pt x="6367" y="2057"/>
                      <a:pt x="6367" y="2057"/>
                    </a:cubicBezTo>
                    <a:lnTo>
                      <a:pt x="9047" y="1632"/>
                    </a:lnTo>
                    <a:cubicBezTo>
                      <a:pt x="9047" y="1632"/>
                      <a:pt x="7747" y="226"/>
                      <a:pt x="5280" y="14"/>
                    </a:cubicBezTo>
                    <a:cubicBezTo>
                      <a:pt x="5175" y="5"/>
                      <a:pt x="5069" y="1"/>
                      <a:pt x="4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8468900" y="2754713"/>
                <a:ext cx="2772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19073" extrusionOk="0">
                    <a:moveTo>
                      <a:pt x="1744" y="1"/>
                    </a:moveTo>
                    <a:cubicBezTo>
                      <a:pt x="882" y="1"/>
                      <a:pt x="345" y="25"/>
                      <a:pt x="345" y="25"/>
                    </a:cubicBezTo>
                    <a:lnTo>
                      <a:pt x="318" y="25"/>
                    </a:lnTo>
                    <a:cubicBezTo>
                      <a:pt x="318" y="25"/>
                      <a:pt x="0" y="3924"/>
                      <a:pt x="1910" y="5808"/>
                    </a:cubicBezTo>
                    <a:cubicBezTo>
                      <a:pt x="2678" y="4133"/>
                      <a:pt x="3303" y="3376"/>
                      <a:pt x="3821" y="3376"/>
                    </a:cubicBezTo>
                    <a:cubicBezTo>
                      <a:pt x="3893" y="3376"/>
                      <a:pt x="3964" y="3391"/>
                      <a:pt x="4033" y="3420"/>
                    </a:cubicBezTo>
                    <a:cubicBezTo>
                      <a:pt x="3422" y="5118"/>
                      <a:pt x="3873" y="7745"/>
                      <a:pt x="4749" y="8647"/>
                    </a:cubicBezTo>
                    <a:cubicBezTo>
                      <a:pt x="5359" y="7081"/>
                      <a:pt x="5624" y="6498"/>
                      <a:pt x="6473" y="5994"/>
                    </a:cubicBezTo>
                    <a:cubicBezTo>
                      <a:pt x="6632" y="7559"/>
                      <a:pt x="6977" y="10106"/>
                      <a:pt x="7614" y="12175"/>
                    </a:cubicBezTo>
                    <a:cubicBezTo>
                      <a:pt x="8808" y="15969"/>
                      <a:pt x="10691" y="19073"/>
                      <a:pt x="10691" y="19073"/>
                    </a:cubicBezTo>
                    <a:cubicBezTo>
                      <a:pt x="10691" y="19073"/>
                      <a:pt x="11089" y="12971"/>
                      <a:pt x="10771" y="10663"/>
                    </a:cubicBezTo>
                    <a:cubicBezTo>
                      <a:pt x="10294" y="7029"/>
                      <a:pt x="7827" y="5092"/>
                      <a:pt x="7826" y="5092"/>
                    </a:cubicBezTo>
                    <a:lnTo>
                      <a:pt x="7826" y="5092"/>
                    </a:lnTo>
                    <a:lnTo>
                      <a:pt x="9896" y="5914"/>
                    </a:lnTo>
                    <a:cubicBezTo>
                      <a:pt x="9896" y="5914"/>
                      <a:pt x="9551" y="4269"/>
                      <a:pt x="8251" y="3102"/>
                    </a:cubicBezTo>
                    <a:cubicBezTo>
                      <a:pt x="6924" y="1908"/>
                      <a:pt x="5226" y="1776"/>
                      <a:pt x="5226" y="1776"/>
                    </a:cubicBezTo>
                    <a:lnTo>
                      <a:pt x="7402" y="1378"/>
                    </a:lnTo>
                    <a:cubicBezTo>
                      <a:pt x="7402" y="1378"/>
                      <a:pt x="6792" y="210"/>
                      <a:pt x="4457" y="78"/>
                    </a:cubicBezTo>
                    <a:cubicBezTo>
                      <a:pt x="3408" y="17"/>
                      <a:pt x="2463" y="1"/>
                      <a:pt x="17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8468900" y="2754713"/>
                <a:ext cx="2772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19073" extrusionOk="0">
                    <a:moveTo>
                      <a:pt x="1744" y="1"/>
                    </a:moveTo>
                    <a:cubicBezTo>
                      <a:pt x="882" y="1"/>
                      <a:pt x="345" y="25"/>
                      <a:pt x="345" y="25"/>
                    </a:cubicBezTo>
                    <a:lnTo>
                      <a:pt x="318" y="25"/>
                    </a:lnTo>
                    <a:cubicBezTo>
                      <a:pt x="318" y="25"/>
                      <a:pt x="0" y="3924"/>
                      <a:pt x="1910" y="5808"/>
                    </a:cubicBezTo>
                    <a:cubicBezTo>
                      <a:pt x="2678" y="4133"/>
                      <a:pt x="3303" y="3376"/>
                      <a:pt x="3821" y="3376"/>
                    </a:cubicBezTo>
                    <a:cubicBezTo>
                      <a:pt x="3893" y="3376"/>
                      <a:pt x="3964" y="3391"/>
                      <a:pt x="4033" y="3420"/>
                    </a:cubicBezTo>
                    <a:cubicBezTo>
                      <a:pt x="3422" y="5118"/>
                      <a:pt x="3873" y="7745"/>
                      <a:pt x="4749" y="8647"/>
                    </a:cubicBezTo>
                    <a:cubicBezTo>
                      <a:pt x="5359" y="7081"/>
                      <a:pt x="5624" y="6498"/>
                      <a:pt x="6473" y="5994"/>
                    </a:cubicBezTo>
                    <a:cubicBezTo>
                      <a:pt x="6632" y="7559"/>
                      <a:pt x="6977" y="10106"/>
                      <a:pt x="7614" y="12175"/>
                    </a:cubicBezTo>
                    <a:cubicBezTo>
                      <a:pt x="8808" y="15969"/>
                      <a:pt x="10691" y="19073"/>
                      <a:pt x="10691" y="19073"/>
                    </a:cubicBezTo>
                    <a:cubicBezTo>
                      <a:pt x="10691" y="19073"/>
                      <a:pt x="11089" y="12971"/>
                      <a:pt x="10771" y="10663"/>
                    </a:cubicBezTo>
                    <a:cubicBezTo>
                      <a:pt x="10294" y="7029"/>
                      <a:pt x="7827" y="5092"/>
                      <a:pt x="7826" y="5092"/>
                    </a:cubicBezTo>
                    <a:lnTo>
                      <a:pt x="7826" y="5092"/>
                    </a:lnTo>
                    <a:lnTo>
                      <a:pt x="9896" y="5914"/>
                    </a:lnTo>
                    <a:cubicBezTo>
                      <a:pt x="9896" y="5914"/>
                      <a:pt x="9551" y="4269"/>
                      <a:pt x="8251" y="3102"/>
                    </a:cubicBezTo>
                    <a:cubicBezTo>
                      <a:pt x="6924" y="1908"/>
                      <a:pt x="5226" y="1776"/>
                      <a:pt x="5226" y="1776"/>
                    </a:cubicBezTo>
                    <a:lnTo>
                      <a:pt x="7402" y="1378"/>
                    </a:lnTo>
                    <a:cubicBezTo>
                      <a:pt x="7402" y="1378"/>
                      <a:pt x="6792" y="210"/>
                      <a:pt x="4457" y="78"/>
                    </a:cubicBezTo>
                    <a:cubicBezTo>
                      <a:pt x="3408" y="17"/>
                      <a:pt x="2463" y="1"/>
                      <a:pt x="17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8477500" y="2755313"/>
                <a:ext cx="258700" cy="476225"/>
              </a:xfrm>
              <a:custGeom>
                <a:avLst/>
                <a:gdLst/>
                <a:ahLst/>
                <a:cxnLst/>
                <a:rect l="l" t="t" r="r" b="b"/>
                <a:pathLst>
                  <a:path w="10348" h="19049" extrusionOk="0">
                    <a:moveTo>
                      <a:pt x="1" y="1"/>
                    </a:moveTo>
                    <a:cubicBezTo>
                      <a:pt x="1" y="1"/>
                      <a:pt x="1115" y="850"/>
                      <a:pt x="3344" y="1964"/>
                    </a:cubicBezTo>
                    <a:cubicBezTo>
                      <a:pt x="5546" y="3078"/>
                      <a:pt x="7801" y="6235"/>
                      <a:pt x="8331" y="9525"/>
                    </a:cubicBezTo>
                    <a:cubicBezTo>
                      <a:pt x="8888" y="12841"/>
                      <a:pt x="10347" y="19049"/>
                      <a:pt x="10347" y="19049"/>
                    </a:cubicBezTo>
                    <a:lnTo>
                      <a:pt x="10347" y="19022"/>
                    </a:lnTo>
                    <a:cubicBezTo>
                      <a:pt x="10347" y="17112"/>
                      <a:pt x="9843" y="13849"/>
                      <a:pt x="9101" y="10108"/>
                    </a:cubicBezTo>
                    <a:cubicBezTo>
                      <a:pt x="8384" y="6368"/>
                      <a:pt x="7482" y="5068"/>
                      <a:pt x="5227" y="2866"/>
                    </a:cubicBezTo>
                    <a:cubicBezTo>
                      <a:pt x="2999" y="69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8411850" y="2751238"/>
                <a:ext cx="212925" cy="578475"/>
              </a:xfrm>
              <a:custGeom>
                <a:avLst/>
                <a:gdLst/>
                <a:ahLst/>
                <a:cxnLst/>
                <a:rect l="l" t="t" r="r" b="b"/>
                <a:pathLst>
                  <a:path w="8517" h="23139" extrusionOk="0">
                    <a:moveTo>
                      <a:pt x="2116" y="0"/>
                    </a:moveTo>
                    <a:cubicBezTo>
                      <a:pt x="1713" y="0"/>
                      <a:pt x="1026" y="1838"/>
                      <a:pt x="690" y="4806"/>
                    </a:cubicBezTo>
                    <a:cubicBezTo>
                      <a:pt x="319" y="7857"/>
                      <a:pt x="1" y="10298"/>
                      <a:pt x="1" y="10298"/>
                    </a:cubicBezTo>
                    <a:cubicBezTo>
                      <a:pt x="1" y="10298"/>
                      <a:pt x="1407" y="8282"/>
                      <a:pt x="2521" y="6584"/>
                    </a:cubicBezTo>
                    <a:lnTo>
                      <a:pt x="2521" y="6584"/>
                    </a:lnTo>
                    <a:cubicBezTo>
                      <a:pt x="2362" y="8653"/>
                      <a:pt x="1539" y="9980"/>
                      <a:pt x="1194" y="11996"/>
                    </a:cubicBezTo>
                    <a:cubicBezTo>
                      <a:pt x="823" y="13985"/>
                      <a:pt x="558" y="16771"/>
                      <a:pt x="558" y="16771"/>
                    </a:cubicBezTo>
                    <a:lnTo>
                      <a:pt x="3078" y="12871"/>
                    </a:lnTo>
                    <a:lnTo>
                      <a:pt x="3078" y="12871"/>
                    </a:lnTo>
                    <a:cubicBezTo>
                      <a:pt x="3078" y="12872"/>
                      <a:pt x="2707" y="14941"/>
                      <a:pt x="2813" y="17408"/>
                    </a:cubicBezTo>
                    <a:cubicBezTo>
                      <a:pt x="2919" y="20114"/>
                      <a:pt x="3078" y="23138"/>
                      <a:pt x="3078" y="23138"/>
                    </a:cubicBezTo>
                    <a:cubicBezTo>
                      <a:pt x="3078" y="23138"/>
                      <a:pt x="4298" y="20883"/>
                      <a:pt x="5174" y="17753"/>
                    </a:cubicBezTo>
                    <a:cubicBezTo>
                      <a:pt x="6129" y="14357"/>
                      <a:pt x="5970" y="12712"/>
                      <a:pt x="5970" y="12712"/>
                    </a:cubicBezTo>
                    <a:lnTo>
                      <a:pt x="5970" y="12712"/>
                    </a:lnTo>
                    <a:lnTo>
                      <a:pt x="7959" y="16055"/>
                    </a:lnTo>
                    <a:cubicBezTo>
                      <a:pt x="7959" y="16055"/>
                      <a:pt x="8517" y="10590"/>
                      <a:pt x="7614" y="7512"/>
                    </a:cubicBezTo>
                    <a:cubicBezTo>
                      <a:pt x="6712" y="4435"/>
                      <a:pt x="3449" y="296"/>
                      <a:pt x="2149" y="4"/>
                    </a:cubicBezTo>
                    <a:cubicBezTo>
                      <a:pt x="2139" y="2"/>
                      <a:pt x="2128" y="0"/>
                      <a:pt x="2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>
                <a:off x="8461825" y="2751313"/>
                <a:ext cx="162950" cy="5784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23136" extrusionOk="0">
                    <a:moveTo>
                      <a:pt x="146" y="1"/>
                    </a:moveTo>
                    <a:cubicBezTo>
                      <a:pt x="0" y="1"/>
                      <a:pt x="2065" y="3068"/>
                      <a:pt x="2591" y="7987"/>
                    </a:cubicBezTo>
                    <a:cubicBezTo>
                      <a:pt x="3254" y="14327"/>
                      <a:pt x="1079" y="23135"/>
                      <a:pt x="1079" y="23135"/>
                    </a:cubicBezTo>
                    <a:cubicBezTo>
                      <a:pt x="1079" y="23135"/>
                      <a:pt x="2299" y="20880"/>
                      <a:pt x="3175" y="17750"/>
                    </a:cubicBezTo>
                    <a:cubicBezTo>
                      <a:pt x="4130" y="14354"/>
                      <a:pt x="3971" y="12709"/>
                      <a:pt x="3971" y="12709"/>
                    </a:cubicBezTo>
                    <a:lnTo>
                      <a:pt x="3971" y="12709"/>
                    </a:lnTo>
                    <a:lnTo>
                      <a:pt x="5960" y="16052"/>
                    </a:lnTo>
                    <a:cubicBezTo>
                      <a:pt x="5960" y="16052"/>
                      <a:pt x="6518" y="10587"/>
                      <a:pt x="5615" y="7509"/>
                    </a:cubicBezTo>
                    <a:cubicBezTo>
                      <a:pt x="4713" y="4405"/>
                      <a:pt x="1450" y="293"/>
                      <a:pt x="150" y="1"/>
                    </a:cubicBezTo>
                    <a:cubicBezTo>
                      <a:pt x="149" y="1"/>
                      <a:pt x="147" y="1"/>
                      <a:pt x="146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>
                <a:off x="8462925" y="2750663"/>
                <a:ext cx="85575" cy="443750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177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1300" y="2203"/>
                      <a:pt x="2123" y="6554"/>
                    </a:cubicBezTo>
                    <a:cubicBezTo>
                      <a:pt x="2759" y="9949"/>
                      <a:pt x="2043" y="17749"/>
                      <a:pt x="2043" y="17749"/>
                    </a:cubicBezTo>
                    <a:cubicBezTo>
                      <a:pt x="2043" y="17749"/>
                      <a:pt x="3423" y="12364"/>
                      <a:pt x="2733" y="7350"/>
                    </a:cubicBezTo>
                    <a:cubicBezTo>
                      <a:pt x="2017" y="233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1"/>
              <p:cNvSpPr/>
              <p:nvPr/>
            </p:nvSpPr>
            <p:spPr>
              <a:xfrm>
                <a:off x="8242725" y="2706763"/>
                <a:ext cx="239450" cy="394775"/>
              </a:xfrm>
              <a:custGeom>
                <a:avLst/>
                <a:gdLst/>
                <a:ahLst/>
                <a:cxnLst/>
                <a:rect l="l" t="t" r="r" b="b"/>
                <a:pathLst>
                  <a:path w="9578" h="15791" extrusionOk="0">
                    <a:moveTo>
                      <a:pt x="5023" y="0"/>
                    </a:moveTo>
                    <a:cubicBezTo>
                      <a:pt x="4958" y="0"/>
                      <a:pt x="4893" y="2"/>
                      <a:pt x="4829" y="6"/>
                    </a:cubicBezTo>
                    <a:cubicBezTo>
                      <a:pt x="2547" y="165"/>
                      <a:pt x="1353" y="1412"/>
                      <a:pt x="1353" y="1412"/>
                    </a:cubicBezTo>
                    <a:lnTo>
                      <a:pt x="3768" y="1836"/>
                    </a:lnTo>
                    <a:cubicBezTo>
                      <a:pt x="3768" y="1836"/>
                      <a:pt x="2309" y="1969"/>
                      <a:pt x="1194" y="3826"/>
                    </a:cubicBezTo>
                    <a:cubicBezTo>
                      <a:pt x="80" y="5683"/>
                      <a:pt x="0" y="7673"/>
                      <a:pt x="0" y="7673"/>
                    </a:cubicBezTo>
                    <a:lnTo>
                      <a:pt x="1989" y="5525"/>
                    </a:lnTo>
                    <a:lnTo>
                      <a:pt x="1989" y="5525"/>
                    </a:lnTo>
                    <a:cubicBezTo>
                      <a:pt x="1981" y="5561"/>
                      <a:pt x="1915" y="5908"/>
                      <a:pt x="1433" y="8734"/>
                    </a:cubicBezTo>
                    <a:cubicBezTo>
                      <a:pt x="849" y="12183"/>
                      <a:pt x="2600" y="15791"/>
                      <a:pt x="2600" y="15791"/>
                    </a:cubicBezTo>
                    <a:cubicBezTo>
                      <a:pt x="3874" y="13907"/>
                      <a:pt x="4325" y="6028"/>
                      <a:pt x="4325" y="6028"/>
                    </a:cubicBezTo>
                    <a:cubicBezTo>
                      <a:pt x="4325" y="6028"/>
                      <a:pt x="5227" y="7567"/>
                      <a:pt x="5837" y="8628"/>
                    </a:cubicBezTo>
                    <a:cubicBezTo>
                      <a:pt x="6315" y="6506"/>
                      <a:pt x="6500" y="4993"/>
                      <a:pt x="7031" y="3906"/>
                    </a:cubicBezTo>
                    <a:cubicBezTo>
                      <a:pt x="7721" y="2447"/>
                      <a:pt x="9578" y="2128"/>
                      <a:pt x="9578" y="2128"/>
                    </a:cubicBezTo>
                    <a:cubicBezTo>
                      <a:pt x="9578" y="2128"/>
                      <a:pt x="7224" y="0"/>
                      <a:pt x="5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1"/>
              <p:cNvSpPr/>
              <p:nvPr/>
            </p:nvSpPr>
            <p:spPr>
              <a:xfrm>
                <a:off x="8199625" y="2751113"/>
                <a:ext cx="27857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11143" h="19536" extrusionOk="0">
                    <a:moveTo>
                      <a:pt x="9966" y="1"/>
                    </a:moveTo>
                    <a:cubicBezTo>
                      <a:pt x="9205" y="1"/>
                      <a:pt x="7970" y="20"/>
                      <a:pt x="6553" y="116"/>
                    </a:cubicBezTo>
                    <a:cubicBezTo>
                      <a:pt x="4192" y="275"/>
                      <a:pt x="3582" y="1469"/>
                      <a:pt x="3582" y="1469"/>
                    </a:cubicBezTo>
                    <a:lnTo>
                      <a:pt x="5810" y="1866"/>
                    </a:lnTo>
                    <a:cubicBezTo>
                      <a:pt x="5810" y="1866"/>
                      <a:pt x="4059" y="2026"/>
                      <a:pt x="2759" y="3219"/>
                    </a:cubicBezTo>
                    <a:cubicBezTo>
                      <a:pt x="1433" y="4440"/>
                      <a:pt x="1114" y="6111"/>
                      <a:pt x="1114" y="6111"/>
                    </a:cubicBezTo>
                    <a:lnTo>
                      <a:pt x="3184" y="5262"/>
                    </a:lnTo>
                    <a:lnTo>
                      <a:pt x="3184" y="5262"/>
                    </a:lnTo>
                    <a:cubicBezTo>
                      <a:pt x="3183" y="5262"/>
                      <a:pt x="716" y="7252"/>
                      <a:pt x="265" y="10993"/>
                    </a:cubicBezTo>
                    <a:cubicBezTo>
                      <a:pt x="0" y="13327"/>
                      <a:pt x="478" y="19535"/>
                      <a:pt x="478" y="19535"/>
                    </a:cubicBezTo>
                    <a:cubicBezTo>
                      <a:pt x="478" y="19535"/>
                      <a:pt x="2361" y="16352"/>
                      <a:pt x="3502" y="12478"/>
                    </a:cubicBezTo>
                    <a:cubicBezTo>
                      <a:pt x="4139" y="10356"/>
                      <a:pt x="4430" y="7756"/>
                      <a:pt x="4590" y="6191"/>
                    </a:cubicBezTo>
                    <a:cubicBezTo>
                      <a:pt x="5465" y="6668"/>
                      <a:pt x="5730" y="7252"/>
                      <a:pt x="6394" y="8844"/>
                    </a:cubicBezTo>
                    <a:cubicBezTo>
                      <a:pt x="7269" y="7915"/>
                      <a:pt x="7694" y="5236"/>
                      <a:pt x="7030" y="3511"/>
                    </a:cubicBezTo>
                    <a:cubicBezTo>
                      <a:pt x="7103" y="3477"/>
                      <a:pt x="7178" y="3459"/>
                      <a:pt x="7257" y="3459"/>
                    </a:cubicBezTo>
                    <a:cubicBezTo>
                      <a:pt x="7783" y="3459"/>
                      <a:pt x="8448" y="4241"/>
                      <a:pt x="9232" y="5925"/>
                    </a:cubicBezTo>
                    <a:cubicBezTo>
                      <a:pt x="11142" y="3962"/>
                      <a:pt x="10771" y="9"/>
                      <a:pt x="10771" y="9"/>
                    </a:cubicBezTo>
                    <a:cubicBezTo>
                      <a:pt x="10771" y="9"/>
                      <a:pt x="10474" y="1"/>
                      <a:pt x="99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1"/>
              <p:cNvSpPr/>
              <p:nvPr/>
            </p:nvSpPr>
            <p:spPr>
              <a:xfrm>
                <a:off x="8199625" y="2751113"/>
                <a:ext cx="27857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11143" h="19536" extrusionOk="0">
                    <a:moveTo>
                      <a:pt x="9966" y="1"/>
                    </a:moveTo>
                    <a:cubicBezTo>
                      <a:pt x="9205" y="1"/>
                      <a:pt x="7970" y="20"/>
                      <a:pt x="6553" y="116"/>
                    </a:cubicBezTo>
                    <a:cubicBezTo>
                      <a:pt x="4192" y="275"/>
                      <a:pt x="3582" y="1469"/>
                      <a:pt x="3582" y="1469"/>
                    </a:cubicBezTo>
                    <a:lnTo>
                      <a:pt x="5810" y="1866"/>
                    </a:lnTo>
                    <a:cubicBezTo>
                      <a:pt x="5810" y="1866"/>
                      <a:pt x="4059" y="2026"/>
                      <a:pt x="2759" y="3219"/>
                    </a:cubicBezTo>
                    <a:cubicBezTo>
                      <a:pt x="1433" y="4440"/>
                      <a:pt x="1114" y="6111"/>
                      <a:pt x="1114" y="6111"/>
                    </a:cubicBezTo>
                    <a:lnTo>
                      <a:pt x="3184" y="5262"/>
                    </a:lnTo>
                    <a:lnTo>
                      <a:pt x="3184" y="5262"/>
                    </a:lnTo>
                    <a:cubicBezTo>
                      <a:pt x="3183" y="5262"/>
                      <a:pt x="716" y="7252"/>
                      <a:pt x="265" y="10993"/>
                    </a:cubicBezTo>
                    <a:cubicBezTo>
                      <a:pt x="0" y="13327"/>
                      <a:pt x="478" y="19535"/>
                      <a:pt x="478" y="19535"/>
                    </a:cubicBezTo>
                    <a:cubicBezTo>
                      <a:pt x="478" y="19535"/>
                      <a:pt x="2361" y="16352"/>
                      <a:pt x="3502" y="12478"/>
                    </a:cubicBezTo>
                    <a:cubicBezTo>
                      <a:pt x="4139" y="10356"/>
                      <a:pt x="4430" y="7756"/>
                      <a:pt x="4590" y="6191"/>
                    </a:cubicBezTo>
                    <a:cubicBezTo>
                      <a:pt x="5465" y="6668"/>
                      <a:pt x="5730" y="7252"/>
                      <a:pt x="6394" y="8844"/>
                    </a:cubicBezTo>
                    <a:cubicBezTo>
                      <a:pt x="7269" y="7915"/>
                      <a:pt x="7694" y="5236"/>
                      <a:pt x="7030" y="3511"/>
                    </a:cubicBezTo>
                    <a:cubicBezTo>
                      <a:pt x="7103" y="3477"/>
                      <a:pt x="7178" y="3459"/>
                      <a:pt x="7257" y="3459"/>
                    </a:cubicBezTo>
                    <a:cubicBezTo>
                      <a:pt x="7783" y="3459"/>
                      <a:pt x="8448" y="4241"/>
                      <a:pt x="9232" y="5925"/>
                    </a:cubicBezTo>
                    <a:cubicBezTo>
                      <a:pt x="11142" y="3962"/>
                      <a:pt x="10771" y="9"/>
                      <a:pt x="10771" y="9"/>
                    </a:cubicBezTo>
                    <a:cubicBezTo>
                      <a:pt x="10771" y="9"/>
                      <a:pt x="10474" y="1"/>
                      <a:pt x="9966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1"/>
              <p:cNvSpPr/>
              <p:nvPr/>
            </p:nvSpPr>
            <p:spPr>
              <a:xfrm>
                <a:off x="8210900" y="2781463"/>
                <a:ext cx="202525" cy="458050"/>
              </a:xfrm>
              <a:custGeom>
                <a:avLst/>
                <a:gdLst/>
                <a:ahLst/>
                <a:cxnLst/>
                <a:rect l="l" t="t" r="r" b="b"/>
                <a:pathLst>
                  <a:path w="8101" h="18322" extrusionOk="0">
                    <a:moveTo>
                      <a:pt x="7811" y="0"/>
                    </a:moveTo>
                    <a:cubicBezTo>
                      <a:pt x="7439" y="0"/>
                      <a:pt x="6281" y="512"/>
                      <a:pt x="5014" y="1793"/>
                    </a:cubicBezTo>
                    <a:cubicBezTo>
                      <a:pt x="2759" y="4048"/>
                      <a:pt x="1857" y="5401"/>
                      <a:pt x="1167" y="9195"/>
                    </a:cubicBezTo>
                    <a:cubicBezTo>
                      <a:pt x="478" y="13015"/>
                      <a:pt x="0" y="16331"/>
                      <a:pt x="27" y="18321"/>
                    </a:cubicBezTo>
                    <a:cubicBezTo>
                      <a:pt x="27" y="18321"/>
                      <a:pt x="1433" y="11981"/>
                      <a:pt x="1937" y="8611"/>
                    </a:cubicBezTo>
                    <a:cubicBezTo>
                      <a:pt x="2441" y="5242"/>
                      <a:pt x="4696" y="1979"/>
                      <a:pt x="6924" y="812"/>
                    </a:cubicBezTo>
                    <a:cubicBezTo>
                      <a:pt x="7913" y="312"/>
                      <a:pt x="8101" y="0"/>
                      <a:pt x="78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1"/>
              <p:cNvSpPr/>
              <p:nvPr/>
            </p:nvSpPr>
            <p:spPr>
              <a:xfrm>
                <a:off x="8394600" y="3243463"/>
                <a:ext cx="3717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384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133"/>
                      <a:pt x="319" y="345"/>
                      <a:pt x="770" y="372"/>
                    </a:cubicBezTo>
                    <a:cubicBezTo>
                      <a:pt x="920" y="381"/>
                      <a:pt x="1050" y="384"/>
                      <a:pt x="1156" y="384"/>
                    </a:cubicBezTo>
                    <a:cubicBezTo>
                      <a:pt x="1368" y="384"/>
                      <a:pt x="1486" y="372"/>
                      <a:pt x="1486" y="37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1"/>
              <p:cNvSpPr/>
              <p:nvPr/>
            </p:nvSpPr>
            <p:spPr>
              <a:xfrm>
                <a:off x="8394600" y="3286363"/>
                <a:ext cx="40500" cy="757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303" extrusionOk="0">
                    <a:moveTo>
                      <a:pt x="508" y="1"/>
                    </a:moveTo>
                    <a:cubicBezTo>
                      <a:pt x="224" y="1"/>
                      <a:pt x="1" y="44"/>
                      <a:pt x="1" y="62"/>
                    </a:cubicBezTo>
                    <a:cubicBezTo>
                      <a:pt x="1" y="62"/>
                      <a:pt x="319" y="141"/>
                      <a:pt x="770" y="248"/>
                    </a:cubicBezTo>
                    <a:cubicBezTo>
                      <a:pt x="951" y="290"/>
                      <a:pt x="1122" y="303"/>
                      <a:pt x="1264" y="303"/>
                    </a:cubicBezTo>
                    <a:cubicBezTo>
                      <a:pt x="1476" y="303"/>
                      <a:pt x="1619" y="274"/>
                      <a:pt x="1619" y="274"/>
                    </a:cubicBezTo>
                    <a:cubicBezTo>
                      <a:pt x="1619" y="274"/>
                      <a:pt x="1354" y="141"/>
                      <a:pt x="929" y="35"/>
                    </a:cubicBezTo>
                    <a:cubicBezTo>
                      <a:pt x="786" y="10"/>
                      <a:pt x="641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1"/>
              <p:cNvSpPr/>
              <p:nvPr/>
            </p:nvSpPr>
            <p:spPr>
              <a:xfrm>
                <a:off x="8384650" y="3301163"/>
                <a:ext cx="3982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611" extrusionOk="0">
                    <a:moveTo>
                      <a:pt x="27" y="0"/>
                    </a:moveTo>
                    <a:lnTo>
                      <a:pt x="1" y="213"/>
                    </a:lnTo>
                    <a:cubicBezTo>
                      <a:pt x="1" y="213"/>
                      <a:pt x="505" y="345"/>
                      <a:pt x="850" y="451"/>
                    </a:cubicBezTo>
                    <a:cubicBezTo>
                      <a:pt x="1221" y="558"/>
                      <a:pt x="1593" y="611"/>
                      <a:pt x="1593" y="611"/>
                    </a:cubicBezTo>
                    <a:cubicBezTo>
                      <a:pt x="1593" y="611"/>
                      <a:pt x="1115" y="398"/>
                      <a:pt x="691" y="213"/>
                    </a:cubicBezTo>
                    <a:cubicBezTo>
                      <a:pt x="266" y="53"/>
                      <a:pt x="27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1"/>
              <p:cNvSpPr/>
              <p:nvPr/>
            </p:nvSpPr>
            <p:spPr>
              <a:xfrm>
                <a:off x="8368075" y="3421638"/>
                <a:ext cx="45125" cy="96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386" extrusionOk="0">
                    <a:moveTo>
                      <a:pt x="472" y="1"/>
                    </a:moveTo>
                    <a:cubicBezTo>
                      <a:pt x="189" y="1"/>
                      <a:pt x="1" y="36"/>
                      <a:pt x="1" y="36"/>
                    </a:cubicBezTo>
                    <a:cubicBezTo>
                      <a:pt x="1" y="36"/>
                      <a:pt x="372" y="222"/>
                      <a:pt x="876" y="328"/>
                    </a:cubicBezTo>
                    <a:cubicBezTo>
                      <a:pt x="1178" y="376"/>
                      <a:pt x="1424" y="385"/>
                      <a:pt x="1571" y="385"/>
                    </a:cubicBezTo>
                    <a:cubicBezTo>
                      <a:pt x="1670" y="385"/>
                      <a:pt x="1725" y="381"/>
                      <a:pt x="1725" y="381"/>
                    </a:cubicBezTo>
                    <a:lnTo>
                      <a:pt x="1805" y="89"/>
                    </a:lnTo>
                    <a:lnTo>
                      <a:pt x="1805" y="89"/>
                    </a:lnTo>
                    <a:cubicBezTo>
                      <a:pt x="1805" y="89"/>
                      <a:pt x="1754" y="94"/>
                      <a:pt x="1659" y="94"/>
                    </a:cubicBezTo>
                    <a:cubicBezTo>
                      <a:pt x="1516" y="94"/>
                      <a:pt x="1274" y="84"/>
                      <a:pt x="956" y="36"/>
                    </a:cubicBezTo>
                    <a:cubicBezTo>
                      <a:pt x="779" y="10"/>
                      <a:pt x="614" y="1"/>
                      <a:pt x="4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8353475" y="3465638"/>
                <a:ext cx="43150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532" extrusionOk="0">
                    <a:moveTo>
                      <a:pt x="1" y="1"/>
                    </a:moveTo>
                    <a:cubicBezTo>
                      <a:pt x="1" y="1"/>
                      <a:pt x="213" y="239"/>
                      <a:pt x="797" y="372"/>
                    </a:cubicBezTo>
                    <a:cubicBezTo>
                      <a:pt x="1380" y="505"/>
                      <a:pt x="1725" y="531"/>
                      <a:pt x="1725" y="531"/>
                    </a:cubicBezTo>
                    <a:cubicBezTo>
                      <a:pt x="1725" y="531"/>
                      <a:pt x="1327" y="266"/>
                      <a:pt x="850" y="160"/>
                    </a:cubicBezTo>
                    <a:cubicBezTo>
                      <a:pt x="399" y="5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1"/>
              <p:cNvSpPr/>
              <p:nvPr/>
            </p:nvSpPr>
            <p:spPr>
              <a:xfrm>
                <a:off x="8311050" y="3596963"/>
                <a:ext cx="418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9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12" y="213"/>
                      <a:pt x="822" y="452"/>
                    </a:cubicBezTo>
                    <a:cubicBezTo>
                      <a:pt x="1433" y="664"/>
                      <a:pt x="1671" y="690"/>
                      <a:pt x="1671" y="690"/>
                    </a:cubicBezTo>
                    <a:cubicBezTo>
                      <a:pt x="1671" y="690"/>
                      <a:pt x="1247" y="478"/>
                      <a:pt x="822" y="266"/>
                    </a:cubicBezTo>
                    <a:cubicBezTo>
                      <a:pt x="398" y="54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1"/>
              <p:cNvSpPr/>
              <p:nvPr/>
            </p:nvSpPr>
            <p:spPr>
              <a:xfrm>
                <a:off x="8279200" y="3654013"/>
                <a:ext cx="4312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850" extrusionOk="0">
                    <a:moveTo>
                      <a:pt x="1" y="0"/>
                    </a:moveTo>
                    <a:cubicBezTo>
                      <a:pt x="1" y="0"/>
                      <a:pt x="133" y="292"/>
                      <a:pt x="743" y="584"/>
                    </a:cubicBezTo>
                    <a:cubicBezTo>
                      <a:pt x="1327" y="849"/>
                      <a:pt x="1725" y="849"/>
                      <a:pt x="1725" y="849"/>
                    </a:cubicBezTo>
                    <a:cubicBezTo>
                      <a:pt x="1725" y="849"/>
                      <a:pt x="1221" y="610"/>
                      <a:pt x="770" y="398"/>
                    </a:cubicBezTo>
                    <a:cubicBezTo>
                      <a:pt x="293" y="18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1"/>
              <p:cNvSpPr/>
              <p:nvPr/>
            </p:nvSpPr>
            <p:spPr>
              <a:xfrm>
                <a:off x="8220175" y="3736913"/>
                <a:ext cx="34500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76" extrusionOk="0">
                    <a:moveTo>
                      <a:pt x="0" y="0"/>
                    </a:moveTo>
                    <a:cubicBezTo>
                      <a:pt x="1" y="0"/>
                      <a:pt x="160" y="186"/>
                      <a:pt x="531" y="504"/>
                    </a:cubicBezTo>
                    <a:cubicBezTo>
                      <a:pt x="902" y="796"/>
                      <a:pt x="1380" y="876"/>
                      <a:pt x="1380" y="876"/>
                    </a:cubicBezTo>
                    <a:cubicBezTo>
                      <a:pt x="1380" y="876"/>
                      <a:pt x="956" y="610"/>
                      <a:pt x="584" y="345"/>
                    </a:cubicBezTo>
                    <a:cubicBezTo>
                      <a:pt x="213" y="5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41"/>
              <p:cNvSpPr/>
              <p:nvPr/>
            </p:nvSpPr>
            <p:spPr>
              <a:xfrm>
                <a:off x="8200275" y="3742888"/>
                <a:ext cx="371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122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27" y="186"/>
                      <a:pt x="505" y="637"/>
                    </a:cubicBezTo>
                    <a:cubicBezTo>
                      <a:pt x="982" y="1061"/>
                      <a:pt x="1486" y="1220"/>
                      <a:pt x="1486" y="1220"/>
                    </a:cubicBezTo>
                    <a:cubicBezTo>
                      <a:pt x="1486" y="1220"/>
                      <a:pt x="1141" y="849"/>
                      <a:pt x="743" y="531"/>
                    </a:cubicBezTo>
                    <a:cubicBezTo>
                      <a:pt x="372" y="21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1"/>
              <p:cNvSpPr/>
              <p:nvPr/>
            </p:nvSpPr>
            <p:spPr>
              <a:xfrm>
                <a:off x="8232775" y="2092663"/>
                <a:ext cx="308425" cy="477625"/>
              </a:xfrm>
              <a:custGeom>
                <a:avLst/>
                <a:gdLst/>
                <a:ahLst/>
                <a:cxnLst/>
                <a:rect l="l" t="t" r="r" b="b"/>
                <a:pathLst>
                  <a:path w="12337" h="19105" extrusionOk="0">
                    <a:moveTo>
                      <a:pt x="5826" y="0"/>
                    </a:moveTo>
                    <a:cubicBezTo>
                      <a:pt x="5751" y="0"/>
                      <a:pt x="5675" y="1"/>
                      <a:pt x="5598" y="4"/>
                    </a:cubicBezTo>
                    <a:cubicBezTo>
                      <a:pt x="2813" y="57"/>
                      <a:pt x="1" y="3081"/>
                      <a:pt x="1" y="3081"/>
                    </a:cubicBezTo>
                    <a:cubicBezTo>
                      <a:pt x="1" y="3081"/>
                      <a:pt x="2309" y="3293"/>
                      <a:pt x="3317" y="4991"/>
                    </a:cubicBezTo>
                    <a:cubicBezTo>
                      <a:pt x="4060" y="6265"/>
                      <a:pt x="4431" y="8095"/>
                      <a:pt x="5280" y="10668"/>
                    </a:cubicBezTo>
                    <a:cubicBezTo>
                      <a:pt x="5890" y="9289"/>
                      <a:pt x="6845" y="7299"/>
                      <a:pt x="6845" y="7299"/>
                    </a:cubicBezTo>
                    <a:cubicBezTo>
                      <a:pt x="6845" y="7299"/>
                      <a:pt x="8251" y="16903"/>
                      <a:pt x="10002" y="19078"/>
                    </a:cubicBezTo>
                    <a:lnTo>
                      <a:pt x="10002" y="19105"/>
                    </a:lnTo>
                    <a:cubicBezTo>
                      <a:pt x="10002" y="19105"/>
                      <a:pt x="11753" y="14489"/>
                      <a:pt x="10665" y="10350"/>
                    </a:cubicBezTo>
                    <a:cubicBezTo>
                      <a:pt x="9774" y="6850"/>
                      <a:pt x="9669" y="6460"/>
                      <a:pt x="9658" y="6424"/>
                    </a:cubicBezTo>
                    <a:lnTo>
                      <a:pt x="9658" y="6424"/>
                    </a:lnTo>
                    <a:lnTo>
                      <a:pt x="12337" y="8891"/>
                    </a:lnTo>
                    <a:cubicBezTo>
                      <a:pt x="12337" y="8891"/>
                      <a:pt x="12018" y="6450"/>
                      <a:pt x="10453" y="4301"/>
                    </a:cubicBezTo>
                    <a:cubicBezTo>
                      <a:pt x="8888" y="2126"/>
                      <a:pt x="7084" y="2126"/>
                      <a:pt x="7084" y="2126"/>
                    </a:cubicBezTo>
                    <a:lnTo>
                      <a:pt x="10002" y="1330"/>
                    </a:lnTo>
                    <a:cubicBezTo>
                      <a:pt x="10002" y="1330"/>
                      <a:pt x="8472" y="0"/>
                      <a:pt x="5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1"/>
              <p:cNvSpPr/>
              <p:nvPr/>
            </p:nvSpPr>
            <p:spPr>
              <a:xfrm>
                <a:off x="8227475" y="2162038"/>
                <a:ext cx="351525" cy="518350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0734" extrusionOk="0">
                    <a:moveTo>
                      <a:pt x="5154" y="0"/>
                    </a:moveTo>
                    <a:cubicBezTo>
                      <a:pt x="5008" y="0"/>
                      <a:pt x="4855" y="5"/>
                      <a:pt x="4696" y="14"/>
                    </a:cubicBezTo>
                    <a:cubicBezTo>
                      <a:pt x="2043" y="173"/>
                      <a:pt x="0" y="465"/>
                      <a:pt x="0" y="465"/>
                    </a:cubicBezTo>
                    <a:cubicBezTo>
                      <a:pt x="0" y="465"/>
                      <a:pt x="106" y="4896"/>
                      <a:pt x="2521" y="6806"/>
                    </a:cubicBezTo>
                    <a:cubicBezTo>
                      <a:pt x="3195" y="4759"/>
                      <a:pt x="3825" y="3805"/>
                      <a:pt x="4432" y="3805"/>
                    </a:cubicBezTo>
                    <a:cubicBezTo>
                      <a:pt x="4494" y="3805"/>
                      <a:pt x="4555" y="3815"/>
                      <a:pt x="4616" y="3834"/>
                    </a:cubicBezTo>
                    <a:cubicBezTo>
                      <a:pt x="4112" y="5851"/>
                      <a:pt x="4961" y="8742"/>
                      <a:pt x="6049" y="9671"/>
                    </a:cubicBezTo>
                    <a:cubicBezTo>
                      <a:pt x="6553" y="7814"/>
                      <a:pt x="6792" y="7151"/>
                      <a:pt x="7694" y="6461"/>
                    </a:cubicBezTo>
                    <a:cubicBezTo>
                      <a:pt x="8065" y="8185"/>
                      <a:pt x="8755" y="11050"/>
                      <a:pt x="9737" y="13332"/>
                    </a:cubicBezTo>
                    <a:cubicBezTo>
                      <a:pt x="11541" y="17444"/>
                      <a:pt x="14061" y="20734"/>
                      <a:pt x="14061" y="20734"/>
                    </a:cubicBezTo>
                    <a:cubicBezTo>
                      <a:pt x="14061" y="20734"/>
                      <a:pt x="13769" y="13783"/>
                      <a:pt x="13132" y="11236"/>
                    </a:cubicBezTo>
                    <a:cubicBezTo>
                      <a:pt x="12151" y="7151"/>
                      <a:pt x="9127" y="5294"/>
                      <a:pt x="9126" y="5294"/>
                    </a:cubicBezTo>
                    <a:lnTo>
                      <a:pt x="9126" y="5294"/>
                    </a:lnTo>
                    <a:lnTo>
                      <a:pt x="11541" y="5930"/>
                    </a:lnTo>
                    <a:cubicBezTo>
                      <a:pt x="11541" y="5930"/>
                      <a:pt x="10957" y="4126"/>
                      <a:pt x="9339" y="2959"/>
                    </a:cubicBezTo>
                    <a:cubicBezTo>
                      <a:pt x="7831" y="1889"/>
                      <a:pt x="6078" y="1844"/>
                      <a:pt x="5796" y="1844"/>
                    </a:cubicBezTo>
                    <a:cubicBezTo>
                      <a:pt x="5771" y="1844"/>
                      <a:pt x="5757" y="1845"/>
                      <a:pt x="5757" y="1845"/>
                    </a:cubicBezTo>
                    <a:lnTo>
                      <a:pt x="8171" y="1102"/>
                    </a:lnTo>
                    <a:cubicBezTo>
                      <a:pt x="8171" y="1102"/>
                      <a:pt x="7445" y="0"/>
                      <a:pt x="5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41"/>
              <p:cNvSpPr/>
              <p:nvPr/>
            </p:nvSpPr>
            <p:spPr>
              <a:xfrm>
                <a:off x="8227475" y="2162038"/>
                <a:ext cx="351525" cy="518350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0734" extrusionOk="0">
                    <a:moveTo>
                      <a:pt x="5154" y="0"/>
                    </a:moveTo>
                    <a:cubicBezTo>
                      <a:pt x="5008" y="0"/>
                      <a:pt x="4855" y="5"/>
                      <a:pt x="4696" y="14"/>
                    </a:cubicBezTo>
                    <a:cubicBezTo>
                      <a:pt x="2043" y="173"/>
                      <a:pt x="0" y="465"/>
                      <a:pt x="0" y="465"/>
                    </a:cubicBezTo>
                    <a:cubicBezTo>
                      <a:pt x="0" y="465"/>
                      <a:pt x="106" y="4896"/>
                      <a:pt x="2521" y="6806"/>
                    </a:cubicBezTo>
                    <a:cubicBezTo>
                      <a:pt x="3195" y="4759"/>
                      <a:pt x="3825" y="3805"/>
                      <a:pt x="4432" y="3805"/>
                    </a:cubicBezTo>
                    <a:cubicBezTo>
                      <a:pt x="4494" y="3805"/>
                      <a:pt x="4555" y="3815"/>
                      <a:pt x="4616" y="3834"/>
                    </a:cubicBezTo>
                    <a:cubicBezTo>
                      <a:pt x="4112" y="5851"/>
                      <a:pt x="4961" y="8742"/>
                      <a:pt x="6049" y="9671"/>
                    </a:cubicBezTo>
                    <a:cubicBezTo>
                      <a:pt x="6553" y="7814"/>
                      <a:pt x="6792" y="7151"/>
                      <a:pt x="7694" y="6461"/>
                    </a:cubicBezTo>
                    <a:cubicBezTo>
                      <a:pt x="8065" y="8185"/>
                      <a:pt x="8755" y="11050"/>
                      <a:pt x="9737" y="13332"/>
                    </a:cubicBezTo>
                    <a:cubicBezTo>
                      <a:pt x="11541" y="17444"/>
                      <a:pt x="14061" y="20734"/>
                      <a:pt x="14061" y="20734"/>
                    </a:cubicBezTo>
                    <a:cubicBezTo>
                      <a:pt x="14061" y="20734"/>
                      <a:pt x="13769" y="13783"/>
                      <a:pt x="13132" y="11236"/>
                    </a:cubicBezTo>
                    <a:cubicBezTo>
                      <a:pt x="12151" y="7151"/>
                      <a:pt x="9127" y="5294"/>
                      <a:pt x="9126" y="5294"/>
                    </a:cubicBezTo>
                    <a:lnTo>
                      <a:pt x="9126" y="5294"/>
                    </a:lnTo>
                    <a:lnTo>
                      <a:pt x="11541" y="5930"/>
                    </a:lnTo>
                    <a:cubicBezTo>
                      <a:pt x="11541" y="5930"/>
                      <a:pt x="10957" y="4126"/>
                      <a:pt x="9339" y="2959"/>
                    </a:cubicBezTo>
                    <a:cubicBezTo>
                      <a:pt x="7831" y="1889"/>
                      <a:pt x="6078" y="1844"/>
                      <a:pt x="5796" y="1844"/>
                    </a:cubicBezTo>
                    <a:cubicBezTo>
                      <a:pt x="5771" y="1844"/>
                      <a:pt x="5757" y="1845"/>
                      <a:pt x="5757" y="1845"/>
                    </a:cubicBezTo>
                    <a:lnTo>
                      <a:pt x="8171" y="1102"/>
                    </a:lnTo>
                    <a:cubicBezTo>
                      <a:pt x="8171" y="1102"/>
                      <a:pt x="7445" y="0"/>
                      <a:pt x="51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1"/>
              <p:cNvSpPr/>
              <p:nvPr/>
            </p:nvSpPr>
            <p:spPr>
              <a:xfrm>
                <a:off x="8227475" y="2173663"/>
                <a:ext cx="351525" cy="5067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0269" extrusionOk="0">
                    <a:moveTo>
                      <a:pt x="0" y="0"/>
                    </a:moveTo>
                    <a:cubicBezTo>
                      <a:pt x="0" y="0"/>
                      <a:pt x="1380" y="823"/>
                      <a:pt x="4033" y="1804"/>
                    </a:cubicBezTo>
                    <a:cubicBezTo>
                      <a:pt x="6686" y="2786"/>
                      <a:pt x="9604" y="6102"/>
                      <a:pt x="10639" y="9763"/>
                    </a:cubicBezTo>
                    <a:cubicBezTo>
                      <a:pt x="11647" y="13424"/>
                      <a:pt x="14061" y="20269"/>
                      <a:pt x="14061" y="20269"/>
                    </a:cubicBezTo>
                    <a:cubicBezTo>
                      <a:pt x="13822" y="18067"/>
                      <a:pt x="12867" y="14432"/>
                      <a:pt x="11567" y="10320"/>
                    </a:cubicBezTo>
                    <a:cubicBezTo>
                      <a:pt x="10294" y="6182"/>
                      <a:pt x="9100" y="4802"/>
                      <a:pt x="6288" y="2600"/>
                    </a:cubicBezTo>
                    <a:cubicBezTo>
                      <a:pt x="3476" y="39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1"/>
              <p:cNvSpPr/>
              <p:nvPr/>
            </p:nvSpPr>
            <p:spPr>
              <a:xfrm>
                <a:off x="8080900" y="2480738"/>
                <a:ext cx="36500" cy="2149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8596" extrusionOk="0">
                    <a:moveTo>
                      <a:pt x="1114" y="0"/>
                    </a:moveTo>
                    <a:cubicBezTo>
                      <a:pt x="610" y="2627"/>
                      <a:pt x="319" y="5280"/>
                      <a:pt x="80" y="7720"/>
                    </a:cubicBezTo>
                    <a:cubicBezTo>
                      <a:pt x="53" y="8012"/>
                      <a:pt x="27" y="8304"/>
                      <a:pt x="0" y="8596"/>
                    </a:cubicBezTo>
                    <a:cubicBezTo>
                      <a:pt x="451" y="5837"/>
                      <a:pt x="1459" y="2759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1"/>
              <p:cNvSpPr/>
              <p:nvPr/>
            </p:nvSpPr>
            <p:spPr>
              <a:xfrm>
                <a:off x="8028500" y="2160338"/>
                <a:ext cx="240625" cy="1712350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8494" extrusionOk="0">
                    <a:moveTo>
                      <a:pt x="9243" y="0"/>
                    </a:moveTo>
                    <a:cubicBezTo>
                      <a:pt x="9143" y="0"/>
                      <a:pt x="9034" y="42"/>
                      <a:pt x="8941" y="135"/>
                    </a:cubicBezTo>
                    <a:cubicBezTo>
                      <a:pt x="3874" y="5255"/>
                      <a:pt x="2892" y="13718"/>
                      <a:pt x="2176" y="20536"/>
                    </a:cubicBezTo>
                    <a:cubicBezTo>
                      <a:pt x="1088" y="30883"/>
                      <a:pt x="1619" y="41309"/>
                      <a:pt x="1274" y="51682"/>
                    </a:cubicBezTo>
                    <a:cubicBezTo>
                      <a:pt x="902" y="63329"/>
                      <a:pt x="0" y="66008"/>
                      <a:pt x="0" y="68157"/>
                    </a:cubicBezTo>
                    <a:cubicBezTo>
                      <a:pt x="583" y="68404"/>
                      <a:pt x="1114" y="68494"/>
                      <a:pt x="1639" y="68494"/>
                    </a:cubicBezTo>
                    <a:cubicBezTo>
                      <a:pt x="2356" y="68494"/>
                      <a:pt x="3062" y="68325"/>
                      <a:pt x="3874" y="68157"/>
                    </a:cubicBezTo>
                    <a:cubicBezTo>
                      <a:pt x="3874" y="65080"/>
                      <a:pt x="3953" y="57731"/>
                      <a:pt x="3980" y="56219"/>
                    </a:cubicBezTo>
                    <a:cubicBezTo>
                      <a:pt x="4033" y="52531"/>
                      <a:pt x="3927" y="48843"/>
                      <a:pt x="3874" y="45182"/>
                    </a:cubicBezTo>
                    <a:cubicBezTo>
                      <a:pt x="3662" y="34809"/>
                      <a:pt x="3423" y="24330"/>
                      <a:pt x="5333" y="14063"/>
                    </a:cubicBezTo>
                    <a:cubicBezTo>
                      <a:pt x="6208" y="9368"/>
                      <a:pt x="7614" y="4857"/>
                      <a:pt x="9498" y="480"/>
                    </a:cubicBezTo>
                    <a:cubicBezTo>
                      <a:pt x="9624" y="191"/>
                      <a:pt x="9456" y="0"/>
                      <a:pt x="9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1"/>
              <p:cNvSpPr/>
              <p:nvPr/>
            </p:nvSpPr>
            <p:spPr>
              <a:xfrm>
                <a:off x="8070275" y="2157813"/>
                <a:ext cx="198900" cy="1712425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68497" extrusionOk="0">
                    <a:moveTo>
                      <a:pt x="7562" y="1"/>
                    </a:moveTo>
                    <a:cubicBezTo>
                      <a:pt x="7465" y="1"/>
                      <a:pt x="7360" y="40"/>
                      <a:pt x="7270" y="130"/>
                    </a:cubicBezTo>
                    <a:cubicBezTo>
                      <a:pt x="4431" y="2995"/>
                      <a:pt x="2893" y="6895"/>
                      <a:pt x="1937" y="10954"/>
                    </a:cubicBezTo>
                    <a:cubicBezTo>
                      <a:pt x="3158" y="14164"/>
                      <a:pt x="2335" y="16870"/>
                      <a:pt x="1964" y="20080"/>
                    </a:cubicBezTo>
                    <a:cubicBezTo>
                      <a:pt x="1088" y="27402"/>
                      <a:pt x="1142" y="33239"/>
                      <a:pt x="1009" y="39182"/>
                    </a:cubicBezTo>
                    <a:cubicBezTo>
                      <a:pt x="850" y="45257"/>
                      <a:pt x="1088" y="48440"/>
                      <a:pt x="1009" y="54516"/>
                    </a:cubicBezTo>
                    <a:cubicBezTo>
                      <a:pt x="956" y="59477"/>
                      <a:pt x="478" y="64836"/>
                      <a:pt x="1" y="68497"/>
                    </a:cubicBezTo>
                    <a:cubicBezTo>
                      <a:pt x="691" y="68497"/>
                      <a:pt x="1407" y="68338"/>
                      <a:pt x="2203" y="68178"/>
                    </a:cubicBezTo>
                    <a:cubicBezTo>
                      <a:pt x="2203" y="65074"/>
                      <a:pt x="2282" y="57726"/>
                      <a:pt x="2309" y="56214"/>
                    </a:cubicBezTo>
                    <a:cubicBezTo>
                      <a:pt x="2362" y="52552"/>
                      <a:pt x="2256" y="48865"/>
                      <a:pt x="2203" y="45177"/>
                    </a:cubicBezTo>
                    <a:cubicBezTo>
                      <a:pt x="1991" y="34804"/>
                      <a:pt x="1752" y="24325"/>
                      <a:pt x="3662" y="14085"/>
                    </a:cubicBezTo>
                    <a:cubicBezTo>
                      <a:pt x="4537" y="9362"/>
                      <a:pt x="5943" y="4852"/>
                      <a:pt x="7827" y="475"/>
                    </a:cubicBezTo>
                    <a:cubicBezTo>
                      <a:pt x="7955" y="200"/>
                      <a:pt x="7779" y="1"/>
                      <a:pt x="7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1"/>
              <p:cNvSpPr/>
              <p:nvPr/>
            </p:nvSpPr>
            <p:spPr>
              <a:xfrm>
                <a:off x="8008600" y="2045438"/>
                <a:ext cx="276600" cy="321250"/>
              </a:xfrm>
              <a:custGeom>
                <a:avLst/>
                <a:gdLst/>
                <a:ahLst/>
                <a:cxnLst/>
                <a:rect l="l" t="t" r="r" b="b"/>
                <a:pathLst>
                  <a:path w="11064" h="12850" extrusionOk="0">
                    <a:moveTo>
                      <a:pt x="5857" y="0"/>
                    </a:moveTo>
                    <a:cubicBezTo>
                      <a:pt x="4393" y="0"/>
                      <a:pt x="2051" y="1232"/>
                      <a:pt x="1274" y="2715"/>
                    </a:cubicBezTo>
                    <a:cubicBezTo>
                      <a:pt x="319" y="4546"/>
                      <a:pt x="717" y="6854"/>
                      <a:pt x="584" y="8923"/>
                    </a:cubicBezTo>
                    <a:cubicBezTo>
                      <a:pt x="398" y="11311"/>
                      <a:pt x="1" y="12849"/>
                      <a:pt x="1" y="12849"/>
                    </a:cubicBezTo>
                    <a:cubicBezTo>
                      <a:pt x="1" y="12849"/>
                      <a:pt x="1247" y="11762"/>
                      <a:pt x="2149" y="9984"/>
                    </a:cubicBezTo>
                    <a:cubicBezTo>
                      <a:pt x="2839" y="8578"/>
                      <a:pt x="3104" y="6482"/>
                      <a:pt x="3476" y="6058"/>
                    </a:cubicBezTo>
                    <a:cubicBezTo>
                      <a:pt x="3913" y="5567"/>
                      <a:pt x="4672" y="5447"/>
                      <a:pt x="5307" y="5447"/>
                    </a:cubicBezTo>
                    <a:cubicBezTo>
                      <a:pt x="5906" y="5447"/>
                      <a:pt x="6394" y="5554"/>
                      <a:pt x="6394" y="5554"/>
                    </a:cubicBezTo>
                    <a:lnTo>
                      <a:pt x="10427" y="5660"/>
                    </a:lnTo>
                    <a:cubicBezTo>
                      <a:pt x="10427" y="5660"/>
                      <a:pt x="11063" y="3405"/>
                      <a:pt x="10161" y="2052"/>
                    </a:cubicBezTo>
                    <a:cubicBezTo>
                      <a:pt x="9286" y="672"/>
                      <a:pt x="8490" y="513"/>
                      <a:pt x="8490" y="513"/>
                    </a:cubicBezTo>
                    <a:lnTo>
                      <a:pt x="8463" y="1893"/>
                    </a:lnTo>
                    <a:cubicBezTo>
                      <a:pt x="8463" y="1893"/>
                      <a:pt x="7747" y="433"/>
                      <a:pt x="6368" y="62"/>
                    </a:cubicBezTo>
                    <a:cubicBezTo>
                      <a:pt x="6215" y="20"/>
                      <a:pt x="6043" y="0"/>
                      <a:pt x="5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1"/>
              <p:cNvSpPr/>
              <p:nvPr/>
            </p:nvSpPr>
            <p:spPr>
              <a:xfrm>
                <a:off x="8072925" y="2065538"/>
                <a:ext cx="159875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4352" extrusionOk="0">
                    <a:moveTo>
                      <a:pt x="744" y="1"/>
                    </a:moveTo>
                    <a:lnTo>
                      <a:pt x="1" y="478"/>
                    </a:lnTo>
                    <a:cubicBezTo>
                      <a:pt x="1" y="478"/>
                      <a:pt x="8" y="478"/>
                      <a:pt x="21" y="478"/>
                    </a:cubicBezTo>
                    <a:cubicBezTo>
                      <a:pt x="202" y="478"/>
                      <a:pt x="1600" y="524"/>
                      <a:pt x="3529" y="1884"/>
                    </a:cubicBezTo>
                    <a:cubicBezTo>
                      <a:pt x="5572" y="3344"/>
                      <a:pt x="6395" y="4352"/>
                      <a:pt x="6395" y="4352"/>
                    </a:cubicBezTo>
                    <a:cubicBezTo>
                      <a:pt x="6395" y="4352"/>
                      <a:pt x="5413" y="2256"/>
                      <a:pt x="3344" y="1115"/>
                    </a:cubicBezTo>
                    <a:cubicBezTo>
                      <a:pt x="1831" y="266"/>
                      <a:pt x="744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1"/>
              <p:cNvSpPr/>
              <p:nvPr/>
            </p:nvSpPr>
            <p:spPr>
              <a:xfrm>
                <a:off x="7919075" y="2144888"/>
                <a:ext cx="279225" cy="491075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9643" extrusionOk="0">
                    <a:moveTo>
                      <a:pt x="5818" y="1"/>
                    </a:moveTo>
                    <a:cubicBezTo>
                      <a:pt x="5564" y="1"/>
                      <a:pt x="5313" y="20"/>
                      <a:pt x="5067" y="63"/>
                    </a:cubicBezTo>
                    <a:cubicBezTo>
                      <a:pt x="2308" y="541"/>
                      <a:pt x="1008" y="2212"/>
                      <a:pt x="1008" y="2212"/>
                    </a:cubicBezTo>
                    <a:lnTo>
                      <a:pt x="4006" y="2425"/>
                    </a:lnTo>
                    <a:cubicBezTo>
                      <a:pt x="4006" y="2425"/>
                      <a:pt x="2229" y="2796"/>
                      <a:pt x="1114" y="5210"/>
                    </a:cubicBezTo>
                    <a:cubicBezTo>
                      <a:pt x="0" y="7624"/>
                      <a:pt x="186" y="10065"/>
                      <a:pt x="186" y="10065"/>
                    </a:cubicBezTo>
                    <a:lnTo>
                      <a:pt x="2333" y="7148"/>
                    </a:lnTo>
                    <a:lnTo>
                      <a:pt x="2333" y="7148"/>
                    </a:lnTo>
                    <a:cubicBezTo>
                      <a:pt x="2328" y="7189"/>
                      <a:pt x="2291" y="7605"/>
                      <a:pt x="2069" y="11179"/>
                    </a:cubicBezTo>
                    <a:cubicBezTo>
                      <a:pt x="1831" y="15477"/>
                      <a:pt x="4430" y="19642"/>
                      <a:pt x="4430" y="19642"/>
                    </a:cubicBezTo>
                    <a:cubicBezTo>
                      <a:pt x="5730" y="17175"/>
                      <a:pt x="5253" y="7466"/>
                      <a:pt x="5253" y="7465"/>
                    </a:cubicBezTo>
                    <a:lnTo>
                      <a:pt x="5253" y="7465"/>
                    </a:lnTo>
                    <a:cubicBezTo>
                      <a:pt x="5253" y="7465"/>
                      <a:pt x="6579" y="9243"/>
                      <a:pt x="7428" y="10463"/>
                    </a:cubicBezTo>
                    <a:cubicBezTo>
                      <a:pt x="7773" y="7784"/>
                      <a:pt x="7773" y="5926"/>
                      <a:pt x="8251" y="4520"/>
                    </a:cubicBezTo>
                    <a:cubicBezTo>
                      <a:pt x="8914" y="2663"/>
                      <a:pt x="11169" y="2000"/>
                      <a:pt x="11169" y="2000"/>
                    </a:cubicBezTo>
                    <a:cubicBezTo>
                      <a:pt x="11169" y="2000"/>
                      <a:pt x="8379" y="1"/>
                      <a:pt x="58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1"/>
              <p:cNvSpPr/>
              <p:nvPr/>
            </p:nvSpPr>
            <p:spPr>
              <a:xfrm>
                <a:off x="7797025" y="2137488"/>
                <a:ext cx="4357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17431" h="18931" extrusionOk="0">
                    <a:moveTo>
                      <a:pt x="11363" y="0"/>
                    </a:moveTo>
                    <a:cubicBezTo>
                      <a:pt x="9879" y="0"/>
                      <a:pt x="9259" y="651"/>
                      <a:pt x="9259" y="651"/>
                    </a:cubicBezTo>
                    <a:lnTo>
                      <a:pt x="11514" y="1792"/>
                    </a:lnTo>
                    <a:cubicBezTo>
                      <a:pt x="11514" y="1792"/>
                      <a:pt x="11081" y="1702"/>
                      <a:pt x="10433" y="1702"/>
                    </a:cubicBezTo>
                    <a:cubicBezTo>
                      <a:pt x="9719" y="1702"/>
                      <a:pt x="8745" y="1811"/>
                      <a:pt x="7800" y="2270"/>
                    </a:cubicBezTo>
                    <a:cubicBezTo>
                      <a:pt x="5996" y="3119"/>
                      <a:pt x="5094" y="4790"/>
                      <a:pt x="5094" y="4790"/>
                    </a:cubicBezTo>
                    <a:lnTo>
                      <a:pt x="7615" y="4604"/>
                    </a:lnTo>
                    <a:lnTo>
                      <a:pt x="7615" y="4604"/>
                    </a:lnTo>
                    <a:cubicBezTo>
                      <a:pt x="7614" y="4604"/>
                      <a:pt x="4298" y="5904"/>
                      <a:pt x="2600" y="9724"/>
                    </a:cubicBezTo>
                    <a:cubicBezTo>
                      <a:pt x="1513" y="12139"/>
                      <a:pt x="1" y="18930"/>
                      <a:pt x="1" y="18930"/>
                    </a:cubicBezTo>
                    <a:cubicBezTo>
                      <a:pt x="1" y="18930"/>
                      <a:pt x="3051" y="16145"/>
                      <a:pt x="5572" y="12404"/>
                    </a:cubicBezTo>
                    <a:cubicBezTo>
                      <a:pt x="6951" y="10335"/>
                      <a:pt x="8119" y="7655"/>
                      <a:pt x="8782" y="6010"/>
                    </a:cubicBezTo>
                    <a:cubicBezTo>
                      <a:pt x="9578" y="6833"/>
                      <a:pt x="9657" y="7549"/>
                      <a:pt x="9843" y="9459"/>
                    </a:cubicBezTo>
                    <a:cubicBezTo>
                      <a:pt x="11090" y="8743"/>
                      <a:pt x="12416" y="6037"/>
                      <a:pt x="12284" y="3967"/>
                    </a:cubicBezTo>
                    <a:cubicBezTo>
                      <a:pt x="12309" y="3965"/>
                      <a:pt x="12334" y="3963"/>
                      <a:pt x="12358" y="3963"/>
                    </a:cubicBezTo>
                    <a:cubicBezTo>
                      <a:pt x="13012" y="3963"/>
                      <a:pt x="13516" y="4983"/>
                      <a:pt x="13823" y="7284"/>
                    </a:cubicBezTo>
                    <a:cubicBezTo>
                      <a:pt x="16529" y="5825"/>
                      <a:pt x="17431" y="1474"/>
                      <a:pt x="17431" y="1474"/>
                    </a:cubicBezTo>
                    <a:cubicBezTo>
                      <a:pt x="17431" y="1474"/>
                      <a:pt x="15467" y="810"/>
                      <a:pt x="12894" y="200"/>
                    </a:cubicBezTo>
                    <a:cubicBezTo>
                      <a:pt x="12305" y="56"/>
                      <a:pt x="11797" y="0"/>
                      <a:pt x="11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1"/>
              <p:cNvSpPr/>
              <p:nvPr/>
            </p:nvSpPr>
            <p:spPr>
              <a:xfrm>
                <a:off x="7797025" y="2137488"/>
                <a:ext cx="4357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17431" h="18931" extrusionOk="0">
                    <a:moveTo>
                      <a:pt x="11363" y="0"/>
                    </a:moveTo>
                    <a:cubicBezTo>
                      <a:pt x="9879" y="0"/>
                      <a:pt x="9259" y="651"/>
                      <a:pt x="9259" y="651"/>
                    </a:cubicBezTo>
                    <a:lnTo>
                      <a:pt x="11514" y="1792"/>
                    </a:lnTo>
                    <a:cubicBezTo>
                      <a:pt x="11514" y="1792"/>
                      <a:pt x="11081" y="1702"/>
                      <a:pt x="10433" y="1702"/>
                    </a:cubicBezTo>
                    <a:cubicBezTo>
                      <a:pt x="9719" y="1702"/>
                      <a:pt x="8745" y="1811"/>
                      <a:pt x="7800" y="2270"/>
                    </a:cubicBezTo>
                    <a:cubicBezTo>
                      <a:pt x="5996" y="3119"/>
                      <a:pt x="5094" y="4790"/>
                      <a:pt x="5094" y="4790"/>
                    </a:cubicBezTo>
                    <a:lnTo>
                      <a:pt x="7615" y="4604"/>
                    </a:lnTo>
                    <a:lnTo>
                      <a:pt x="7615" y="4604"/>
                    </a:lnTo>
                    <a:cubicBezTo>
                      <a:pt x="7614" y="4604"/>
                      <a:pt x="4298" y="5904"/>
                      <a:pt x="2600" y="9724"/>
                    </a:cubicBezTo>
                    <a:cubicBezTo>
                      <a:pt x="1513" y="12139"/>
                      <a:pt x="1" y="18930"/>
                      <a:pt x="1" y="18930"/>
                    </a:cubicBezTo>
                    <a:cubicBezTo>
                      <a:pt x="1" y="18930"/>
                      <a:pt x="3051" y="16145"/>
                      <a:pt x="5572" y="12404"/>
                    </a:cubicBezTo>
                    <a:cubicBezTo>
                      <a:pt x="6951" y="10335"/>
                      <a:pt x="8119" y="7655"/>
                      <a:pt x="8782" y="6010"/>
                    </a:cubicBezTo>
                    <a:cubicBezTo>
                      <a:pt x="9578" y="6833"/>
                      <a:pt x="9657" y="7549"/>
                      <a:pt x="9843" y="9459"/>
                    </a:cubicBezTo>
                    <a:cubicBezTo>
                      <a:pt x="11090" y="8743"/>
                      <a:pt x="12416" y="6037"/>
                      <a:pt x="12284" y="3967"/>
                    </a:cubicBezTo>
                    <a:cubicBezTo>
                      <a:pt x="12309" y="3965"/>
                      <a:pt x="12334" y="3963"/>
                      <a:pt x="12358" y="3963"/>
                    </a:cubicBezTo>
                    <a:cubicBezTo>
                      <a:pt x="13012" y="3963"/>
                      <a:pt x="13516" y="4983"/>
                      <a:pt x="13823" y="7284"/>
                    </a:cubicBezTo>
                    <a:cubicBezTo>
                      <a:pt x="16529" y="5825"/>
                      <a:pt x="17431" y="1474"/>
                      <a:pt x="17431" y="1474"/>
                    </a:cubicBezTo>
                    <a:cubicBezTo>
                      <a:pt x="17431" y="1474"/>
                      <a:pt x="15467" y="810"/>
                      <a:pt x="12894" y="200"/>
                    </a:cubicBezTo>
                    <a:cubicBezTo>
                      <a:pt x="12305" y="56"/>
                      <a:pt x="11797" y="0"/>
                      <a:pt x="11363" y="0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1"/>
              <p:cNvSpPr/>
              <p:nvPr/>
            </p:nvSpPr>
            <p:spPr>
              <a:xfrm>
                <a:off x="7796375" y="2184913"/>
                <a:ext cx="3694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4778" h="17034" extrusionOk="0">
                    <a:moveTo>
                      <a:pt x="14038" y="0"/>
                    </a:moveTo>
                    <a:cubicBezTo>
                      <a:pt x="13423" y="0"/>
                      <a:pt x="12231" y="251"/>
                      <a:pt x="10798" y="1009"/>
                    </a:cubicBezTo>
                    <a:cubicBezTo>
                      <a:pt x="7614" y="2707"/>
                      <a:pt x="6235" y="3821"/>
                      <a:pt x="4245" y="7668"/>
                    </a:cubicBezTo>
                    <a:cubicBezTo>
                      <a:pt x="2229" y="11515"/>
                      <a:pt x="637" y="14911"/>
                      <a:pt x="0" y="17033"/>
                    </a:cubicBezTo>
                    <a:lnTo>
                      <a:pt x="27" y="17033"/>
                    </a:lnTo>
                    <a:cubicBezTo>
                      <a:pt x="27" y="17033"/>
                      <a:pt x="3608" y="10719"/>
                      <a:pt x="5253" y="7297"/>
                    </a:cubicBezTo>
                    <a:cubicBezTo>
                      <a:pt x="6898" y="3874"/>
                      <a:pt x="10373" y="1142"/>
                      <a:pt x="13159" y="638"/>
                    </a:cubicBezTo>
                    <a:cubicBezTo>
                      <a:pt x="14680" y="363"/>
                      <a:pt x="14777" y="0"/>
                      <a:pt x="14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1"/>
              <p:cNvSpPr/>
              <p:nvPr/>
            </p:nvSpPr>
            <p:spPr>
              <a:xfrm>
                <a:off x="8014575" y="2184913"/>
                <a:ext cx="229500" cy="616850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4674" extrusionOk="0">
                    <a:moveTo>
                      <a:pt x="8109" y="0"/>
                    </a:moveTo>
                    <a:cubicBezTo>
                      <a:pt x="8103" y="0"/>
                      <a:pt x="8097" y="1"/>
                      <a:pt x="8092" y="1"/>
                    </a:cubicBezTo>
                    <a:cubicBezTo>
                      <a:pt x="6659" y="187"/>
                      <a:pt x="2706" y="4219"/>
                      <a:pt x="1380" y="7403"/>
                    </a:cubicBezTo>
                    <a:cubicBezTo>
                      <a:pt x="53" y="10613"/>
                      <a:pt x="0" y="16503"/>
                      <a:pt x="0" y="16503"/>
                    </a:cubicBezTo>
                    <a:lnTo>
                      <a:pt x="2547" y="13160"/>
                    </a:lnTo>
                    <a:lnTo>
                      <a:pt x="2547" y="13160"/>
                    </a:lnTo>
                    <a:cubicBezTo>
                      <a:pt x="2547" y="13160"/>
                      <a:pt x="2149" y="14911"/>
                      <a:pt x="2786" y="18651"/>
                    </a:cubicBezTo>
                    <a:cubicBezTo>
                      <a:pt x="3370" y="22127"/>
                      <a:pt x="4404" y="24674"/>
                      <a:pt x="4404" y="24674"/>
                    </a:cubicBezTo>
                    <a:cubicBezTo>
                      <a:pt x="4404" y="24674"/>
                      <a:pt x="4935" y="21437"/>
                      <a:pt x="5359" y="18545"/>
                    </a:cubicBezTo>
                    <a:cubicBezTo>
                      <a:pt x="5757" y="15946"/>
                      <a:pt x="5598" y="13691"/>
                      <a:pt x="5598" y="13690"/>
                    </a:cubicBezTo>
                    <a:lnTo>
                      <a:pt x="5598" y="13690"/>
                    </a:lnTo>
                    <a:lnTo>
                      <a:pt x="7853" y="18147"/>
                    </a:lnTo>
                    <a:cubicBezTo>
                      <a:pt x="7853" y="18147"/>
                      <a:pt x="7880" y="15150"/>
                      <a:pt x="7720" y="12948"/>
                    </a:cubicBezTo>
                    <a:cubicBezTo>
                      <a:pt x="7588" y="10772"/>
                      <a:pt x="6845" y="9260"/>
                      <a:pt x="6925" y="7005"/>
                    </a:cubicBezTo>
                    <a:lnTo>
                      <a:pt x="6925" y="7005"/>
                    </a:lnTo>
                    <a:cubicBezTo>
                      <a:pt x="7933" y="8968"/>
                      <a:pt x="9180" y="11276"/>
                      <a:pt x="9180" y="11276"/>
                    </a:cubicBezTo>
                    <a:cubicBezTo>
                      <a:pt x="9180" y="11276"/>
                      <a:pt x="9153" y="8623"/>
                      <a:pt x="9100" y="5334"/>
                    </a:cubicBezTo>
                    <a:cubicBezTo>
                      <a:pt x="9074" y="2085"/>
                      <a:pt x="8556" y="0"/>
                      <a:pt x="8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1"/>
              <p:cNvSpPr/>
              <p:nvPr/>
            </p:nvSpPr>
            <p:spPr>
              <a:xfrm>
                <a:off x="8014575" y="2184913"/>
                <a:ext cx="207050" cy="616850"/>
              </a:xfrm>
              <a:custGeom>
                <a:avLst/>
                <a:gdLst/>
                <a:ahLst/>
                <a:cxnLst/>
                <a:rect l="l" t="t" r="r" b="b"/>
                <a:pathLst>
                  <a:path w="8282" h="24674" extrusionOk="0">
                    <a:moveTo>
                      <a:pt x="8094" y="1"/>
                    </a:moveTo>
                    <a:cubicBezTo>
                      <a:pt x="8094" y="1"/>
                      <a:pt x="8093" y="1"/>
                      <a:pt x="8092" y="1"/>
                    </a:cubicBezTo>
                    <a:cubicBezTo>
                      <a:pt x="6659" y="187"/>
                      <a:pt x="2706" y="4219"/>
                      <a:pt x="1380" y="7403"/>
                    </a:cubicBezTo>
                    <a:cubicBezTo>
                      <a:pt x="53" y="10613"/>
                      <a:pt x="0" y="16503"/>
                      <a:pt x="0" y="16503"/>
                    </a:cubicBezTo>
                    <a:lnTo>
                      <a:pt x="2547" y="13186"/>
                    </a:lnTo>
                    <a:lnTo>
                      <a:pt x="2547" y="13186"/>
                    </a:lnTo>
                    <a:cubicBezTo>
                      <a:pt x="2547" y="13187"/>
                      <a:pt x="2149" y="14911"/>
                      <a:pt x="2786" y="18651"/>
                    </a:cubicBezTo>
                    <a:cubicBezTo>
                      <a:pt x="3370" y="22127"/>
                      <a:pt x="4404" y="24674"/>
                      <a:pt x="4404" y="24674"/>
                    </a:cubicBezTo>
                    <a:cubicBezTo>
                      <a:pt x="4404" y="24674"/>
                      <a:pt x="3104" y="14964"/>
                      <a:pt x="4537" y="8278"/>
                    </a:cubicBezTo>
                    <a:cubicBezTo>
                      <a:pt x="5673" y="3048"/>
                      <a:pt x="8281" y="1"/>
                      <a:pt x="8094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1"/>
              <p:cNvSpPr/>
              <p:nvPr/>
            </p:nvSpPr>
            <p:spPr>
              <a:xfrm>
                <a:off x="8092175" y="2184938"/>
                <a:ext cx="127350" cy="468925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8757" extrusionOk="0">
                    <a:moveTo>
                      <a:pt x="5094" y="0"/>
                    </a:moveTo>
                    <a:cubicBezTo>
                      <a:pt x="5093" y="1"/>
                      <a:pt x="2680" y="2282"/>
                      <a:pt x="1353" y="7561"/>
                    </a:cubicBezTo>
                    <a:cubicBezTo>
                      <a:pt x="0" y="12814"/>
                      <a:pt x="849" y="18757"/>
                      <a:pt x="849" y="18757"/>
                    </a:cubicBezTo>
                    <a:cubicBezTo>
                      <a:pt x="849" y="18757"/>
                      <a:pt x="1008" y="10320"/>
                      <a:pt x="2070" y="6792"/>
                    </a:cubicBezTo>
                    <a:cubicBezTo>
                      <a:pt x="3449" y="2229"/>
                      <a:pt x="5094" y="1"/>
                      <a:pt x="5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1"/>
              <p:cNvSpPr/>
              <p:nvPr/>
            </p:nvSpPr>
            <p:spPr>
              <a:xfrm>
                <a:off x="8215525" y="2184938"/>
                <a:ext cx="303125" cy="579675"/>
              </a:xfrm>
              <a:custGeom>
                <a:avLst/>
                <a:gdLst/>
                <a:ahLst/>
                <a:cxnLst/>
                <a:rect l="l" t="t" r="r" b="b"/>
                <a:pathLst>
                  <a:path w="12125" h="23187" extrusionOk="0">
                    <a:moveTo>
                      <a:pt x="505" y="0"/>
                    </a:moveTo>
                    <a:lnTo>
                      <a:pt x="505" y="0"/>
                    </a:lnTo>
                    <a:cubicBezTo>
                      <a:pt x="54" y="53"/>
                      <a:pt x="1" y="2202"/>
                      <a:pt x="717" y="5412"/>
                    </a:cubicBezTo>
                    <a:cubicBezTo>
                      <a:pt x="1433" y="8649"/>
                      <a:pt x="1990" y="11222"/>
                      <a:pt x="1990" y="11222"/>
                    </a:cubicBezTo>
                    <a:cubicBezTo>
                      <a:pt x="1990" y="11222"/>
                      <a:pt x="2707" y="8702"/>
                      <a:pt x="3237" y="6579"/>
                    </a:cubicBezTo>
                    <a:cubicBezTo>
                      <a:pt x="3794" y="8728"/>
                      <a:pt x="3423" y="10373"/>
                      <a:pt x="3794" y="12549"/>
                    </a:cubicBezTo>
                    <a:cubicBezTo>
                      <a:pt x="4139" y="14698"/>
                      <a:pt x="4856" y="17642"/>
                      <a:pt x="4856" y="17642"/>
                    </a:cubicBezTo>
                    <a:lnTo>
                      <a:pt x="6023" y="12761"/>
                    </a:lnTo>
                    <a:cubicBezTo>
                      <a:pt x="6023" y="12761"/>
                      <a:pt x="6394" y="14989"/>
                      <a:pt x="7376" y="17457"/>
                    </a:cubicBezTo>
                    <a:cubicBezTo>
                      <a:pt x="8437" y="20163"/>
                      <a:pt x="9684" y="23187"/>
                      <a:pt x="9684" y="23187"/>
                    </a:cubicBezTo>
                    <a:cubicBezTo>
                      <a:pt x="9684" y="23187"/>
                      <a:pt x="10109" y="20481"/>
                      <a:pt x="9896" y="16979"/>
                    </a:cubicBezTo>
                    <a:cubicBezTo>
                      <a:pt x="9658" y="13186"/>
                      <a:pt x="8888" y="11567"/>
                      <a:pt x="8888" y="11567"/>
                    </a:cubicBezTo>
                    <a:lnTo>
                      <a:pt x="8888" y="11567"/>
                    </a:lnTo>
                    <a:lnTo>
                      <a:pt x="12125" y="14247"/>
                    </a:lnTo>
                    <a:cubicBezTo>
                      <a:pt x="12125" y="14247"/>
                      <a:pt x="10719" y="8516"/>
                      <a:pt x="8729" y="5704"/>
                    </a:cubicBezTo>
                    <a:cubicBezTo>
                      <a:pt x="6764" y="2963"/>
                      <a:pt x="2178" y="21"/>
                      <a:pt x="620" y="21"/>
                    </a:cubicBezTo>
                    <a:cubicBezTo>
                      <a:pt x="580" y="21"/>
                      <a:pt x="541" y="23"/>
                      <a:pt x="505" y="27"/>
                    </a:cubicBezTo>
                    <a:lnTo>
                      <a:pt x="5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1"/>
              <p:cNvSpPr/>
              <p:nvPr/>
            </p:nvSpPr>
            <p:spPr>
              <a:xfrm>
                <a:off x="8222825" y="2184813"/>
                <a:ext cx="295825" cy="579800"/>
              </a:xfrm>
              <a:custGeom>
                <a:avLst/>
                <a:gdLst/>
                <a:ahLst/>
                <a:cxnLst/>
                <a:rect l="l" t="t" r="r" b="b"/>
                <a:pathLst>
                  <a:path w="11833" h="23192" extrusionOk="0">
                    <a:moveTo>
                      <a:pt x="309" y="1"/>
                    </a:moveTo>
                    <a:cubicBezTo>
                      <a:pt x="275" y="1"/>
                      <a:pt x="243" y="2"/>
                      <a:pt x="213" y="5"/>
                    </a:cubicBezTo>
                    <a:cubicBezTo>
                      <a:pt x="1" y="32"/>
                      <a:pt x="3237" y="2393"/>
                      <a:pt x="5545" y="7274"/>
                    </a:cubicBezTo>
                    <a:cubicBezTo>
                      <a:pt x="8464" y="13456"/>
                      <a:pt x="9392" y="23192"/>
                      <a:pt x="9392" y="23192"/>
                    </a:cubicBezTo>
                    <a:cubicBezTo>
                      <a:pt x="9392" y="23192"/>
                      <a:pt x="9817" y="20486"/>
                      <a:pt x="9604" y="16984"/>
                    </a:cubicBezTo>
                    <a:cubicBezTo>
                      <a:pt x="9366" y="13164"/>
                      <a:pt x="8596" y="11572"/>
                      <a:pt x="8596" y="11572"/>
                    </a:cubicBezTo>
                    <a:lnTo>
                      <a:pt x="8596" y="11572"/>
                    </a:lnTo>
                    <a:lnTo>
                      <a:pt x="11833" y="14252"/>
                    </a:lnTo>
                    <a:cubicBezTo>
                      <a:pt x="11833" y="14252"/>
                      <a:pt x="10427" y="8521"/>
                      <a:pt x="8410" y="5709"/>
                    </a:cubicBezTo>
                    <a:cubicBezTo>
                      <a:pt x="6463" y="2957"/>
                      <a:pt x="1847" y="1"/>
                      <a:pt x="309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1"/>
              <p:cNvSpPr/>
              <p:nvPr/>
            </p:nvSpPr>
            <p:spPr>
              <a:xfrm>
                <a:off x="8225475" y="2185588"/>
                <a:ext cx="20962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8385" h="17325" extrusionOk="0">
                    <a:moveTo>
                      <a:pt x="1" y="1"/>
                    </a:moveTo>
                    <a:cubicBezTo>
                      <a:pt x="1" y="1"/>
                      <a:pt x="2097" y="1779"/>
                      <a:pt x="4484" y="5917"/>
                    </a:cubicBezTo>
                    <a:cubicBezTo>
                      <a:pt x="6315" y="9127"/>
                      <a:pt x="8384" y="17324"/>
                      <a:pt x="8384" y="17324"/>
                    </a:cubicBezTo>
                    <a:cubicBezTo>
                      <a:pt x="8384" y="17324"/>
                      <a:pt x="7853" y="11329"/>
                      <a:pt x="5360" y="6500"/>
                    </a:cubicBezTo>
                    <a:cubicBezTo>
                      <a:pt x="2866" y="167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1"/>
              <p:cNvSpPr/>
              <p:nvPr/>
            </p:nvSpPr>
            <p:spPr>
              <a:xfrm>
                <a:off x="8053050" y="3716338"/>
                <a:ext cx="683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93" extrusionOk="0">
                    <a:moveTo>
                      <a:pt x="1273" y="1"/>
                    </a:moveTo>
                    <a:cubicBezTo>
                      <a:pt x="690" y="27"/>
                      <a:pt x="0" y="134"/>
                      <a:pt x="0" y="134"/>
                    </a:cubicBezTo>
                    <a:cubicBezTo>
                      <a:pt x="0" y="134"/>
                      <a:pt x="478" y="293"/>
                      <a:pt x="1273" y="293"/>
                    </a:cubicBezTo>
                    <a:cubicBezTo>
                      <a:pt x="2043" y="293"/>
                      <a:pt x="2733" y="160"/>
                      <a:pt x="2653" y="134"/>
                    </a:cubicBezTo>
                    <a:cubicBezTo>
                      <a:pt x="2573" y="134"/>
                      <a:pt x="1831" y="1"/>
                      <a:pt x="1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1"/>
              <p:cNvSpPr/>
              <p:nvPr/>
            </p:nvSpPr>
            <p:spPr>
              <a:xfrm>
                <a:off x="8066300" y="3673238"/>
                <a:ext cx="530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90" extrusionOk="0">
                    <a:moveTo>
                      <a:pt x="1141" y="0"/>
                    </a:moveTo>
                    <a:cubicBezTo>
                      <a:pt x="558" y="0"/>
                      <a:pt x="1" y="54"/>
                      <a:pt x="1" y="54"/>
                    </a:cubicBezTo>
                    <a:cubicBezTo>
                      <a:pt x="1" y="54"/>
                      <a:pt x="634" y="189"/>
                      <a:pt x="1065" y="189"/>
                    </a:cubicBezTo>
                    <a:cubicBezTo>
                      <a:pt x="1101" y="189"/>
                      <a:pt x="1135" y="188"/>
                      <a:pt x="1168" y="186"/>
                    </a:cubicBezTo>
                    <a:cubicBezTo>
                      <a:pt x="1592" y="160"/>
                      <a:pt x="2123" y="107"/>
                      <a:pt x="2123" y="107"/>
                    </a:cubicBezTo>
                    <a:cubicBezTo>
                      <a:pt x="2123" y="107"/>
                      <a:pt x="1698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1"/>
              <p:cNvSpPr/>
              <p:nvPr/>
            </p:nvSpPr>
            <p:spPr>
              <a:xfrm>
                <a:off x="8066300" y="3528438"/>
                <a:ext cx="53075" cy="76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304" extrusionOk="0">
                    <a:moveTo>
                      <a:pt x="1075" y="1"/>
                    </a:moveTo>
                    <a:cubicBezTo>
                      <a:pt x="1002" y="1"/>
                      <a:pt x="926" y="3"/>
                      <a:pt x="850" y="9"/>
                    </a:cubicBezTo>
                    <a:cubicBezTo>
                      <a:pt x="160" y="62"/>
                      <a:pt x="1" y="168"/>
                      <a:pt x="1" y="168"/>
                    </a:cubicBezTo>
                    <a:cubicBezTo>
                      <a:pt x="1" y="168"/>
                      <a:pt x="133" y="274"/>
                      <a:pt x="850" y="301"/>
                    </a:cubicBezTo>
                    <a:cubicBezTo>
                      <a:pt x="915" y="303"/>
                      <a:pt x="978" y="304"/>
                      <a:pt x="1038" y="304"/>
                    </a:cubicBezTo>
                    <a:cubicBezTo>
                      <a:pt x="1761" y="304"/>
                      <a:pt x="2123" y="168"/>
                      <a:pt x="2123" y="168"/>
                    </a:cubicBezTo>
                    <a:cubicBezTo>
                      <a:pt x="2123" y="168"/>
                      <a:pt x="1662" y="1"/>
                      <a:pt x="10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1"/>
              <p:cNvSpPr/>
              <p:nvPr/>
            </p:nvSpPr>
            <p:spPr>
              <a:xfrm>
                <a:off x="8070275" y="3240813"/>
                <a:ext cx="4910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17" extrusionOk="0">
                    <a:moveTo>
                      <a:pt x="1088" y="0"/>
                    </a:moveTo>
                    <a:cubicBezTo>
                      <a:pt x="797" y="0"/>
                      <a:pt x="1" y="53"/>
                      <a:pt x="1" y="53"/>
                    </a:cubicBezTo>
                    <a:cubicBezTo>
                      <a:pt x="1" y="53"/>
                      <a:pt x="531" y="186"/>
                      <a:pt x="1088" y="212"/>
                    </a:cubicBezTo>
                    <a:cubicBezTo>
                      <a:pt x="1150" y="215"/>
                      <a:pt x="1209" y="217"/>
                      <a:pt x="1265" y="217"/>
                    </a:cubicBezTo>
                    <a:cubicBezTo>
                      <a:pt x="1712" y="217"/>
                      <a:pt x="1964" y="133"/>
                      <a:pt x="1964" y="133"/>
                    </a:cubicBezTo>
                    <a:cubicBezTo>
                      <a:pt x="1964" y="133"/>
                      <a:pt x="1672" y="0"/>
                      <a:pt x="1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1"/>
              <p:cNvSpPr/>
              <p:nvPr/>
            </p:nvSpPr>
            <p:spPr>
              <a:xfrm>
                <a:off x="8070275" y="3032313"/>
                <a:ext cx="491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88" extrusionOk="0">
                    <a:moveTo>
                      <a:pt x="773" y="0"/>
                    </a:moveTo>
                    <a:cubicBezTo>
                      <a:pt x="305" y="0"/>
                      <a:pt x="1" y="143"/>
                      <a:pt x="1" y="143"/>
                    </a:cubicBezTo>
                    <a:cubicBezTo>
                      <a:pt x="1" y="143"/>
                      <a:pt x="505" y="249"/>
                      <a:pt x="982" y="275"/>
                    </a:cubicBezTo>
                    <a:cubicBezTo>
                      <a:pt x="1142" y="284"/>
                      <a:pt x="1304" y="287"/>
                      <a:pt x="1449" y="287"/>
                    </a:cubicBezTo>
                    <a:cubicBezTo>
                      <a:pt x="1740" y="287"/>
                      <a:pt x="1964" y="275"/>
                      <a:pt x="1964" y="275"/>
                    </a:cubicBezTo>
                    <a:cubicBezTo>
                      <a:pt x="1964" y="275"/>
                      <a:pt x="1566" y="63"/>
                      <a:pt x="982" y="10"/>
                    </a:cubicBezTo>
                    <a:cubicBezTo>
                      <a:pt x="909" y="3"/>
                      <a:pt x="839" y="0"/>
                      <a:pt x="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1"/>
              <p:cNvSpPr/>
              <p:nvPr/>
            </p:nvSpPr>
            <p:spPr>
              <a:xfrm>
                <a:off x="8074250" y="2913163"/>
                <a:ext cx="451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96" extrusionOk="0">
                    <a:moveTo>
                      <a:pt x="1" y="1"/>
                    </a:moveTo>
                    <a:cubicBezTo>
                      <a:pt x="1" y="1"/>
                      <a:pt x="266" y="133"/>
                      <a:pt x="823" y="213"/>
                    </a:cubicBezTo>
                    <a:cubicBezTo>
                      <a:pt x="1195" y="284"/>
                      <a:pt x="1507" y="295"/>
                      <a:pt x="1674" y="295"/>
                    </a:cubicBezTo>
                    <a:cubicBezTo>
                      <a:pt x="1758" y="295"/>
                      <a:pt x="1805" y="292"/>
                      <a:pt x="1805" y="292"/>
                    </a:cubicBezTo>
                    <a:cubicBezTo>
                      <a:pt x="1805" y="292"/>
                      <a:pt x="1540" y="160"/>
                      <a:pt x="1036" y="80"/>
                    </a:cubicBezTo>
                    <a:cubicBezTo>
                      <a:pt x="558" y="2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1"/>
              <p:cNvSpPr/>
              <p:nvPr/>
            </p:nvSpPr>
            <p:spPr>
              <a:xfrm>
                <a:off x="8077700" y="3055763"/>
                <a:ext cx="44350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296" extrusionOk="0">
                    <a:moveTo>
                      <a:pt x="1773" y="0"/>
                    </a:moveTo>
                    <a:cubicBezTo>
                      <a:pt x="1773" y="0"/>
                      <a:pt x="500" y="133"/>
                      <a:pt x="49" y="186"/>
                    </a:cubicBezTo>
                    <a:cubicBezTo>
                      <a:pt x="0" y="186"/>
                      <a:pt x="369" y="296"/>
                      <a:pt x="895" y="296"/>
                    </a:cubicBezTo>
                    <a:cubicBezTo>
                      <a:pt x="947" y="296"/>
                      <a:pt x="1001" y="295"/>
                      <a:pt x="1057" y="292"/>
                    </a:cubicBezTo>
                    <a:cubicBezTo>
                      <a:pt x="1251" y="283"/>
                      <a:pt x="1396" y="280"/>
                      <a:pt x="1502" y="280"/>
                    </a:cubicBezTo>
                    <a:cubicBezTo>
                      <a:pt x="1714" y="280"/>
                      <a:pt x="1773" y="292"/>
                      <a:pt x="1773" y="292"/>
                    </a:cubicBezTo>
                    <a:lnTo>
                      <a:pt x="17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1"/>
              <p:cNvSpPr/>
              <p:nvPr/>
            </p:nvSpPr>
            <p:spPr>
              <a:xfrm>
                <a:off x="8074925" y="3494063"/>
                <a:ext cx="537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513" extrusionOk="0">
                    <a:moveTo>
                      <a:pt x="2125" y="0"/>
                    </a:moveTo>
                    <a:cubicBezTo>
                      <a:pt x="1882" y="0"/>
                      <a:pt x="0" y="429"/>
                      <a:pt x="0" y="429"/>
                    </a:cubicBezTo>
                    <a:cubicBezTo>
                      <a:pt x="0" y="429"/>
                      <a:pt x="462" y="513"/>
                      <a:pt x="844" y="513"/>
                    </a:cubicBezTo>
                    <a:cubicBezTo>
                      <a:pt x="891" y="513"/>
                      <a:pt x="938" y="511"/>
                      <a:pt x="982" y="509"/>
                    </a:cubicBezTo>
                    <a:cubicBezTo>
                      <a:pt x="1513" y="509"/>
                      <a:pt x="2149" y="270"/>
                      <a:pt x="2149" y="270"/>
                    </a:cubicBezTo>
                    <a:lnTo>
                      <a:pt x="2149" y="4"/>
                    </a:lnTo>
                    <a:cubicBezTo>
                      <a:pt x="2147" y="2"/>
                      <a:pt x="2138" y="0"/>
                      <a:pt x="2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44"/>
          <p:cNvGrpSpPr/>
          <p:nvPr/>
        </p:nvGrpSpPr>
        <p:grpSpPr>
          <a:xfrm>
            <a:off x="4264096" y="888942"/>
            <a:ext cx="6023970" cy="5342504"/>
            <a:chOff x="5409631" y="184746"/>
            <a:chExt cx="6023970" cy="5342504"/>
          </a:xfrm>
        </p:grpSpPr>
        <p:grpSp>
          <p:nvGrpSpPr>
            <p:cNvPr id="1660" name="Google Shape;1660;p44"/>
            <p:cNvGrpSpPr/>
            <p:nvPr/>
          </p:nvGrpSpPr>
          <p:grpSpPr>
            <a:xfrm>
              <a:off x="5409631" y="1850872"/>
              <a:ext cx="6023970" cy="3676378"/>
              <a:chOff x="1823234" y="3278687"/>
              <a:chExt cx="1929708" cy="1177685"/>
            </a:xfrm>
          </p:grpSpPr>
          <p:sp>
            <p:nvSpPr>
              <p:cNvPr id="1661" name="Google Shape;1661;p44"/>
              <p:cNvSpPr/>
              <p:nvPr/>
            </p:nvSpPr>
            <p:spPr>
              <a:xfrm>
                <a:off x="1823234" y="3278687"/>
                <a:ext cx="1929708" cy="1139088"/>
              </a:xfrm>
              <a:custGeom>
                <a:avLst/>
                <a:gdLst/>
                <a:ahLst/>
                <a:cxnLst/>
                <a:rect l="l" t="t" r="r" b="b"/>
                <a:pathLst>
                  <a:path w="64946" h="38337" extrusionOk="0">
                    <a:moveTo>
                      <a:pt x="33269" y="1"/>
                    </a:moveTo>
                    <a:lnTo>
                      <a:pt x="1" y="19553"/>
                    </a:lnTo>
                    <a:lnTo>
                      <a:pt x="31651" y="38336"/>
                    </a:lnTo>
                    <a:lnTo>
                      <a:pt x="64945" y="18757"/>
                    </a:lnTo>
                    <a:lnTo>
                      <a:pt x="332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4"/>
              <p:cNvSpPr/>
              <p:nvPr/>
            </p:nvSpPr>
            <p:spPr>
              <a:xfrm>
                <a:off x="1823234" y="3859655"/>
                <a:ext cx="940430" cy="596716"/>
              </a:xfrm>
              <a:custGeom>
                <a:avLst/>
                <a:gdLst/>
                <a:ahLst/>
                <a:cxnLst/>
                <a:rect l="l" t="t" r="r" b="b"/>
                <a:pathLst>
                  <a:path w="31651" h="20083" extrusionOk="0">
                    <a:moveTo>
                      <a:pt x="1" y="0"/>
                    </a:moveTo>
                    <a:lnTo>
                      <a:pt x="1" y="1327"/>
                    </a:lnTo>
                    <a:lnTo>
                      <a:pt x="31651" y="20083"/>
                    </a:lnTo>
                    <a:lnTo>
                      <a:pt x="31651" y="187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4"/>
              <p:cNvSpPr/>
              <p:nvPr/>
            </p:nvSpPr>
            <p:spPr>
              <a:xfrm>
                <a:off x="2763635" y="3836004"/>
                <a:ext cx="989307" cy="620367"/>
              </a:xfrm>
              <a:custGeom>
                <a:avLst/>
                <a:gdLst/>
                <a:ahLst/>
                <a:cxnLst/>
                <a:rect l="l" t="t" r="r" b="b"/>
                <a:pathLst>
                  <a:path w="33296" h="20879" extrusionOk="0">
                    <a:moveTo>
                      <a:pt x="33295" y="0"/>
                    </a:moveTo>
                    <a:lnTo>
                      <a:pt x="1" y="19579"/>
                    </a:lnTo>
                    <a:lnTo>
                      <a:pt x="1" y="20879"/>
                    </a:lnTo>
                    <a:lnTo>
                      <a:pt x="33295" y="1327"/>
                    </a:lnTo>
                    <a:lnTo>
                      <a:pt x="3329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4" name="Google Shape;1664;p44"/>
            <p:cNvGrpSpPr/>
            <p:nvPr/>
          </p:nvGrpSpPr>
          <p:grpSpPr>
            <a:xfrm flipH="1">
              <a:off x="7494209" y="184746"/>
              <a:ext cx="2560246" cy="3158733"/>
              <a:chOff x="238775" y="460875"/>
              <a:chExt cx="1287850" cy="1588900"/>
            </a:xfrm>
          </p:grpSpPr>
          <p:sp>
            <p:nvSpPr>
              <p:cNvPr id="1665" name="Google Shape;1665;p44"/>
              <p:cNvSpPr/>
              <p:nvPr/>
            </p:nvSpPr>
            <p:spPr>
              <a:xfrm>
                <a:off x="378050" y="1779925"/>
                <a:ext cx="837700" cy="269850"/>
              </a:xfrm>
              <a:custGeom>
                <a:avLst/>
                <a:gdLst/>
                <a:ahLst/>
                <a:cxnLst/>
                <a:rect l="l" t="t" r="r" b="b"/>
                <a:pathLst>
                  <a:path w="33508" h="10794" extrusionOk="0">
                    <a:moveTo>
                      <a:pt x="24373" y="0"/>
                    </a:moveTo>
                    <a:cubicBezTo>
                      <a:pt x="23554" y="0"/>
                      <a:pt x="22731" y="90"/>
                      <a:pt x="22126" y="244"/>
                    </a:cubicBezTo>
                    <a:cubicBezTo>
                      <a:pt x="21749" y="175"/>
                      <a:pt x="21381" y="142"/>
                      <a:pt x="21032" y="142"/>
                    </a:cubicBezTo>
                    <a:cubicBezTo>
                      <a:pt x="20030" y="142"/>
                      <a:pt x="19183" y="415"/>
                      <a:pt x="18731" y="907"/>
                    </a:cubicBezTo>
                    <a:cubicBezTo>
                      <a:pt x="18376" y="835"/>
                      <a:pt x="18053" y="805"/>
                      <a:pt x="17760" y="805"/>
                    </a:cubicBezTo>
                    <a:cubicBezTo>
                      <a:pt x="16234" y="805"/>
                      <a:pt x="15535" y="1624"/>
                      <a:pt x="15495" y="1624"/>
                    </a:cubicBezTo>
                    <a:cubicBezTo>
                      <a:pt x="15495" y="1624"/>
                      <a:pt x="15494" y="1624"/>
                      <a:pt x="15494" y="1624"/>
                    </a:cubicBezTo>
                    <a:cubicBezTo>
                      <a:pt x="14322" y="765"/>
                      <a:pt x="11878" y="164"/>
                      <a:pt x="9616" y="164"/>
                    </a:cubicBezTo>
                    <a:cubicBezTo>
                      <a:pt x="8242" y="164"/>
                      <a:pt x="6935" y="386"/>
                      <a:pt x="6023" y="907"/>
                    </a:cubicBezTo>
                    <a:cubicBezTo>
                      <a:pt x="4935" y="1120"/>
                      <a:pt x="2972" y="1173"/>
                      <a:pt x="2229" y="2154"/>
                    </a:cubicBezTo>
                    <a:cubicBezTo>
                      <a:pt x="1884" y="2632"/>
                      <a:pt x="1911" y="3136"/>
                      <a:pt x="2123" y="3587"/>
                    </a:cubicBezTo>
                    <a:cubicBezTo>
                      <a:pt x="1460" y="3693"/>
                      <a:pt x="744" y="4038"/>
                      <a:pt x="399" y="4462"/>
                    </a:cubicBezTo>
                    <a:cubicBezTo>
                      <a:pt x="1" y="4966"/>
                      <a:pt x="319" y="5497"/>
                      <a:pt x="797" y="5762"/>
                    </a:cubicBezTo>
                    <a:cubicBezTo>
                      <a:pt x="372" y="6319"/>
                      <a:pt x="425" y="7115"/>
                      <a:pt x="1115" y="7778"/>
                    </a:cubicBezTo>
                    <a:cubicBezTo>
                      <a:pt x="2017" y="8601"/>
                      <a:pt x="3450" y="9105"/>
                      <a:pt x="4803" y="9131"/>
                    </a:cubicBezTo>
                    <a:cubicBezTo>
                      <a:pt x="4882" y="9291"/>
                      <a:pt x="4988" y="9450"/>
                      <a:pt x="5121" y="9556"/>
                    </a:cubicBezTo>
                    <a:cubicBezTo>
                      <a:pt x="5996" y="10352"/>
                      <a:pt x="7323" y="10537"/>
                      <a:pt x="8437" y="10670"/>
                    </a:cubicBezTo>
                    <a:cubicBezTo>
                      <a:pt x="9065" y="10749"/>
                      <a:pt x="9743" y="10793"/>
                      <a:pt x="10427" y="10793"/>
                    </a:cubicBezTo>
                    <a:cubicBezTo>
                      <a:pt x="12517" y="10793"/>
                      <a:pt x="14661" y="10377"/>
                      <a:pt x="15600" y="9238"/>
                    </a:cubicBezTo>
                    <a:cubicBezTo>
                      <a:pt x="16109" y="9624"/>
                      <a:pt x="16758" y="9824"/>
                      <a:pt x="17488" y="9824"/>
                    </a:cubicBezTo>
                    <a:cubicBezTo>
                      <a:pt x="17710" y="9824"/>
                      <a:pt x="17939" y="9805"/>
                      <a:pt x="18173" y="9768"/>
                    </a:cubicBezTo>
                    <a:cubicBezTo>
                      <a:pt x="19049" y="10086"/>
                      <a:pt x="20667" y="10378"/>
                      <a:pt x="21171" y="10405"/>
                    </a:cubicBezTo>
                    <a:cubicBezTo>
                      <a:pt x="21326" y="10417"/>
                      <a:pt x="21555" y="10425"/>
                      <a:pt x="21834" y="10425"/>
                    </a:cubicBezTo>
                    <a:cubicBezTo>
                      <a:pt x="23425" y="10425"/>
                      <a:pt x="26664" y="10155"/>
                      <a:pt x="27273" y="8733"/>
                    </a:cubicBezTo>
                    <a:cubicBezTo>
                      <a:pt x="27431" y="8744"/>
                      <a:pt x="27589" y="8749"/>
                      <a:pt x="27748" y="8749"/>
                    </a:cubicBezTo>
                    <a:cubicBezTo>
                      <a:pt x="28819" y="8749"/>
                      <a:pt x="29907" y="8523"/>
                      <a:pt x="30855" y="8176"/>
                    </a:cubicBezTo>
                    <a:cubicBezTo>
                      <a:pt x="31969" y="7778"/>
                      <a:pt x="33508" y="7089"/>
                      <a:pt x="33348" y="5736"/>
                    </a:cubicBezTo>
                    <a:cubicBezTo>
                      <a:pt x="33216" y="4489"/>
                      <a:pt x="31836" y="3693"/>
                      <a:pt x="30695" y="3295"/>
                    </a:cubicBezTo>
                    <a:cubicBezTo>
                      <a:pt x="30298" y="3162"/>
                      <a:pt x="29873" y="3083"/>
                      <a:pt x="29449" y="3030"/>
                    </a:cubicBezTo>
                    <a:cubicBezTo>
                      <a:pt x="29953" y="2685"/>
                      <a:pt x="30138" y="2207"/>
                      <a:pt x="29634" y="1517"/>
                    </a:cubicBezTo>
                    <a:cubicBezTo>
                      <a:pt x="29077" y="801"/>
                      <a:pt x="28016" y="748"/>
                      <a:pt x="27194" y="615"/>
                    </a:cubicBezTo>
                    <a:cubicBezTo>
                      <a:pt x="26681" y="180"/>
                      <a:pt x="25531" y="0"/>
                      <a:pt x="24373" y="0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4"/>
              <p:cNvSpPr/>
              <p:nvPr/>
            </p:nvSpPr>
            <p:spPr>
              <a:xfrm>
                <a:off x="890750" y="754000"/>
                <a:ext cx="267300" cy="11551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46204" extrusionOk="0">
                    <a:moveTo>
                      <a:pt x="8706" y="1"/>
                    </a:moveTo>
                    <a:cubicBezTo>
                      <a:pt x="8666" y="1"/>
                      <a:pt x="8645" y="1"/>
                      <a:pt x="8649" y="1"/>
                    </a:cubicBezTo>
                    <a:cubicBezTo>
                      <a:pt x="5598" y="7562"/>
                      <a:pt x="3529" y="15547"/>
                      <a:pt x="2255" y="23612"/>
                    </a:cubicBezTo>
                    <a:cubicBezTo>
                      <a:pt x="1725" y="26982"/>
                      <a:pt x="1327" y="30351"/>
                      <a:pt x="1061" y="33694"/>
                    </a:cubicBezTo>
                    <a:cubicBezTo>
                      <a:pt x="823" y="36983"/>
                      <a:pt x="716" y="40246"/>
                      <a:pt x="318" y="43483"/>
                    </a:cubicBezTo>
                    <a:cubicBezTo>
                      <a:pt x="239" y="43775"/>
                      <a:pt x="186" y="44093"/>
                      <a:pt x="133" y="44385"/>
                    </a:cubicBezTo>
                    <a:cubicBezTo>
                      <a:pt x="133" y="44465"/>
                      <a:pt x="106" y="44544"/>
                      <a:pt x="106" y="44624"/>
                    </a:cubicBezTo>
                    <a:cubicBezTo>
                      <a:pt x="0" y="45075"/>
                      <a:pt x="398" y="45473"/>
                      <a:pt x="663" y="45711"/>
                    </a:cubicBezTo>
                    <a:cubicBezTo>
                      <a:pt x="1101" y="46070"/>
                      <a:pt x="1733" y="46204"/>
                      <a:pt x="2335" y="46204"/>
                    </a:cubicBezTo>
                    <a:cubicBezTo>
                      <a:pt x="2535" y="46204"/>
                      <a:pt x="2733" y="46189"/>
                      <a:pt x="2918" y="46162"/>
                    </a:cubicBezTo>
                    <a:cubicBezTo>
                      <a:pt x="3502" y="46083"/>
                      <a:pt x="4112" y="45765"/>
                      <a:pt x="4457" y="45287"/>
                    </a:cubicBezTo>
                    <a:cubicBezTo>
                      <a:pt x="4882" y="44703"/>
                      <a:pt x="4404" y="44199"/>
                      <a:pt x="4377" y="43563"/>
                    </a:cubicBezTo>
                    <a:cubicBezTo>
                      <a:pt x="4351" y="42634"/>
                      <a:pt x="4271" y="41334"/>
                      <a:pt x="4245" y="40246"/>
                    </a:cubicBezTo>
                    <a:cubicBezTo>
                      <a:pt x="4218" y="38761"/>
                      <a:pt x="4192" y="37302"/>
                      <a:pt x="4218" y="35816"/>
                    </a:cubicBezTo>
                    <a:cubicBezTo>
                      <a:pt x="4271" y="32924"/>
                      <a:pt x="4431" y="30033"/>
                      <a:pt x="4696" y="27141"/>
                    </a:cubicBezTo>
                    <a:cubicBezTo>
                      <a:pt x="5253" y="21331"/>
                      <a:pt x="6261" y="15574"/>
                      <a:pt x="7747" y="9950"/>
                    </a:cubicBezTo>
                    <a:cubicBezTo>
                      <a:pt x="8569" y="6740"/>
                      <a:pt x="9551" y="3583"/>
                      <a:pt x="10665" y="479"/>
                    </a:cubicBezTo>
                    <a:cubicBezTo>
                      <a:pt x="10692" y="426"/>
                      <a:pt x="10665" y="346"/>
                      <a:pt x="10612" y="319"/>
                    </a:cubicBezTo>
                    <a:cubicBezTo>
                      <a:pt x="10037" y="21"/>
                      <a:pt x="8964" y="1"/>
                      <a:pt x="8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4"/>
              <p:cNvSpPr/>
              <p:nvPr/>
            </p:nvSpPr>
            <p:spPr>
              <a:xfrm>
                <a:off x="890750" y="754000"/>
                <a:ext cx="267300" cy="115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46200" extrusionOk="0">
                    <a:moveTo>
                      <a:pt x="8706" y="1"/>
                    </a:moveTo>
                    <a:cubicBezTo>
                      <a:pt x="8666" y="1"/>
                      <a:pt x="8645" y="1"/>
                      <a:pt x="8649" y="1"/>
                    </a:cubicBezTo>
                    <a:cubicBezTo>
                      <a:pt x="5757" y="7244"/>
                      <a:pt x="3714" y="14831"/>
                      <a:pt x="2441" y="22551"/>
                    </a:cubicBezTo>
                    <a:cubicBezTo>
                      <a:pt x="2361" y="22923"/>
                      <a:pt x="2308" y="23267"/>
                      <a:pt x="2255" y="23612"/>
                    </a:cubicBezTo>
                    <a:cubicBezTo>
                      <a:pt x="2361" y="23772"/>
                      <a:pt x="2494" y="23904"/>
                      <a:pt x="2653" y="23984"/>
                    </a:cubicBezTo>
                    <a:cubicBezTo>
                      <a:pt x="2753" y="24046"/>
                      <a:pt x="2848" y="24074"/>
                      <a:pt x="2936" y="24074"/>
                    </a:cubicBezTo>
                    <a:cubicBezTo>
                      <a:pt x="3035" y="24074"/>
                      <a:pt x="3126" y="24040"/>
                      <a:pt x="3210" y="23984"/>
                    </a:cubicBezTo>
                    <a:cubicBezTo>
                      <a:pt x="3263" y="24567"/>
                      <a:pt x="3502" y="25151"/>
                      <a:pt x="3794" y="25682"/>
                    </a:cubicBezTo>
                    <a:cubicBezTo>
                      <a:pt x="3422" y="28865"/>
                      <a:pt x="3396" y="33269"/>
                      <a:pt x="3369" y="35391"/>
                    </a:cubicBezTo>
                    <a:cubicBezTo>
                      <a:pt x="3369" y="37302"/>
                      <a:pt x="3369" y="39212"/>
                      <a:pt x="3343" y="41148"/>
                    </a:cubicBezTo>
                    <a:cubicBezTo>
                      <a:pt x="3343" y="42183"/>
                      <a:pt x="3369" y="43510"/>
                      <a:pt x="2467" y="44226"/>
                    </a:cubicBezTo>
                    <a:cubicBezTo>
                      <a:pt x="2112" y="44526"/>
                      <a:pt x="1715" y="44644"/>
                      <a:pt x="1304" y="44644"/>
                    </a:cubicBezTo>
                    <a:cubicBezTo>
                      <a:pt x="918" y="44644"/>
                      <a:pt x="519" y="44539"/>
                      <a:pt x="133" y="44385"/>
                    </a:cubicBezTo>
                    <a:cubicBezTo>
                      <a:pt x="133" y="44465"/>
                      <a:pt x="106" y="44544"/>
                      <a:pt x="106" y="44624"/>
                    </a:cubicBezTo>
                    <a:cubicBezTo>
                      <a:pt x="0" y="45075"/>
                      <a:pt x="398" y="45473"/>
                      <a:pt x="663" y="45711"/>
                    </a:cubicBezTo>
                    <a:cubicBezTo>
                      <a:pt x="1061" y="46030"/>
                      <a:pt x="1618" y="46189"/>
                      <a:pt x="2176" y="46189"/>
                    </a:cubicBezTo>
                    <a:cubicBezTo>
                      <a:pt x="2253" y="46197"/>
                      <a:pt x="2329" y="46200"/>
                      <a:pt x="2402" y="46200"/>
                    </a:cubicBezTo>
                    <a:cubicBezTo>
                      <a:pt x="2581" y="46200"/>
                      <a:pt x="2750" y="46181"/>
                      <a:pt x="2918" y="46162"/>
                    </a:cubicBezTo>
                    <a:cubicBezTo>
                      <a:pt x="3502" y="46083"/>
                      <a:pt x="4112" y="45765"/>
                      <a:pt x="4457" y="45287"/>
                    </a:cubicBezTo>
                    <a:cubicBezTo>
                      <a:pt x="4882" y="44677"/>
                      <a:pt x="4404" y="44199"/>
                      <a:pt x="4377" y="43536"/>
                    </a:cubicBezTo>
                    <a:cubicBezTo>
                      <a:pt x="4324" y="42634"/>
                      <a:pt x="4271" y="41334"/>
                      <a:pt x="4245" y="40220"/>
                    </a:cubicBezTo>
                    <a:cubicBezTo>
                      <a:pt x="4192" y="38761"/>
                      <a:pt x="4192" y="37275"/>
                      <a:pt x="4218" y="35816"/>
                    </a:cubicBezTo>
                    <a:cubicBezTo>
                      <a:pt x="4271" y="32924"/>
                      <a:pt x="4431" y="30033"/>
                      <a:pt x="4696" y="27141"/>
                    </a:cubicBezTo>
                    <a:cubicBezTo>
                      <a:pt x="5253" y="21331"/>
                      <a:pt x="6261" y="15574"/>
                      <a:pt x="7747" y="9950"/>
                    </a:cubicBezTo>
                    <a:cubicBezTo>
                      <a:pt x="8569" y="6740"/>
                      <a:pt x="9551" y="3583"/>
                      <a:pt x="10665" y="479"/>
                    </a:cubicBezTo>
                    <a:cubicBezTo>
                      <a:pt x="10692" y="426"/>
                      <a:pt x="10665" y="346"/>
                      <a:pt x="10612" y="319"/>
                    </a:cubicBezTo>
                    <a:cubicBezTo>
                      <a:pt x="10037" y="21"/>
                      <a:pt x="8964" y="1"/>
                      <a:pt x="8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4"/>
              <p:cNvSpPr/>
              <p:nvPr/>
            </p:nvSpPr>
            <p:spPr>
              <a:xfrm>
                <a:off x="913950" y="1453550"/>
                <a:ext cx="57075" cy="3805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5223" extrusionOk="0">
                    <a:moveTo>
                      <a:pt x="1693" y="1"/>
                    </a:moveTo>
                    <a:cubicBezTo>
                      <a:pt x="1291" y="1"/>
                      <a:pt x="1184" y="1058"/>
                      <a:pt x="956" y="2502"/>
                    </a:cubicBezTo>
                    <a:cubicBezTo>
                      <a:pt x="717" y="4014"/>
                      <a:pt x="266" y="7993"/>
                      <a:pt x="239" y="9930"/>
                    </a:cubicBezTo>
                    <a:cubicBezTo>
                      <a:pt x="186" y="11866"/>
                      <a:pt x="1" y="13379"/>
                      <a:pt x="1" y="14413"/>
                    </a:cubicBezTo>
                    <a:cubicBezTo>
                      <a:pt x="1" y="14964"/>
                      <a:pt x="264" y="15222"/>
                      <a:pt x="567" y="15222"/>
                    </a:cubicBezTo>
                    <a:cubicBezTo>
                      <a:pt x="832" y="15222"/>
                      <a:pt x="1127" y="15024"/>
                      <a:pt x="1301" y="14652"/>
                    </a:cubicBezTo>
                    <a:cubicBezTo>
                      <a:pt x="1645" y="13830"/>
                      <a:pt x="1699" y="10248"/>
                      <a:pt x="1725" y="8975"/>
                    </a:cubicBezTo>
                    <a:cubicBezTo>
                      <a:pt x="1778" y="7701"/>
                      <a:pt x="1858" y="4120"/>
                      <a:pt x="1937" y="2714"/>
                    </a:cubicBezTo>
                    <a:cubicBezTo>
                      <a:pt x="2017" y="1281"/>
                      <a:pt x="2282" y="167"/>
                      <a:pt x="1752" y="8"/>
                    </a:cubicBezTo>
                    <a:cubicBezTo>
                      <a:pt x="1731" y="3"/>
                      <a:pt x="1712" y="1"/>
                      <a:pt x="1693" y="1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4"/>
              <p:cNvSpPr/>
              <p:nvPr/>
            </p:nvSpPr>
            <p:spPr>
              <a:xfrm>
                <a:off x="611525" y="660250"/>
                <a:ext cx="501425" cy="365050"/>
              </a:xfrm>
              <a:custGeom>
                <a:avLst/>
                <a:gdLst/>
                <a:ahLst/>
                <a:cxnLst/>
                <a:rect l="l" t="t" r="r" b="b"/>
                <a:pathLst>
                  <a:path w="20057" h="14602" extrusionOk="0">
                    <a:moveTo>
                      <a:pt x="12253" y="0"/>
                    </a:moveTo>
                    <a:cubicBezTo>
                      <a:pt x="12130" y="0"/>
                      <a:pt x="12007" y="4"/>
                      <a:pt x="11885" y="10"/>
                    </a:cubicBezTo>
                    <a:cubicBezTo>
                      <a:pt x="10983" y="37"/>
                      <a:pt x="9816" y="196"/>
                      <a:pt x="9232" y="939"/>
                    </a:cubicBezTo>
                    <a:cubicBezTo>
                      <a:pt x="8675" y="939"/>
                      <a:pt x="6712" y="1178"/>
                      <a:pt x="6155" y="1921"/>
                    </a:cubicBezTo>
                    <a:cubicBezTo>
                      <a:pt x="6022" y="2106"/>
                      <a:pt x="7190" y="2053"/>
                      <a:pt x="7667" y="2106"/>
                    </a:cubicBezTo>
                    <a:cubicBezTo>
                      <a:pt x="6526" y="2292"/>
                      <a:pt x="5333" y="2557"/>
                      <a:pt x="4643" y="3539"/>
                    </a:cubicBezTo>
                    <a:cubicBezTo>
                      <a:pt x="4524" y="3718"/>
                      <a:pt x="4780" y="3763"/>
                      <a:pt x="5155" y="3763"/>
                    </a:cubicBezTo>
                    <a:cubicBezTo>
                      <a:pt x="5534" y="3763"/>
                      <a:pt x="6033" y="3717"/>
                      <a:pt x="6393" y="3717"/>
                    </a:cubicBezTo>
                    <a:cubicBezTo>
                      <a:pt x="6472" y="3717"/>
                      <a:pt x="6543" y="3719"/>
                      <a:pt x="6606" y="3725"/>
                    </a:cubicBezTo>
                    <a:cubicBezTo>
                      <a:pt x="5094" y="4069"/>
                      <a:pt x="3873" y="5157"/>
                      <a:pt x="3025" y="6404"/>
                    </a:cubicBezTo>
                    <a:cubicBezTo>
                      <a:pt x="2935" y="6545"/>
                      <a:pt x="3105" y="6593"/>
                      <a:pt x="3333" y="6593"/>
                    </a:cubicBezTo>
                    <a:cubicBezTo>
                      <a:pt x="3576" y="6593"/>
                      <a:pt x="3883" y="6538"/>
                      <a:pt x="4006" y="6484"/>
                    </a:cubicBezTo>
                    <a:lnTo>
                      <a:pt x="4006" y="6484"/>
                    </a:lnTo>
                    <a:cubicBezTo>
                      <a:pt x="3422" y="6882"/>
                      <a:pt x="2945" y="7386"/>
                      <a:pt x="2547" y="7916"/>
                    </a:cubicBezTo>
                    <a:cubicBezTo>
                      <a:pt x="1990" y="8686"/>
                      <a:pt x="1167" y="10702"/>
                      <a:pt x="1990" y="10808"/>
                    </a:cubicBezTo>
                    <a:cubicBezTo>
                      <a:pt x="1698" y="11259"/>
                      <a:pt x="1512" y="11763"/>
                      <a:pt x="1380" y="12267"/>
                    </a:cubicBezTo>
                    <a:cubicBezTo>
                      <a:pt x="1363" y="12338"/>
                      <a:pt x="1383" y="12368"/>
                      <a:pt x="1427" y="12368"/>
                    </a:cubicBezTo>
                    <a:cubicBezTo>
                      <a:pt x="1595" y="12368"/>
                      <a:pt x="2119" y="11931"/>
                      <a:pt x="2308" y="11763"/>
                    </a:cubicBezTo>
                    <a:lnTo>
                      <a:pt x="2308" y="11763"/>
                    </a:lnTo>
                    <a:cubicBezTo>
                      <a:pt x="1539" y="13169"/>
                      <a:pt x="0" y="14602"/>
                      <a:pt x="319" y="14602"/>
                    </a:cubicBezTo>
                    <a:cubicBezTo>
                      <a:pt x="2335" y="14602"/>
                      <a:pt x="3900" y="12957"/>
                      <a:pt x="4935" y="11285"/>
                    </a:cubicBezTo>
                    <a:cubicBezTo>
                      <a:pt x="6314" y="10383"/>
                      <a:pt x="7641" y="9375"/>
                      <a:pt x="8994" y="8447"/>
                    </a:cubicBezTo>
                    <a:cubicBezTo>
                      <a:pt x="10718" y="7306"/>
                      <a:pt x="12443" y="6218"/>
                      <a:pt x="14220" y="5157"/>
                    </a:cubicBezTo>
                    <a:cubicBezTo>
                      <a:pt x="14989" y="4706"/>
                      <a:pt x="15759" y="4229"/>
                      <a:pt x="16581" y="3857"/>
                    </a:cubicBezTo>
                    <a:cubicBezTo>
                      <a:pt x="17324" y="3539"/>
                      <a:pt x="18173" y="3433"/>
                      <a:pt x="18889" y="3061"/>
                    </a:cubicBezTo>
                    <a:cubicBezTo>
                      <a:pt x="20057" y="2425"/>
                      <a:pt x="18810" y="1098"/>
                      <a:pt x="18093" y="647"/>
                    </a:cubicBezTo>
                    <a:lnTo>
                      <a:pt x="18067" y="647"/>
                    </a:lnTo>
                    <a:cubicBezTo>
                      <a:pt x="18050" y="639"/>
                      <a:pt x="18033" y="635"/>
                      <a:pt x="18017" y="635"/>
                    </a:cubicBezTo>
                    <a:cubicBezTo>
                      <a:pt x="17932" y="635"/>
                      <a:pt x="17867" y="739"/>
                      <a:pt x="17934" y="806"/>
                    </a:cubicBezTo>
                    <a:cubicBezTo>
                      <a:pt x="17987" y="859"/>
                      <a:pt x="18040" y="912"/>
                      <a:pt x="18093" y="992"/>
                    </a:cubicBezTo>
                    <a:cubicBezTo>
                      <a:pt x="17492" y="511"/>
                      <a:pt x="16658" y="130"/>
                      <a:pt x="15913" y="130"/>
                    </a:cubicBezTo>
                    <a:cubicBezTo>
                      <a:pt x="15508" y="130"/>
                      <a:pt x="15130" y="243"/>
                      <a:pt x="14830" y="514"/>
                    </a:cubicBezTo>
                    <a:cubicBezTo>
                      <a:pt x="14017" y="166"/>
                      <a:pt x="13122" y="0"/>
                      <a:pt x="122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4"/>
              <p:cNvSpPr/>
              <p:nvPr/>
            </p:nvSpPr>
            <p:spPr>
              <a:xfrm>
                <a:off x="1047275" y="701675"/>
                <a:ext cx="479350" cy="388700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15548" extrusionOk="0">
                    <a:moveTo>
                      <a:pt x="4125" y="0"/>
                    </a:moveTo>
                    <a:cubicBezTo>
                      <a:pt x="3419" y="0"/>
                      <a:pt x="2644" y="300"/>
                      <a:pt x="2069" y="715"/>
                    </a:cubicBezTo>
                    <a:cubicBezTo>
                      <a:pt x="2122" y="661"/>
                      <a:pt x="2176" y="608"/>
                      <a:pt x="2229" y="555"/>
                    </a:cubicBezTo>
                    <a:cubicBezTo>
                      <a:pt x="2296" y="466"/>
                      <a:pt x="2231" y="358"/>
                      <a:pt x="2145" y="358"/>
                    </a:cubicBezTo>
                    <a:cubicBezTo>
                      <a:pt x="2129" y="358"/>
                      <a:pt x="2113" y="361"/>
                      <a:pt x="2096" y="370"/>
                    </a:cubicBezTo>
                    <a:cubicBezTo>
                      <a:pt x="1353" y="768"/>
                      <a:pt x="0" y="2014"/>
                      <a:pt x="1141" y="2731"/>
                    </a:cubicBezTo>
                    <a:cubicBezTo>
                      <a:pt x="1804" y="3155"/>
                      <a:pt x="2680" y="3288"/>
                      <a:pt x="3369" y="3686"/>
                    </a:cubicBezTo>
                    <a:cubicBezTo>
                      <a:pt x="4165" y="4110"/>
                      <a:pt x="4908" y="4641"/>
                      <a:pt x="5651" y="5145"/>
                    </a:cubicBezTo>
                    <a:cubicBezTo>
                      <a:pt x="7322" y="6312"/>
                      <a:pt x="8994" y="7533"/>
                      <a:pt x="10612" y="8806"/>
                    </a:cubicBezTo>
                    <a:cubicBezTo>
                      <a:pt x="11912" y="9814"/>
                      <a:pt x="13159" y="10902"/>
                      <a:pt x="14485" y="11910"/>
                    </a:cubicBezTo>
                    <a:cubicBezTo>
                      <a:pt x="15387" y="13634"/>
                      <a:pt x="16979" y="15226"/>
                      <a:pt x="18969" y="15545"/>
                    </a:cubicBezTo>
                    <a:cubicBezTo>
                      <a:pt x="18978" y="15547"/>
                      <a:pt x="18988" y="15548"/>
                      <a:pt x="18997" y="15548"/>
                    </a:cubicBezTo>
                    <a:cubicBezTo>
                      <a:pt x="19092" y="15548"/>
                      <a:pt x="19174" y="15431"/>
                      <a:pt x="19101" y="15359"/>
                    </a:cubicBezTo>
                    <a:cubicBezTo>
                      <a:pt x="18252" y="14483"/>
                      <a:pt x="17669" y="13555"/>
                      <a:pt x="17059" y="12573"/>
                    </a:cubicBezTo>
                    <a:lnTo>
                      <a:pt x="17059" y="12573"/>
                    </a:lnTo>
                    <a:cubicBezTo>
                      <a:pt x="17297" y="12785"/>
                      <a:pt x="17510" y="12998"/>
                      <a:pt x="17722" y="13210"/>
                    </a:cubicBezTo>
                    <a:cubicBezTo>
                      <a:pt x="17748" y="13236"/>
                      <a:pt x="17784" y="13248"/>
                      <a:pt x="17819" y="13248"/>
                    </a:cubicBezTo>
                    <a:cubicBezTo>
                      <a:pt x="17890" y="13248"/>
                      <a:pt x="17961" y="13201"/>
                      <a:pt x="17961" y="13130"/>
                    </a:cubicBezTo>
                    <a:cubicBezTo>
                      <a:pt x="17908" y="12600"/>
                      <a:pt x="17722" y="12096"/>
                      <a:pt x="17430" y="11618"/>
                    </a:cubicBezTo>
                    <a:lnTo>
                      <a:pt x="17430" y="11618"/>
                    </a:lnTo>
                    <a:cubicBezTo>
                      <a:pt x="17463" y="11652"/>
                      <a:pt x="17501" y="11666"/>
                      <a:pt x="17538" y="11666"/>
                    </a:cubicBezTo>
                    <a:cubicBezTo>
                      <a:pt x="17589" y="11666"/>
                      <a:pt x="17638" y="11638"/>
                      <a:pt x="17669" y="11592"/>
                    </a:cubicBezTo>
                    <a:cubicBezTo>
                      <a:pt x="18120" y="10663"/>
                      <a:pt x="17589" y="9522"/>
                      <a:pt x="17085" y="8700"/>
                    </a:cubicBezTo>
                    <a:cubicBezTo>
                      <a:pt x="16740" y="8143"/>
                      <a:pt x="16289" y="7612"/>
                      <a:pt x="15732" y="7188"/>
                    </a:cubicBezTo>
                    <a:lnTo>
                      <a:pt x="15732" y="7188"/>
                    </a:lnTo>
                    <a:cubicBezTo>
                      <a:pt x="15894" y="7260"/>
                      <a:pt x="16312" y="7502"/>
                      <a:pt x="16515" y="7502"/>
                    </a:cubicBezTo>
                    <a:cubicBezTo>
                      <a:pt x="16611" y="7502"/>
                      <a:pt x="16659" y="7448"/>
                      <a:pt x="16608" y="7294"/>
                    </a:cubicBezTo>
                    <a:cubicBezTo>
                      <a:pt x="16183" y="5835"/>
                      <a:pt x="14830" y="4694"/>
                      <a:pt x="13344" y="4243"/>
                    </a:cubicBezTo>
                    <a:cubicBezTo>
                      <a:pt x="13740" y="4243"/>
                      <a:pt x="14503" y="4335"/>
                      <a:pt x="14961" y="4335"/>
                    </a:cubicBezTo>
                    <a:cubicBezTo>
                      <a:pt x="15242" y="4335"/>
                      <a:pt x="15408" y="4301"/>
                      <a:pt x="15308" y="4190"/>
                    </a:cubicBezTo>
                    <a:cubicBezTo>
                      <a:pt x="14459" y="3314"/>
                      <a:pt x="13504" y="2810"/>
                      <a:pt x="12389" y="2545"/>
                    </a:cubicBezTo>
                    <a:cubicBezTo>
                      <a:pt x="12415" y="2544"/>
                      <a:pt x="12443" y="2543"/>
                      <a:pt x="12473" y="2543"/>
                    </a:cubicBezTo>
                    <a:cubicBezTo>
                      <a:pt x="12794" y="2543"/>
                      <a:pt x="13327" y="2618"/>
                      <a:pt x="13655" y="2618"/>
                    </a:cubicBezTo>
                    <a:cubicBezTo>
                      <a:pt x="13861" y="2618"/>
                      <a:pt x="13986" y="2589"/>
                      <a:pt x="13928" y="2492"/>
                    </a:cubicBezTo>
                    <a:cubicBezTo>
                      <a:pt x="13636" y="1961"/>
                      <a:pt x="13053" y="1776"/>
                      <a:pt x="12522" y="1617"/>
                    </a:cubicBezTo>
                    <a:cubicBezTo>
                      <a:pt x="11991" y="1457"/>
                      <a:pt x="11461" y="1325"/>
                      <a:pt x="10930" y="1272"/>
                    </a:cubicBezTo>
                    <a:cubicBezTo>
                      <a:pt x="10373" y="502"/>
                      <a:pt x="9232" y="264"/>
                      <a:pt x="8330" y="157"/>
                    </a:cubicBezTo>
                    <a:cubicBezTo>
                      <a:pt x="8061" y="128"/>
                      <a:pt x="7787" y="113"/>
                      <a:pt x="7512" y="113"/>
                    </a:cubicBezTo>
                    <a:cubicBezTo>
                      <a:pt x="6786" y="113"/>
                      <a:pt x="6052" y="218"/>
                      <a:pt x="5359" y="449"/>
                    </a:cubicBezTo>
                    <a:cubicBezTo>
                      <a:pt x="5031" y="132"/>
                      <a:pt x="4594" y="0"/>
                      <a:pt x="41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4"/>
              <p:cNvSpPr/>
              <p:nvPr/>
            </p:nvSpPr>
            <p:spPr>
              <a:xfrm>
                <a:off x="1091050" y="775450"/>
                <a:ext cx="224800" cy="542225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21689" extrusionOk="0">
                    <a:moveTo>
                      <a:pt x="764" y="0"/>
                    </a:moveTo>
                    <a:cubicBezTo>
                      <a:pt x="652" y="0"/>
                      <a:pt x="555" y="30"/>
                      <a:pt x="478" y="98"/>
                    </a:cubicBezTo>
                    <a:cubicBezTo>
                      <a:pt x="0" y="523"/>
                      <a:pt x="239" y="3467"/>
                      <a:pt x="398" y="3812"/>
                    </a:cubicBezTo>
                    <a:cubicBezTo>
                      <a:pt x="796" y="4635"/>
                      <a:pt x="557" y="5378"/>
                      <a:pt x="637" y="6306"/>
                    </a:cubicBezTo>
                    <a:cubicBezTo>
                      <a:pt x="690" y="6757"/>
                      <a:pt x="849" y="8588"/>
                      <a:pt x="955" y="8800"/>
                    </a:cubicBezTo>
                    <a:cubicBezTo>
                      <a:pt x="1037" y="8953"/>
                      <a:pt x="1141" y="9015"/>
                      <a:pt x="1253" y="9015"/>
                    </a:cubicBezTo>
                    <a:cubicBezTo>
                      <a:pt x="1433" y="9015"/>
                      <a:pt x="1630" y="8853"/>
                      <a:pt x="1778" y="8641"/>
                    </a:cubicBezTo>
                    <a:lnTo>
                      <a:pt x="1778" y="8641"/>
                    </a:lnTo>
                    <a:cubicBezTo>
                      <a:pt x="1804" y="8986"/>
                      <a:pt x="1778" y="9330"/>
                      <a:pt x="1724" y="9675"/>
                    </a:cubicBezTo>
                    <a:cubicBezTo>
                      <a:pt x="1645" y="10126"/>
                      <a:pt x="1327" y="10604"/>
                      <a:pt x="1300" y="11055"/>
                    </a:cubicBezTo>
                    <a:cubicBezTo>
                      <a:pt x="1285" y="11165"/>
                      <a:pt x="1319" y="11206"/>
                      <a:pt x="1379" y="11206"/>
                    </a:cubicBezTo>
                    <a:cubicBezTo>
                      <a:pt x="1534" y="11206"/>
                      <a:pt x="1860" y="10927"/>
                      <a:pt x="1937" y="10869"/>
                    </a:cubicBezTo>
                    <a:lnTo>
                      <a:pt x="1937" y="10869"/>
                    </a:lnTo>
                    <a:cubicBezTo>
                      <a:pt x="1778" y="11400"/>
                      <a:pt x="1300" y="12434"/>
                      <a:pt x="1618" y="12647"/>
                    </a:cubicBezTo>
                    <a:cubicBezTo>
                      <a:pt x="1664" y="12681"/>
                      <a:pt x="1711" y="12695"/>
                      <a:pt x="1760" y="12695"/>
                    </a:cubicBezTo>
                    <a:cubicBezTo>
                      <a:pt x="1939" y="12695"/>
                      <a:pt x="2130" y="12495"/>
                      <a:pt x="2255" y="12328"/>
                    </a:cubicBezTo>
                    <a:lnTo>
                      <a:pt x="2255" y="12328"/>
                    </a:lnTo>
                    <a:cubicBezTo>
                      <a:pt x="2175" y="12779"/>
                      <a:pt x="2149" y="13204"/>
                      <a:pt x="2122" y="13628"/>
                    </a:cubicBezTo>
                    <a:cubicBezTo>
                      <a:pt x="2069" y="14159"/>
                      <a:pt x="2016" y="14583"/>
                      <a:pt x="2202" y="15114"/>
                    </a:cubicBezTo>
                    <a:cubicBezTo>
                      <a:pt x="2234" y="15187"/>
                      <a:pt x="2289" y="15218"/>
                      <a:pt x="2354" y="15218"/>
                    </a:cubicBezTo>
                    <a:cubicBezTo>
                      <a:pt x="2502" y="15218"/>
                      <a:pt x="2702" y="15059"/>
                      <a:pt x="2812" y="14875"/>
                    </a:cubicBezTo>
                    <a:lnTo>
                      <a:pt x="2812" y="14875"/>
                    </a:lnTo>
                    <a:cubicBezTo>
                      <a:pt x="2759" y="15406"/>
                      <a:pt x="2680" y="15936"/>
                      <a:pt x="2600" y="16493"/>
                    </a:cubicBezTo>
                    <a:cubicBezTo>
                      <a:pt x="2494" y="17183"/>
                      <a:pt x="2202" y="17714"/>
                      <a:pt x="2308" y="17873"/>
                    </a:cubicBezTo>
                    <a:cubicBezTo>
                      <a:pt x="2329" y="17907"/>
                      <a:pt x="2357" y="17922"/>
                      <a:pt x="2391" y="17922"/>
                    </a:cubicBezTo>
                    <a:cubicBezTo>
                      <a:pt x="2624" y="17922"/>
                      <a:pt x="3128" y="17222"/>
                      <a:pt x="3290" y="16944"/>
                    </a:cubicBezTo>
                    <a:lnTo>
                      <a:pt x="3290" y="16944"/>
                    </a:lnTo>
                    <a:cubicBezTo>
                      <a:pt x="3290" y="17661"/>
                      <a:pt x="3184" y="18271"/>
                      <a:pt x="3157" y="18801"/>
                    </a:cubicBezTo>
                    <a:cubicBezTo>
                      <a:pt x="3157" y="19332"/>
                      <a:pt x="3184" y="19969"/>
                      <a:pt x="3582" y="20340"/>
                    </a:cubicBezTo>
                    <a:cubicBezTo>
                      <a:pt x="3607" y="20363"/>
                      <a:pt x="3630" y="20373"/>
                      <a:pt x="3651" y="20373"/>
                    </a:cubicBezTo>
                    <a:cubicBezTo>
                      <a:pt x="3854" y="20373"/>
                      <a:pt x="3899" y="19419"/>
                      <a:pt x="4139" y="18987"/>
                    </a:cubicBezTo>
                    <a:cubicBezTo>
                      <a:pt x="4190" y="19828"/>
                      <a:pt x="4143" y="21649"/>
                      <a:pt x="4586" y="21649"/>
                    </a:cubicBezTo>
                    <a:cubicBezTo>
                      <a:pt x="4604" y="21649"/>
                      <a:pt x="4623" y="21646"/>
                      <a:pt x="4643" y="21640"/>
                    </a:cubicBezTo>
                    <a:cubicBezTo>
                      <a:pt x="4828" y="21587"/>
                      <a:pt x="5173" y="20685"/>
                      <a:pt x="5386" y="19942"/>
                    </a:cubicBezTo>
                    <a:cubicBezTo>
                      <a:pt x="5435" y="20460"/>
                      <a:pt x="5415" y="21689"/>
                      <a:pt x="5753" y="21689"/>
                    </a:cubicBezTo>
                    <a:cubicBezTo>
                      <a:pt x="5779" y="21689"/>
                      <a:pt x="5807" y="21682"/>
                      <a:pt x="5837" y="21667"/>
                    </a:cubicBezTo>
                    <a:cubicBezTo>
                      <a:pt x="6818" y="21242"/>
                      <a:pt x="7057" y="19650"/>
                      <a:pt x="6898" y="18536"/>
                    </a:cubicBezTo>
                    <a:lnTo>
                      <a:pt x="6898" y="18536"/>
                    </a:lnTo>
                    <a:cubicBezTo>
                      <a:pt x="7091" y="18794"/>
                      <a:pt x="7510" y="19521"/>
                      <a:pt x="7762" y="19521"/>
                    </a:cubicBezTo>
                    <a:cubicBezTo>
                      <a:pt x="7821" y="19521"/>
                      <a:pt x="7870" y="19481"/>
                      <a:pt x="7906" y="19385"/>
                    </a:cubicBezTo>
                    <a:cubicBezTo>
                      <a:pt x="8277" y="18324"/>
                      <a:pt x="7720" y="17210"/>
                      <a:pt x="7004" y="16387"/>
                    </a:cubicBezTo>
                    <a:lnTo>
                      <a:pt x="7004" y="16387"/>
                    </a:lnTo>
                    <a:cubicBezTo>
                      <a:pt x="7192" y="16495"/>
                      <a:pt x="7497" y="16539"/>
                      <a:pt x="7801" y="16539"/>
                    </a:cubicBezTo>
                    <a:cubicBezTo>
                      <a:pt x="8399" y="16539"/>
                      <a:pt x="8992" y="16368"/>
                      <a:pt x="8675" y="16175"/>
                    </a:cubicBezTo>
                    <a:cubicBezTo>
                      <a:pt x="7853" y="15697"/>
                      <a:pt x="7110" y="15034"/>
                      <a:pt x="6526" y="14318"/>
                    </a:cubicBezTo>
                    <a:lnTo>
                      <a:pt x="6526" y="14318"/>
                    </a:lnTo>
                    <a:cubicBezTo>
                      <a:pt x="6798" y="14464"/>
                      <a:pt x="7364" y="14873"/>
                      <a:pt x="7645" y="14873"/>
                    </a:cubicBezTo>
                    <a:cubicBezTo>
                      <a:pt x="7722" y="14873"/>
                      <a:pt x="7777" y="14843"/>
                      <a:pt x="7800" y="14769"/>
                    </a:cubicBezTo>
                    <a:cubicBezTo>
                      <a:pt x="7932" y="14159"/>
                      <a:pt x="7481" y="13655"/>
                      <a:pt x="7110" y="13204"/>
                    </a:cubicBezTo>
                    <a:cubicBezTo>
                      <a:pt x="6712" y="12673"/>
                      <a:pt x="6261" y="12169"/>
                      <a:pt x="5757" y="11771"/>
                    </a:cubicBezTo>
                    <a:lnTo>
                      <a:pt x="5757" y="11771"/>
                    </a:lnTo>
                    <a:cubicBezTo>
                      <a:pt x="6245" y="11954"/>
                      <a:pt x="7308" y="12511"/>
                      <a:pt x="7696" y="12511"/>
                    </a:cubicBezTo>
                    <a:cubicBezTo>
                      <a:pt x="7814" y="12511"/>
                      <a:pt x="7870" y="12459"/>
                      <a:pt x="7826" y="12328"/>
                    </a:cubicBezTo>
                    <a:cubicBezTo>
                      <a:pt x="7481" y="11320"/>
                      <a:pt x="6739" y="10365"/>
                      <a:pt x="5810" y="9808"/>
                    </a:cubicBezTo>
                    <a:cubicBezTo>
                      <a:pt x="5783" y="9781"/>
                      <a:pt x="5783" y="9755"/>
                      <a:pt x="5757" y="9728"/>
                    </a:cubicBezTo>
                    <a:lnTo>
                      <a:pt x="5757" y="9728"/>
                    </a:lnTo>
                    <a:cubicBezTo>
                      <a:pt x="6095" y="9861"/>
                      <a:pt x="6471" y="9977"/>
                      <a:pt x="6741" y="9977"/>
                    </a:cubicBezTo>
                    <a:cubicBezTo>
                      <a:pt x="7064" y="9977"/>
                      <a:pt x="7235" y="9810"/>
                      <a:pt x="7004" y="9304"/>
                    </a:cubicBezTo>
                    <a:cubicBezTo>
                      <a:pt x="6845" y="8959"/>
                      <a:pt x="6553" y="8667"/>
                      <a:pt x="6261" y="8375"/>
                    </a:cubicBezTo>
                    <a:lnTo>
                      <a:pt x="6261" y="8375"/>
                    </a:lnTo>
                    <a:cubicBezTo>
                      <a:pt x="6304" y="8385"/>
                      <a:pt x="6345" y="8390"/>
                      <a:pt x="6383" y="8390"/>
                    </a:cubicBezTo>
                    <a:cubicBezTo>
                      <a:pt x="6649" y="8390"/>
                      <a:pt x="6788" y="8166"/>
                      <a:pt x="6765" y="8004"/>
                    </a:cubicBezTo>
                    <a:cubicBezTo>
                      <a:pt x="6685" y="7314"/>
                      <a:pt x="6155" y="6465"/>
                      <a:pt x="5571" y="5961"/>
                    </a:cubicBezTo>
                    <a:cubicBezTo>
                      <a:pt x="5332" y="4582"/>
                      <a:pt x="3900" y="2512"/>
                      <a:pt x="3369" y="1876"/>
                    </a:cubicBezTo>
                    <a:cubicBezTo>
                      <a:pt x="2953" y="1413"/>
                      <a:pt x="1526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4"/>
              <p:cNvSpPr/>
              <p:nvPr/>
            </p:nvSpPr>
            <p:spPr>
              <a:xfrm>
                <a:off x="835650" y="761900"/>
                <a:ext cx="268675" cy="518450"/>
              </a:xfrm>
              <a:custGeom>
                <a:avLst/>
                <a:gdLst/>
                <a:ahLst/>
                <a:cxnLst/>
                <a:rect l="l" t="t" r="r" b="b"/>
                <a:pathLst>
                  <a:path w="10747" h="20738" extrusionOk="0">
                    <a:moveTo>
                      <a:pt x="9829" y="0"/>
                    </a:moveTo>
                    <a:cubicBezTo>
                      <a:pt x="8656" y="0"/>
                      <a:pt x="5872" y="715"/>
                      <a:pt x="5573" y="852"/>
                    </a:cubicBezTo>
                    <a:cubicBezTo>
                      <a:pt x="4216" y="1453"/>
                      <a:pt x="2243" y="4543"/>
                      <a:pt x="2785" y="4543"/>
                    </a:cubicBezTo>
                    <a:cubicBezTo>
                      <a:pt x="2794" y="4543"/>
                      <a:pt x="2804" y="4542"/>
                      <a:pt x="2814" y="4540"/>
                    </a:cubicBezTo>
                    <a:cubicBezTo>
                      <a:pt x="3000" y="4487"/>
                      <a:pt x="3212" y="4487"/>
                      <a:pt x="3398" y="4487"/>
                    </a:cubicBezTo>
                    <a:cubicBezTo>
                      <a:pt x="2496" y="5389"/>
                      <a:pt x="2018" y="6689"/>
                      <a:pt x="1647" y="7856"/>
                    </a:cubicBezTo>
                    <a:cubicBezTo>
                      <a:pt x="1609" y="7964"/>
                      <a:pt x="1629" y="8007"/>
                      <a:pt x="1684" y="8007"/>
                    </a:cubicBezTo>
                    <a:cubicBezTo>
                      <a:pt x="1858" y="8007"/>
                      <a:pt x="2388" y="7579"/>
                      <a:pt x="2549" y="7458"/>
                    </a:cubicBezTo>
                    <a:lnTo>
                      <a:pt x="2549" y="7458"/>
                    </a:lnTo>
                    <a:cubicBezTo>
                      <a:pt x="1382" y="8626"/>
                      <a:pt x="586" y="10191"/>
                      <a:pt x="506" y="11836"/>
                    </a:cubicBezTo>
                    <a:cubicBezTo>
                      <a:pt x="506" y="11926"/>
                      <a:pt x="534" y="11964"/>
                      <a:pt x="580" y="11964"/>
                    </a:cubicBezTo>
                    <a:cubicBezTo>
                      <a:pt x="777" y="11964"/>
                      <a:pt x="1311" y="11266"/>
                      <a:pt x="1461" y="10987"/>
                    </a:cubicBezTo>
                    <a:lnTo>
                      <a:pt x="1461" y="10987"/>
                    </a:lnTo>
                    <a:cubicBezTo>
                      <a:pt x="1169" y="12048"/>
                      <a:pt x="506" y="12844"/>
                      <a:pt x="55" y="13825"/>
                    </a:cubicBezTo>
                    <a:cubicBezTo>
                      <a:pt x="1" y="13941"/>
                      <a:pt x="26" y="13987"/>
                      <a:pt x="99" y="13987"/>
                    </a:cubicBezTo>
                    <a:cubicBezTo>
                      <a:pt x="309" y="13987"/>
                      <a:pt x="912" y="13598"/>
                      <a:pt x="1090" y="13401"/>
                    </a:cubicBezTo>
                    <a:lnTo>
                      <a:pt x="1090" y="13401"/>
                    </a:lnTo>
                    <a:cubicBezTo>
                      <a:pt x="825" y="13931"/>
                      <a:pt x="559" y="14515"/>
                      <a:pt x="347" y="15072"/>
                    </a:cubicBezTo>
                    <a:cubicBezTo>
                      <a:pt x="301" y="15210"/>
                      <a:pt x="326" y="15262"/>
                      <a:pt x="389" y="15262"/>
                    </a:cubicBezTo>
                    <a:cubicBezTo>
                      <a:pt x="544" y="15262"/>
                      <a:pt x="931" y="14947"/>
                      <a:pt x="1063" y="14833"/>
                    </a:cubicBezTo>
                    <a:lnTo>
                      <a:pt x="1063" y="14833"/>
                    </a:lnTo>
                    <a:cubicBezTo>
                      <a:pt x="718" y="15735"/>
                      <a:pt x="559" y="16770"/>
                      <a:pt x="1063" y="17513"/>
                    </a:cubicBezTo>
                    <a:cubicBezTo>
                      <a:pt x="1143" y="18574"/>
                      <a:pt x="347" y="19768"/>
                      <a:pt x="878" y="20007"/>
                    </a:cubicBezTo>
                    <a:cubicBezTo>
                      <a:pt x="917" y="20023"/>
                      <a:pt x="959" y="20031"/>
                      <a:pt x="1002" y="20031"/>
                    </a:cubicBezTo>
                    <a:cubicBezTo>
                      <a:pt x="1451" y="20031"/>
                      <a:pt x="2068" y="19199"/>
                      <a:pt x="2310" y="18521"/>
                    </a:cubicBezTo>
                    <a:cubicBezTo>
                      <a:pt x="2416" y="18999"/>
                      <a:pt x="2363" y="19768"/>
                      <a:pt x="2337" y="20192"/>
                    </a:cubicBezTo>
                    <a:cubicBezTo>
                      <a:pt x="2308" y="20557"/>
                      <a:pt x="2463" y="20737"/>
                      <a:pt x="2666" y="20737"/>
                    </a:cubicBezTo>
                    <a:cubicBezTo>
                      <a:pt x="2832" y="20737"/>
                      <a:pt x="3031" y="20617"/>
                      <a:pt x="3186" y="20378"/>
                    </a:cubicBezTo>
                    <a:cubicBezTo>
                      <a:pt x="5361" y="16850"/>
                      <a:pt x="6024" y="10589"/>
                      <a:pt x="7934" y="6901"/>
                    </a:cubicBezTo>
                    <a:cubicBezTo>
                      <a:pt x="8359" y="6052"/>
                      <a:pt x="8836" y="5203"/>
                      <a:pt x="9314" y="4354"/>
                    </a:cubicBezTo>
                    <a:cubicBezTo>
                      <a:pt x="9685" y="3664"/>
                      <a:pt x="9792" y="2922"/>
                      <a:pt x="10110" y="2126"/>
                    </a:cubicBezTo>
                    <a:cubicBezTo>
                      <a:pt x="10481" y="1250"/>
                      <a:pt x="10747" y="269"/>
                      <a:pt x="10243" y="56"/>
                    </a:cubicBezTo>
                    <a:cubicBezTo>
                      <a:pt x="10154" y="17"/>
                      <a:pt x="10010" y="0"/>
                      <a:pt x="9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4"/>
              <p:cNvSpPr/>
              <p:nvPr/>
            </p:nvSpPr>
            <p:spPr>
              <a:xfrm>
                <a:off x="805675" y="517325"/>
                <a:ext cx="303950" cy="210175"/>
              </a:xfrm>
              <a:custGeom>
                <a:avLst/>
                <a:gdLst/>
                <a:ahLst/>
                <a:cxnLst/>
                <a:rect l="l" t="t" r="r" b="b"/>
                <a:pathLst>
                  <a:path w="12158" h="8407" extrusionOk="0">
                    <a:moveTo>
                      <a:pt x="5894" y="1"/>
                    </a:moveTo>
                    <a:cubicBezTo>
                      <a:pt x="5855" y="1"/>
                      <a:pt x="5828" y="32"/>
                      <a:pt x="5817" y="103"/>
                    </a:cubicBezTo>
                    <a:cubicBezTo>
                      <a:pt x="5764" y="501"/>
                      <a:pt x="5844" y="926"/>
                      <a:pt x="5950" y="1297"/>
                    </a:cubicBezTo>
                    <a:cubicBezTo>
                      <a:pt x="5605" y="846"/>
                      <a:pt x="4995" y="475"/>
                      <a:pt x="4464" y="368"/>
                    </a:cubicBezTo>
                    <a:cubicBezTo>
                      <a:pt x="4378" y="340"/>
                      <a:pt x="4241" y="318"/>
                      <a:pt x="4097" y="318"/>
                    </a:cubicBezTo>
                    <a:cubicBezTo>
                      <a:pt x="3842" y="318"/>
                      <a:pt x="3570" y="387"/>
                      <a:pt x="3536" y="607"/>
                    </a:cubicBezTo>
                    <a:cubicBezTo>
                      <a:pt x="3075" y="434"/>
                      <a:pt x="2392" y="192"/>
                      <a:pt x="1828" y="192"/>
                    </a:cubicBezTo>
                    <a:cubicBezTo>
                      <a:pt x="1613" y="192"/>
                      <a:pt x="1415" y="227"/>
                      <a:pt x="1254" y="315"/>
                    </a:cubicBezTo>
                    <a:cubicBezTo>
                      <a:pt x="883" y="528"/>
                      <a:pt x="2528" y="979"/>
                      <a:pt x="3032" y="1244"/>
                    </a:cubicBezTo>
                    <a:cubicBezTo>
                      <a:pt x="2814" y="1210"/>
                      <a:pt x="2521" y="1193"/>
                      <a:pt x="2211" y="1193"/>
                    </a:cubicBezTo>
                    <a:cubicBezTo>
                      <a:pt x="1312" y="1193"/>
                      <a:pt x="268" y="1332"/>
                      <a:pt x="485" y="1589"/>
                    </a:cubicBezTo>
                    <a:cubicBezTo>
                      <a:pt x="617" y="1748"/>
                      <a:pt x="1493" y="1828"/>
                      <a:pt x="2342" y="1907"/>
                    </a:cubicBezTo>
                    <a:cubicBezTo>
                      <a:pt x="1590" y="2063"/>
                      <a:pt x="0" y="3182"/>
                      <a:pt x="550" y="3182"/>
                    </a:cubicBezTo>
                    <a:cubicBezTo>
                      <a:pt x="563" y="3182"/>
                      <a:pt x="576" y="3182"/>
                      <a:pt x="591" y="3181"/>
                    </a:cubicBezTo>
                    <a:cubicBezTo>
                      <a:pt x="1304" y="3131"/>
                      <a:pt x="2426" y="2559"/>
                      <a:pt x="3430" y="2559"/>
                    </a:cubicBezTo>
                    <a:cubicBezTo>
                      <a:pt x="3511" y="2559"/>
                      <a:pt x="3590" y="2563"/>
                      <a:pt x="3668" y="2570"/>
                    </a:cubicBezTo>
                    <a:cubicBezTo>
                      <a:pt x="3032" y="2756"/>
                      <a:pt x="1599" y="3446"/>
                      <a:pt x="1705" y="3605"/>
                    </a:cubicBezTo>
                    <a:cubicBezTo>
                      <a:pt x="1755" y="3704"/>
                      <a:pt x="1969" y="3744"/>
                      <a:pt x="2269" y="3744"/>
                    </a:cubicBezTo>
                    <a:cubicBezTo>
                      <a:pt x="2931" y="3744"/>
                      <a:pt x="4011" y="3549"/>
                      <a:pt x="4650" y="3366"/>
                    </a:cubicBezTo>
                    <a:lnTo>
                      <a:pt x="4650" y="3366"/>
                    </a:lnTo>
                    <a:cubicBezTo>
                      <a:pt x="4172" y="3711"/>
                      <a:pt x="3748" y="4162"/>
                      <a:pt x="3324" y="4507"/>
                    </a:cubicBezTo>
                    <a:cubicBezTo>
                      <a:pt x="3102" y="4699"/>
                      <a:pt x="3284" y="4768"/>
                      <a:pt x="3539" y="4768"/>
                    </a:cubicBezTo>
                    <a:cubicBezTo>
                      <a:pt x="3742" y="4768"/>
                      <a:pt x="3990" y="4725"/>
                      <a:pt x="4119" y="4666"/>
                    </a:cubicBezTo>
                    <a:cubicBezTo>
                      <a:pt x="4570" y="4454"/>
                      <a:pt x="5207" y="4136"/>
                      <a:pt x="5658" y="3923"/>
                    </a:cubicBezTo>
                    <a:lnTo>
                      <a:pt x="5658" y="3923"/>
                    </a:lnTo>
                    <a:cubicBezTo>
                      <a:pt x="5405" y="4151"/>
                      <a:pt x="4671" y="4884"/>
                      <a:pt x="4992" y="4884"/>
                    </a:cubicBezTo>
                    <a:cubicBezTo>
                      <a:pt x="5008" y="4884"/>
                      <a:pt x="5027" y="4882"/>
                      <a:pt x="5048" y="4878"/>
                    </a:cubicBezTo>
                    <a:cubicBezTo>
                      <a:pt x="5605" y="4799"/>
                      <a:pt x="6056" y="4507"/>
                      <a:pt x="6587" y="4374"/>
                    </a:cubicBezTo>
                    <a:cubicBezTo>
                      <a:pt x="6772" y="4321"/>
                      <a:pt x="6951" y="4301"/>
                      <a:pt x="7127" y="4301"/>
                    </a:cubicBezTo>
                    <a:cubicBezTo>
                      <a:pt x="7303" y="4301"/>
                      <a:pt x="7475" y="4321"/>
                      <a:pt x="7648" y="4348"/>
                    </a:cubicBezTo>
                    <a:cubicBezTo>
                      <a:pt x="7091" y="4534"/>
                      <a:pt x="5844" y="4932"/>
                      <a:pt x="6189" y="5223"/>
                    </a:cubicBezTo>
                    <a:cubicBezTo>
                      <a:pt x="6401" y="5436"/>
                      <a:pt x="7303" y="5462"/>
                      <a:pt x="7754" y="5462"/>
                    </a:cubicBezTo>
                    <a:cubicBezTo>
                      <a:pt x="8311" y="5489"/>
                      <a:pt x="8815" y="5542"/>
                      <a:pt x="9293" y="5701"/>
                    </a:cubicBezTo>
                    <a:cubicBezTo>
                      <a:pt x="9001" y="5780"/>
                      <a:pt x="8842" y="5940"/>
                      <a:pt x="9107" y="6258"/>
                    </a:cubicBezTo>
                    <a:cubicBezTo>
                      <a:pt x="9452" y="6656"/>
                      <a:pt x="9956" y="6921"/>
                      <a:pt x="10301" y="7346"/>
                    </a:cubicBezTo>
                    <a:cubicBezTo>
                      <a:pt x="10593" y="7664"/>
                      <a:pt x="10778" y="8009"/>
                      <a:pt x="10937" y="8407"/>
                    </a:cubicBezTo>
                    <a:cubicBezTo>
                      <a:pt x="11150" y="8407"/>
                      <a:pt x="11362" y="8407"/>
                      <a:pt x="11548" y="8380"/>
                    </a:cubicBezTo>
                    <a:lnTo>
                      <a:pt x="11548" y="8354"/>
                    </a:lnTo>
                    <a:cubicBezTo>
                      <a:pt x="11999" y="7293"/>
                      <a:pt x="12158" y="6125"/>
                      <a:pt x="11521" y="5011"/>
                    </a:cubicBezTo>
                    <a:cubicBezTo>
                      <a:pt x="11429" y="4861"/>
                      <a:pt x="11362" y="4802"/>
                      <a:pt x="11302" y="4802"/>
                    </a:cubicBezTo>
                    <a:cubicBezTo>
                      <a:pt x="11225" y="4802"/>
                      <a:pt x="11160" y="4903"/>
                      <a:pt x="11070" y="5038"/>
                    </a:cubicBezTo>
                    <a:cubicBezTo>
                      <a:pt x="11017" y="4666"/>
                      <a:pt x="10911" y="4295"/>
                      <a:pt x="10752" y="3950"/>
                    </a:cubicBezTo>
                    <a:cubicBezTo>
                      <a:pt x="10540" y="3499"/>
                      <a:pt x="10142" y="2809"/>
                      <a:pt x="9584" y="2756"/>
                    </a:cubicBezTo>
                    <a:cubicBezTo>
                      <a:pt x="9492" y="2110"/>
                      <a:pt x="8256" y="1263"/>
                      <a:pt x="7324" y="1263"/>
                    </a:cubicBezTo>
                    <a:cubicBezTo>
                      <a:pt x="7185" y="1263"/>
                      <a:pt x="7052" y="1282"/>
                      <a:pt x="6932" y="1323"/>
                    </a:cubicBezTo>
                    <a:cubicBezTo>
                      <a:pt x="6886" y="1278"/>
                      <a:pt x="6145" y="1"/>
                      <a:pt x="58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4"/>
              <p:cNvSpPr/>
              <p:nvPr/>
            </p:nvSpPr>
            <p:spPr>
              <a:xfrm>
                <a:off x="1114925" y="617300"/>
                <a:ext cx="330975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13239" h="5761" extrusionOk="0">
                    <a:moveTo>
                      <a:pt x="8439" y="1"/>
                    </a:moveTo>
                    <a:cubicBezTo>
                      <a:pt x="8129" y="1"/>
                      <a:pt x="7069" y="800"/>
                      <a:pt x="7004" y="800"/>
                    </a:cubicBezTo>
                    <a:cubicBezTo>
                      <a:pt x="6724" y="551"/>
                      <a:pt x="6266" y="444"/>
                      <a:pt x="5789" y="444"/>
                    </a:cubicBezTo>
                    <a:cubicBezTo>
                      <a:pt x="5046" y="444"/>
                      <a:pt x="4259" y="704"/>
                      <a:pt x="4033" y="1092"/>
                    </a:cubicBezTo>
                    <a:cubicBezTo>
                      <a:pt x="3957" y="1070"/>
                      <a:pt x="3879" y="1060"/>
                      <a:pt x="3801" y="1060"/>
                    </a:cubicBezTo>
                    <a:cubicBezTo>
                      <a:pt x="3307" y="1060"/>
                      <a:pt x="2788" y="1457"/>
                      <a:pt x="2467" y="1755"/>
                    </a:cubicBezTo>
                    <a:cubicBezTo>
                      <a:pt x="2176" y="1994"/>
                      <a:pt x="1937" y="2312"/>
                      <a:pt x="1751" y="2630"/>
                    </a:cubicBezTo>
                    <a:cubicBezTo>
                      <a:pt x="1734" y="2442"/>
                      <a:pt x="1706" y="2310"/>
                      <a:pt x="1603" y="2310"/>
                    </a:cubicBezTo>
                    <a:cubicBezTo>
                      <a:pt x="1546" y="2310"/>
                      <a:pt x="1466" y="2350"/>
                      <a:pt x="1353" y="2445"/>
                    </a:cubicBezTo>
                    <a:cubicBezTo>
                      <a:pt x="318" y="3214"/>
                      <a:pt x="27" y="4355"/>
                      <a:pt x="0" y="5496"/>
                    </a:cubicBezTo>
                    <a:lnTo>
                      <a:pt x="27" y="5496"/>
                    </a:lnTo>
                    <a:cubicBezTo>
                      <a:pt x="186" y="5602"/>
                      <a:pt x="372" y="5708"/>
                      <a:pt x="557" y="5761"/>
                    </a:cubicBezTo>
                    <a:cubicBezTo>
                      <a:pt x="849" y="5469"/>
                      <a:pt x="1167" y="5230"/>
                      <a:pt x="1565" y="5045"/>
                    </a:cubicBezTo>
                    <a:cubicBezTo>
                      <a:pt x="2043" y="4779"/>
                      <a:pt x="2600" y="4753"/>
                      <a:pt x="3078" y="4514"/>
                    </a:cubicBezTo>
                    <a:cubicBezTo>
                      <a:pt x="3475" y="4328"/>
                      <a:pt x="3369" y="4116"/>
                      <a:pt x="3131" y="3930"/>
                    </a:cubicBezTo>
                    <a:lnTo>
                      <a:pt x="3131" y="3930"/>
                    </a:lnTo>
                    <a:cubicBezTo>
                      <a:pt x="3635" y="3957"/>
                      <a:pt x="4139" y="4116"/>
                      <a:pt x="4643" y="4302"/>
                    </a:cubicBezTo>
                    <a:cubicBezTo>
                      <a:pt x="5009" y="4462"/>
                      <a:pt x="5671" y="4721"/>
                      <a:pt x="6034" y="4721"/>
                    </a:cubicBezTo>
                    <a:cubicBezTo>
                      <a:pt x="6091" y="4721"/>
                      <a:pt x="6141" y="4714"/>
                      <a:pt x="6181" y="4700"/>
                    </a:cubicBezTo>
                    <a:cubicBezTo>
                      <a:pt x="6632" y="4567"/>
                      <a:pt x="5624" y="3718"/>
                      <a:pt x="5173" y="3320"/>
                    </a:cubicBezTo>
                    <a:lnTo>
                      <a:pt x="5173" y="3320"/>
                    </a:lnTo>
                    <a:cubicBezTo>
                      <a:pt x="5518" y="3400"/>
                      <a:pt x="5837" y="3532"/>
                      <a:pt x="6155" y="3771"/>
                    </a:cubicBezTo>
                    <a:cubicBezTo>
                      <a:pt x="6579" y="4090"/>
                      <a:pt x="6871" y="4541"/>
                      <a:pt x="7349" y="4832"/>
                    </a:cubicBezTo>
                    <a:cubicBezTo>
                      <a:pt x="7389" y="4857"/>
                      <a:pt x="7421" y="4868"/>
                      <a:pt x="7446" y="4868"/>
                    </a:cubicBezTo>
                    <a:cubicBezTo>
                      <a:pt x="7663" y="4868"/>
                      <a:pt x="7306" y="4001"/>
                      <a:pt x="7163" y="3692"/>
                    </a:cubicBezTo>
                    <a:lnTo>
                      <a:pt x="7163" y="3692"/>
                    </a:lnTo>
                    <a:cubicBezTo>
                      <a:pt x="7508" y="4090"/>
                      <a:pt x="7959" y="4620"/>
                      <a:pt x="8304" y="4992"/>
                    </a:cubicBezTo>
                    <a:cubicBezTo>
                      <a:pt x="8444" y="5167"/>
                      <a:pt x="8839" y="5389"/>
                      <a:pt x="9030" y="5389"/>
                    </a:cubicBezTo>
                    <a:cubicBezTo>
                      <a:pt x="9128" y="5389"/>
                      <a:pt x="9172" y="5330"/>
                      <a:pt x="9100" y="5177"/>
                    </a:cubicBezTo>
                    <a:cubicBezTo>
                      <a:pt x="8834" y="4673"/>
                      <a:pt x="8622" y="4090"/>
                      <a:pt x="8330" y="3612"/>
                    </a:cubicBezTo>
                    <a:lnTo>
                      <a:pt x="8330" y="3612"/>
                    </a:lnTo>
                    <a:cubicBezTo>
                      <a:pt x="9003" y="4140"/>
                      <a:pt x="10392" y="4995"/>
                      <a:pt x="10847" y="4995"/>
                    </a:cubicBezTo>
                    <a:cubicBezTo>
                      <a:pt x="10894" y="4995"/>
                      <a:pt x="10932" y="4985"/>
                      <a:pt x="10957" y="4965"/>
                    </a:cubicBezTo>
                    <a:cubicBezTo>
                      <a:pt x="11089" y="4832"/>
                      <a:pt x="10028" y="3665"/>
                      <a:pt x="9524" y="3241"/>
                    </a:cubicBezTo>
                    <a:lnTo>
                      <a:pt x="9524" y="3241"/>
                    </a:lnTo>
                    <a:cubicBezTo>
                      <a:pt x="10559" y="3559"/>
                      <a:pt x="11434" y="4673"/>
                      <a:pt x="12124" y="5018"/>
                    </a:cubicBezTo>
                    <a:cubicBezTo>
                      <a:pt x="12171" y="5041"/>
                      <a:pt x="12208" y="5051"/>
                      <a:pt x="12236" y="5051"/>
                    </a:cubicBezTo>
                    <a:cubicBezTo>
                      <a:pt x="12569" y="5051"/>
                      <a:pt x="11597" y="3551"/>
                      <a:pt x="11010" y="3134"/>
                    </a:cubicBezTo>
                    <a:lnTo>
                      <a:pt x="11010" y="3134"/>
                    </a:lnTo>
                    <a:cubicBezTo>
                      <a:pt x="11691" y="3361"/>
                      <a:pt x="12411" y="3608"/>
                      <a:pt x="12721" y="3608"/>
                    </a:cubicBezTo>
                    <a:cubicBezTo>
                      <a:pt x="12773" y="3608"/>
                      <a:pt x="12814" y="3601"/>
                      <a:pt x="12840" y="3585"/>
                    </a:cubicBezTo>
                    <a:cubicBezTo>
                      <a:pt x="13238" y="3373"/>
                      <a:pt x="11487" y="2498"/>
                      <a:pt x="10638" y="2286"/>
                    </a:cubicBezTo>
                    <a:cubicBezTo>
                      <a:pt x="10707" y="2279"/>
                      <a:pt x="10794" y="2276"/>
                      <a:pt x="10892" y="2276"/>
                    </a:cubicBezTo>
                    <a:cubicBezTo>
                      <a:pt x="11207" y="2276"/>
                      <a:pt x="11641" y="2302"/>
                      <a:pt x="12000" y="2302"/>
                    </a:cubicBezTo>
                    <a:cubicBezTo>
                      <a:pt x="12432" y="2302"/>
                      <a:pt x="12755" y="2265"/>
                      <a:pt x="12628" y="2100"/>
                    </a:cubicBezTo>
                    <a:cubicBezTo>
                      <a:pt x="12230" y="1596"/>
                      <a:pt x="11089" y="1516"/>
                      <a:pt x="10426" y="1490"/>
                    </a:cubicBezTo>
                    <a:cubicBezTo>
                      <a:pt x="10506" y="1145"/>
                      <a:pt x="9922" y="933"/>
                      <a:pt x="9657" y="879"/>
                    </a:cubicBezTo>
                    <a:cubicBezTo>
                      <a:pt x="9529" y="860"/>
                      <a:pt x="9393" y="850"/>
                      <a:pt x="9251" y="850"/>
                    </a:cubicBezTo>
                    <a:cubicBezTo>
                      <a:pt x="8805" y="850"/>
                      <a:pt x="8315" y="950"/>
                      <a:pt x="7932" y="1171"/>
                    </a:cubicBezTo>
                    <a:cubicBezTo>
                      <a:pt x="8198" y="879"/>
                      <a:pt x="8410" y="508"/>
                      <a:pt x="8516" y="137"/>
                    </a:cubicBezTo>
                    <a:cubicBezTo>
                      <a:pt x="8540" y="40"/>
                      <a:pt x="8508" y="1"/>
                      <a:pt x="84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4"/>
              <p:cNvSpPr/>
              <p:nvPr/>
            </p:nvSpPr>
            <p:spPr>
              <a:xfrm>
                <a:off x="1152725" y="651550"/>
                <a:ext cx="210925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2402" extrusionOk="0">
                    <a:moveTo>
                      <a:pt x="5452" y="1"/>
                    </a:moveTo>
                    <a:cubicBezTo>
                      <a:pt x="3372" y="1"/>
                      <a:pt x="1206" y="779"/>
                      <a:pt x="0" y="2375"/>
                    </a:cubicBezTo>
                    <a:cubicBezTo>
                      <a:pt x="0" y="2401"/>
                      <a:pt x="27" y="2401"/>
                      <a:pt x="27" y="2401"/>
                    </a:cubicBezTo>
                    <a:cubicBezTo>
                      <a:pt x="1221" y="1552"/>
                      <a:pt x="2361" y="783"/>
                      <a:pt x="3847" y="438"/>
                    </a:cubicBezTo>
                    <a:cubicBezTo>
                      <a:pt x="4420" y="305"/>
                      <a:pt x="5002" y="243"/>
                      <a:pt x="5583" y="243"/>
                    </a:cubicBezTo>
                    <a:cubicBezTo>
                      <a:pt x="6509" y="243"/>
                      <a:pt x="7435" y="400"/>
                      <a:pt x="8331" y="677"/>
                    </a:cubicBezTo>
                    <a:cubicBezTo>
                      <a:pt x="8384" y="677"/>
                      <a:pt x="8437" y="597"/>
                      <a:pt x="8357" y="571"/>
                    </a:cubicBezTo>
                    <a:cubicBezTo>
                      <a:pt x="7495" y="192"/>
                      <a:pt x="6484" y="1"/>
                      <a:pt x="54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4"/>
              <p:cNvSpPr/>
              <p:nvPr/>
            </p:nvSpPr>
            <p:spPr>
              <a:xfrm>
                <a:off x="890750" y="548750"/>
                <a:ext cx="190100" cy="12310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4924" extrusionOk="0">
                    <a:moveTo>
                      <a:pt x="363" y="1"/>
                    </a:moveTo>
                    <a:cubicBezTo>
                      <a:pt x="241" y="1"/>
                      <a:pt x="120" y="5"/>
                      <a:pt x="0" y="13"/>
                    </a:cubicBezTo>
                    <a:cubicBezTo>
                      <a:pt x="0" y="13"/>
                      <a:pt x="0" y="40"/>
                      <a:pt x="0" y="40"/>
                    </a:cubicBezTo>
                    <a:cubicBezTo>
                      <a:pt x="1512" y="438"/>
                      <a:pt x="2892" y="730"/>
                      <a:pt x="4218" y="1552"/>
                    </a:cubicBezTo>
                    <a:cubicBezTo>
                      <a:pt x="5598" y="2428"/>
                      <a:pt x="6579" y="3595"/>
                      <a:pt x="7534" y="4895"/>
                    </a:cubicBezTo>
                    <a:cubicBezTo>
                      <a:pt x="7545" y="4915"/>
                      <a:pt x="7559" y="4924"/>
                      <a:pt x="7571" y="4924"/>
                    </a:cubicBezTo>
                    <a:cubicBezTo>
                      <a:pt x="7590" y="4924"/>
                      <a:pt x="7604" y="4901"/>
                      <a:pt x="7588" y="4868"/>
                    </a:cubicBezTo>
                    <a:cubicBezTo>
                      <a:pt x="6493" y="2349"/>
                      <a:pt x="3227" y="1"/>
                      <a:pt x="3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4"/>
              <p:cNvSpPr/>
              <p:nvPr/>
            </p:nvSpPr>
            <p:spPr>
              <a:xfrm>
                <a:off x="1074450" y="460875"/>
                <a:ext cx="139975" cy="2951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11806" extrusionOk="0">
                    <a:moveTo>
                      <a:pt x="3688" y="0"/>
                    </a:moveTo>
                    <a:cubicBezTo>
                      <a:pt x="3397" y="0"/>
                      <a:pt x="3237" y="1061"/>
                      <a:pt x="3131" y="1645"/>
                    </a:cubicBezTo>
                    <a:cubicBezTo>
                      <a:pt x="3015" y="1315"/>
                      <a:pt x="2757" y="830"/>
                      <a:pt x="2534" y="830"/>
                    </a:cubicBezTo>
                    <a:cubicBezTo>
                      <a:pt x="2451" y="830"/>
                      <a:pt x="2373" y="897"/>
                      <a:pt x="2309" y="1061"/>
                    </a:cubicBezTo>
                    <a:cubicBezTo>
                      <a:pt x="2150" y="1406"/>
                      <a:pt x="2203" y="1884"/>
                      <a:pt x="2388" y="2308"/>
                    </a:cubicBezTo>
                    <a:cubicBezTo>
                      <a:pt x="2220" y="2196"/>
                      <a:pt x="1749" y="1913"/>
                      <a:pt x="1550" y="1913"/>
                    </a:cubicBezTo>
                    <a:cubicBezTo>
                      <a:pt x="1467" y="1913"/>
                      <a:pt x="1432" y="1963"/>
                      <a:pt x="1486" y="2096"/>
                    </a:cubicBezTo>
                    <a:cubicBezTo>
                      <a:pt x="1672" y="2494"/>
                      <a:pt x="2070" y="2759"/>
                      <a:pt x="2309" y="3157"/>
                    </a:cubicBezTo>
                    <a:cubicBezTo>
                      <a:pt x="2025" y="2926"/>
                      <a:pt x="1704" y="2719"/>
                      <a:pt x="1468" y="2719"/>
                    </a:cubicBezTo>
                    <a:cubicBezTo>
                      <a:pt x="1352" y="2719"/>
                      <a:pt x="1256" y="2769"/>
                      <a:pt x="1195" y="2892"/>
                    </a:cubicBezTo>
                    <a:cubicBezTo>
                      <a:pt x="1035" y="3130"/>
                      <a:pt x="1354" y="3343"/>
                      <a:pt x="1513" y="3475"/>
                    </a:cubicBezTo>
                    <a:cubicBezTo>
                      <a:pt x="1672" y="3635"/>
                      <a:pt x="1805" y="3794"/>
                      <a:pt x="1911" y="3953"/>
                    </a:cubicBezTo>
                    <a:cubicBezTo>
                      <a:pt x="1768" y="3871"/>
                      <a:pt x="1453" y="3680"/>
                      <a:pt x="1231" y="3680"/>
                    </a:cubicBezTo>
                    <a:cubicBezTo>
                      <a:pt x="1164" y="3680"/>
                      <a:pt x="1105" y="3698"/>
                      <a:pt x="1062" y="3741"/>
                    </a:cubicBezTo>
                    <a:cubicBezTo>
                      <a:pt x="823" y="3979"/>
                      <a:pt x="1354" y="4961"/>
                      <a:pt x="1433" y="5465"/>
                    </a:cubicBezTo>
                    <a:cubicBezTo>
                      <a:pt x="1353" y="5407"/>
                      <a:pt x="1267" y="5370"/>
                      <a:pt x="1180" y="5370"/>
                    </a:cubicBezTo>
                    <a:cubicBezTo>
                      <a:pt x="1068" y="5370"/>
                      <a:pt x="955" y="5433"/>
                      <a:pt x="850" y="5598"/>
                    </a:cubicBezTo>
                    <a:cubicBezTo>
                      <a:pt x="584" y="5969"/>
                      <a:pt x="903" y="6579"/>
                      <a:pt x="982" y="6951"/>
                    </a:cubicBezTo>
                    <a:cubicBezTo>
                      <a:pt x="1062" y="7322"/>
                      <a:pt x="1062" y="7694"/>
                      <a:pt x="1062" y="8065"/>
                    </a:cubicBezTo>
                    <a:cubicBezTo>
                      <a:pt x="901" y="7796"/>
                      <a:pt x="703" y="7564"/>
                      <a:pt x="502" y="7564"/>
                    </a:cubicBezTo>
                    <a:cubicBezTo>
                      <a:pt x="405" y="7564"/>
                      <a:pt x="308" y="7617"/>
                      <a:pt x="213" y="7747"/>
                    </a:cubicBezTo>
                    <a:cubicBezTo>
                      <a:pt x="1" y="8038"/>
                      <a:pt x="186" y="8436"/>
                      <a:pt x="293" y="8728"/>
                    </a:cubicBezTo>
                    <a:cubicBezTo>
                      <a:pt x="399" y="9047"/>
                      <a:pt x="982" y="10798"/>
                      <a:pt x="982" y="11806"/>
                    </a:cubicBezTo>
                    <a:cubicBezTo>
                      <a:pt x="1062" y="11726"/>
                      <a:pt x="1593" y="11381"/>
                      <a:pt x="1805" y="11249"/>
                    </a:cubicBezTo>
                    <a:cubicBezTo>
                      <a:pt x="2123" y="10691"/>
                      <a:pt x="2442" y="10055"/>
                      <a:pt x="2919" y="9604"/>
                    </a:cubicBezTo>
                    <a:cubicBezTo>
                      <a:pt x="3344" y="9206"/>
                      <a:pt x="4060" y="8861"/>
                      <a:pt x="4272" y="8277"/>
                    </a:cubicBezTo>
                    <a:cubicBezTo>
                      <a:pt x="4397" y="7927"/>
                      <a:pt x="4144" y="7718"/>
                      <a:pt x="3736" y="7718"/>
                    </a:cubicBezTo>
                    <a:cubicBezTo>
                      <a:pt x="3712" y="7718"/>
                      <a:pt x="3687" y="7719"/>
                      <a:pt x="3662" y="7720"/>
                    </a:cubicBezTo>
                    <a:cubicBezTo>
                      <a:pt x="3688" y="7694"/>
                      <a:pt x="4643" y="6473"/>
                      <a:pt x="5041" y="6181"/>
                    </a:cubicBezTo>
                    <a:cubicBezTo>
                      <a:pt x="5599" y="5745"/>
                      <a:pt x="5381" y="5375"/>
                      <a:pt x="4814" y="5375"/>
                    </a:cubicBezTo>
                    <a:cubicBezTo>
                      <a:pt x="4760" y="5375"/>
                      <a:pt x="4703" y="5379"/>
                      <a:pt x="4643" y="5385"/>
                    </a:cubicBezTo>
                    <a:cubicBezTo>
                      <a:pt x="5254" y="4616"/>
                      <a:pt x="4590" y="4271"/>
                      <a:pt x="4590" y="4271"/>
                    </a:cubicBezTo>
                    <a:cubicBezTo>
                      <a:pt x="4827" y="4061"/>
                      <a:pt x="5530" y="3436"/>
                      <a:pt x="5545" y="3089"/>
                    </a:cubicBezTo>
                    <a:lnTo>
                      <a:pt x="5545" y="3089"/>
                    </a:lnTo>
                    <a:cubicBezTo>
                      <a:pt x="5545" y="3094"/>
                      <a:pt x="5545" y="3099"/>
                      <a:pt x="5545" y="3104"/>
                    </a:cubicBezTo>
                    <a:lnTo>
                      <a:pt x="5545" y="3077"/>
                    </a:lnTo>
                    <a:cubicBezTo>
                      <a:pt x="5545" y="3081"/>
                      <a:pt x="5545" y="3085"/>
                      <a:pt x="5545" y="3089"/>
                    </a:cubicBezTo>
                    <a:lnTo>
                      <a:pt x="5545" y="3089"/>
                    </a:lnTo>
                    <a:cubicBezTo>
                      <a:pt x="5536" y="2828"/>
                      <a:pt x="5288" y="2753"/>
                      <a:pt x="5069" y="2753"/>
                    </a:cubicBezTo>
                    <a:cubicBezTo>
                      <a:pt x="5032" y="2753"/>
                      <a:pt x="4996" y="2755"/>
                      <a:pt x="4962" y="2759"/>
                    </a:cubicBezTo>
                    <a:cubicBezTo>
                      <a:pt x="4670" y="2786"/>
                      <a:pt x="4431" y="2892"/>
                      <a:pt x="4219" y="3077"/>
                    </a:cubicBezTo>
                    <a:cubicBezTo>
                      <a:pt x="4458" y="2573"/>
                      <a:pt x="4564" y="1963"/>
                      <a:pt x="4511" y="1459"/>
                    </a:cubicBezTo>
                    <a:cubicBezTo>
                      <a:pt x="4490" y="1362"/>
                      <a:pt x="4451" y="1325"/>
                      <a:pt x="4403" y="1325"/>
                    </a:cubicBezTo>
                    <a:cubicBezTo>
                      <a:pt x="4267" y="1325"/>
                      <a:pt x="4059" y="1620"/>
                      <a:pt x="3980" y="1698"/>
                    </a:cubicBezTo>
                    <a:cubicBezTo>
                      <a:pt x="4033" y="1141"/>
                      <a:pt x="3874" y="0"/>
                      <a:pt x="3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4"/>
              <p:cNvSpPr/>
              <p:nvPr/>
            </p:nvSpPr>
            <p:spPr>
              <a:xfrm>
                <a:off x="1107175" y="521575"/>
                <a:ext cx="495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14" extrusionOk="0">
                    <a:moveTo>
                      <a:pt x="1882" y="1"/>
                    </a:moveTo>
                    <a:cubicBezTo>
                      <a:pt x="1878" y="1"/>
                      <a:pt x="1875" y="4"/>
                      <a:pt x="1875" y="13"/>
                    </a:cubicBezTo>
                    <a:lnTo>
                      <a:pt x="1902" y="13"/>
                    </a:lnTo>
                    <a:cubicBezTo>
                      <a:pt x="1902" y="13"/>
                      <a:pt x="1890" y="1"/>
                      <a:pt x="1882" y="1"/>
                    </a:cubicBezTo>
                    <a:close/>
                    <a:moveTo>
                      <a:pt x="1875" y="13"/>
                    </a:moveTo>
                    <a:lnTo>
                      <a:pt x="1875" y="13"/>
                    </a:lnTo>
                    <a:cubicBezTo>
                      <a:pt x="1716" y="1339"/>
                      <a:pt x="1557" y="2666"/>
                      <a:pt x="1239" y="3992"/>
                    </a:cubicBezTo>
                    <a:cubicBezTo>
                      <a:pt x="920" y="5213"/>
                      <a:pt x="416" y="6327"/>
                      <a:pt x="18" y="7521"/>
                    </a:cubicBezTo>
                    <a:cubicBezTo>
                      <a:pt x="1" y="7572"/>
                      <a:pt x="51" y="7613"/>
                      <a:pt x="96" y="7613"/>
                    </a:cubicBezTo>
                    <a:cubicBezTo>
                      <a:pt x="120" y="7613"/>
                      <a:pt x="142" y="7601"/>
                      <a:pt x="151" y="7574"/>
                    </a:cubicBezTo>
                    <a:cubicBezTo>
                      <a:pt x="841" y="6486"/>
                      <a:pt x="1212" y="5133"/>
                      <a:pt x="1504" y="3886"/>
                    </a:cubicBezTo>
                    <a:cubicBezTo>
                      <a:pt x="1796" y="2613"/>
                      <a:pt x="1981" y="1313"/>
                      <a:pt x="1875" y="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4"/>
              <p:cNvSpPr/>
              <p:nvPr/>
            </p:nvSpPr>
            <p:spPr>
              <a:xfrm>
                <a:off x="904675" y="1853000"/>
                <a:ext cx="680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789" extrusionOk="0">
                    <a:moveTo>
                      <a:pt x="80" y="1"/>
                    </a:moveTo>
                    <a:cubicBezTo>
                      <a:pt x="27" y="1"/>
                      <a:pt x="0" y="27"/>
                      <a:pt x="27" y="54"/>
                    </a:cubicBezTo>
                    <a:cubicBezTo>
                      <a:pt x="426" y="452"/>
                      <a:pt x="1095" y="789"/>
                      <a:pt x="1709" y="789"/>
                    </a:cubicBezTo>
                    <a:cubicBezTo>
                      <a:pt x="2076" y="789"/>
                      <a:pt x="2422" y="669"/>
                      <a:pt x="2680" y="372"/>
                    </a:cubicBezTo>
                    <a:cubicBezTo>
                      <a:pt x="2720" y="331"/>
                      <a:pt x="2699" y="275"/>
                      <a:pt x="2650" y="275"/>
                    </a:cubicBezTo>
                    <a:cubicBezTo>
                      <a:pt x="2636" y="275"/>
                      <a:pt x="2619" y="280"/>
                      <a:pt x="2600" y="292"/>
                    </a:cubicBezTo>
                    <a:lnTo>
                      <a:pt x="2600" y="266"/>
                    </a:lnTo>
                    <a:cubicBezTo>
                      <a:pt x="2262" y="435"/>
                      <a:pt x="1960" y="504"/>
                      <a:pt x="1671" y="504"/>
                    </a:cubicBezTo>
                    <a:cubicBezTo>
                      <a:pt x="1145" y="504"/>
                      <a:pt x="662" y="275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4"/>
              <p:cNvSpPr/>
              <p:nvPr/>
            </p:nvSpPr>
            <p:spPr>
              <a:xfrm>
                <a:off x="937175" y="1828275"/>
                <a:ext cx="5282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2113" h="719" extrusionOk="0">
                    <a:moveTo>
                      <a:pt x="2060" y="1"/>
                    </a:moveTo>
                    <a:cubicBezTo>
                      <a:pt x="2054" y="1"/>
                      <a:pt x="2048" y="3"/>
                      <a:pt x="2043" y="8"/>
                    </a:cubicBezTo>
                    <a:cubicBezTo>
                      <a:pt x="1725" y="194"/>
                      <a:pt x="1406" y="353"/>
                      <a:pt x="1035" y="432"/>
                    </a:cubicBezTo>
                    <a:cubicBezTo>
                      <a:pt x="947" y="447"/>
                      <a:pt x="859" y="452"/>
                      <a:pt x="771" y="452"/>
                    </a:cubicBezTo>
                    <a:cubicBezTo>
                      <a:pt x="628" y="452"/>
                      <a:pt x="486" y="440"/>
                      <a:pt x="344" y="440"/>
                    </a:cubicBezTo>
                    <a:cubicBezTo>
                      <a:pt x="256" y="440"/>
                      <a:pt x="168" y="444"/>
                      <a:pt x="80" y="459"/>
                    </a:cubicBezTo>
                    <a:cubicBezTo>
                      <a:pt x="0" y="459"/>
                      <a:pt x="27" y="539"/>
                      <a:pt x="53" y="565"/>
                    </a:cubicBezTo>
                    <a:cubicBezTo>
                      <a:pt x="219" y="673"/>
                      <a:pt x="411" y="718"/>
                      <a:pt x="613" y="718"/>
                    </a:cubicBezTo>
                    <a:cubicBezTo>
                      <a:pt x="1155" y="718"/>
                      <a:pt x="1760" y="390"/>
                      <a:pt x="2069" y="61"/>
                    </a:cubicBezTo>
                    <a:cubicBezTo>
                      <a:pt x="2112" y="40"/>
                      <a:pt x="2086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4"/>
              <p:cNvSpPr/>
              <p:nvPr/>
            </p:nvSpPr>
            <p:spPr>
              <a:xfrm>
                <a:off x="952600" y="1399875"/>
                <a:ext cx="403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515" extrusionOk="0">
                    <a:moveTo>
                      <a:pt x="95" y="1"/>
                    </a:moveTo>
                    <a:cubicBezTo>
                      <a:pt x="34" y="1"/>
                      <a:pt x="1" y="66"/>
                      <a:pt x="46" y="112"/>
                    </a:cubicBezTo>
                    <a:cubicBezTo>
                      <a:pt x="345" y="351"/>
                      <a:pt x="763" y="515"/>
                      <a:pt x="1166" y="515"/>
                    </a:cubicBezTo>
                    <a:cubicBezTo>
                      <a:pt x="1300" y="515"/>
                      <a:pt x="1433" y="497"/>
                      <a:pt x="1559" y="457"/>
                    </a:cubicBezTo>
                    <a:cubicBezTo>
                      <a:pt x="1612" y="457"/>
                      <a:pt x="1585" y="404"/>
                      <a:pt x="1559" y="377"/>
                    </a:cubicBezTo>
                    <a:cubicBezTo>
                      <a:pt x="1320" y="351"/>
                      <a:pt x="1055" y="351"/>
                      <a:pt x="816" y="298"/>
                    </a:cubicBezTo>
                    <a:cubicBezTo>
                      <a:pt x="550" y="245"/>
                      <a:pt x="338" y="112"/>
                      <a:pt x="126" y="6"/>
                    </a:cubicBezTo>
                    <a:cubicBezTo>
                      <a:pt x="115" y="2"/>
                      <a:pt x="105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4"/>
              <p:cNvSpPr/>
              <p:nvPr/>
            </p:nvSpPr>
            <p:spPr>
              <a:xfrm>
                <a:off x="947125" y="1428525"/>
                <a:ext cx="537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525" extrusionOk="0">
                    <a:moveTo>
                      <a:pt x="2096" y="1"/>
                    </a:moveTo>
                    <a:cubicBezTo>
                      <a:pt x="1689" y="142"/>
                      <a:pt x="1223" y="284"/>
                      <a:pt x="769" y="284"/>
                    </a:cubicBezTo>
                    <a:cubicBezTo>
                      <a:pt x="542" y="284"/>
                      <a:pt x="318" y="248"/>
                      <a:pt x="106" y="160"/>
                    </a:cubicBezTo>
                    <a:cubicBezTo>
                      <a:pt x="96" y="155"/>
                      <a:pt x="87" y="153"/>
                      <a:pt x="77" y="153"/>
                    </a:cubicBezTo>
                    <a:cubicBezTo>
                      <a:pt x="35" y="153"/>
                      <a:pt x="0" y="196"/>
                      <a:pt x="0" y="239"/>
                    </a:cubicBezTo>
                    <a:cubicBezTo>
                      <a:pt x="72" y="474"/>
                      <a:pt x="279" y="524"/>
                      <a:pt x="488" y="524"/>
                    </a:cubicBezTo>
                    <a:cubicBezTo>
                      <a:pt x="586" y="524"/>
                      <a:pt x="685" y="513"/>
                      <a:pt x="769" y="505"/>
                    </a:cubicBezTo>
                    <a:cubicBezTo>
                      <a:pt x="1247" y="452"/>
                      <a:pt x="1698" y="319"/>
                      <a:pt x="2122" y="54"/>
                    </a:cubicBezTo>
                    <a:cubicBezTo>
                      <a:pt x="2149" y="54"/>
                      <a:pt x="2149" y="1"/>
                      <a:pt x="2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4"/>
              <p:cNvSpPr/>
              <p:nvPr/>
            </p:nvSpPr>
            <p:spPr>
              <a:xfrm>
                <a:off x="942800" y="1454075"/>
                <a:ext cx="37500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490" extrusionOk="0">
                    <a:moveTo>
                      <a:pt x="84" y="1"/>
                    </a:moveTo>
                    <a:cubicBezTo>
                      <a:pt x="27" y="1"/>
                      <a:pt x="0" y="101"/>
                      <a:pt x="67" y="146"/>
                    </a:cubicBezTo>
                    <a:cubicBezTo>
                      <a:pt x="354" y="310"/>
                      <a:pt x="736" y="490"/>
                      <a:pt x="1102" y="490"/>
                    </a:cubicBezTo>
                    <a:cubicBezTo>
                      <a:pt x="1211" y="490"/>
                      <a:pt x="1317" y="474"/>
                      <a:pt x="1420" y="438"/>
                    </a:cubicBezTo>
                    <a:cubicBezTo>
                      <a:pt x="1473" y="438"/>
                      <a:pt x="1500" y="305"/>
                      <a:pt x="1420" y="305"/>
                    </a:cubicBezTo>
                    <a:cubicBezTo>
                      <a:pt x="969" y="225"/>
                      <a:pt x="545" y="252"/>
                      <a:pt x="120" y="13"/>
                    </a:cubicBezTo>
                    <a:cubicBezTo>
                      <a:pt x="107" y="5"/>
                      <a:pt x="95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4"/>
              <p:cNvSpPr/>
              <p:nvPr/>
            </p:nvSpPr>
            <p:spPr>
              <a:xfrm>
                <a:off x="935850" y="1654425"/>
                <a:ext cx="528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014" extrusionOk="0">
                    <a:moveTo>
                      <a:pt x="2070" y="0"/>
                    </a:moveTo>
                    <a:cubicBezTo>
                      <a:pt x="2061" y="0"/>
                      <a:pt x="2051" y="3"/>
                      <a:pt x="2043" y="11"/>
                    </a:cubicBezTo>
                    <a:cubicBezTo>
                      <a:pt x="1725" y="276"/>
                      <a:pt x="1433" y="515"/>
                      <a:pt x="1061" y="648"/>
                    </a:cubicBezTo>
                    <a:cubicBezTo>
                      <a:pt x="743" y="754"/>
                      <a:pt x="398" y="727"/>
                      <a:pt x="80" y="834"/>
                    </a:cubicBezTo>
                    <a:cubicBezTo>
                      <a:pt x="27" y="860"/>
                      <a:pt x="0" y="913"/>
                      <a:pt x="53" y="940"/>
                    </a:cubicBezTo>
                    <a:cubicBezTo>
                      <a:pt x="168" y="990"/>
                      <a:pt x="294" y="1013"/>
                      <a:pt x="426" y="1013"/>
                    </a:cubicBezTo>
                    <a:cubicBezTo>
                      <a:pt x="1055" y="1013"/>
                      <a:pt x="1811" y="498"/>
                      <a:pt x="2096" y="38"/>
                    </a:cubicBezTo>
                    <a:cubicBezTo>
                      <a:pt x="2115" y="19"/>
                      <a:pt x="2094" y="0"/>
                      <a:pt x="2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4"/>
              <p:cNvSpPr/>
              <p:nvPr/>
            </p:nvSpPr>
            <p:spPr>
              <a:xfrm>
                <a:off x="932700" y="1641950"/>
                <a:ext cx="433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426" extrusionOk="0">
                    <a:moveTo>
                      <a:pt x="78" y="1"/>
                    </a:moveTo>
                    <a:cubicBezTo>
                      <a:pt x="34" y="1"/>
                      <a:pt x="1" y="63"/>
                      <a:pt x="47" y="86"/>
                    </a:cubicBezTo>
                    <a:cubicBezTo>
                      <a:pt x="301" y="310"/>
                      <a:pt x="624" y="425"/>
                      <a:pt x="947" y="425"/>
                    </a:cubicBezTo>
                    <a:cubicBezTo>
                      <a:pt x="1196" y="425"/>
                      <a:pt x="1445" y="357"/>
                      <a:pt x="1665" y="218"/>
                    </a:cubicBezTo>
                    <a:cubicBezTo>
                      <a:pt x="1734" y="173"/>
                      <a:pt x="1703" y="107"/>
                      <a:pt x="1660" y="107"/>
                    </a:cubicBezTo>
                    <a:cubicBezTo>
                      <a:pt x="1653" y="107"/>
                      <a:pt x="1646" y="109"/>
                      <a:pt x="1638" y="112"/>
                    </a:cubicBezTo>
                    <a:cubicBezTo>
                      <a:pt x="1434" y="153"/>
                      <a:pt x="1234" y="174"/>
                      <a:pt x="1035" y="174"/>
                    </a:cubicBezTo>
                    <a:cubicBezTo>
                      <a:pt x="719" y="174"/>
                      <a:pt x="409" y="120"/>
                      <a:pt x="100" y="6"/>
                    </a:cubicBezTo>
                    <a:cubicBezTo>
                      <a:pt x="92" y="2"/>
                      <a:pt x="85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4"/>
              <p:cNvSpPr/>
              <p:nvPr/>
            </p:nvSpPr>
            <p:spPr>
              <a:xfrm>
                <a:off x="939275" y="1539775"/>
                <a:ext cx="370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517" extrusionOk="0">
                    <a:moveTo>
                      <a:pt x="49" y="1"/>
                    </a:moveTo>
                    <a:cubicBezTo>
                      <a:pt x="14" y="1"/>
                      <a:pt x="1" y="44"/>
                      <a:pt x="22" y="87"/>
                    </a:cubicBezTo>
                    <a:cubicBezTo>
                      <a:pt x="282" y="347"/>
                      <a:pt x="662" y="516"/>
                      <a:pt x="1037" y="516"/>
                    </a:cubicBezTo>
                    <a:cubicBezTo>
                      <a:pt x="1161" y="516"/>
                      <a:pt x="1284" y="498"/>
                      <a:pt x="1402" y="459"/>
                    </a:cubicBezTo>
                    <a:cubicBezTo>
                      <a:pt x="1481" y="432"/>
                      <a:pt x="1455" y="352"/>
                      <a:pt x="1375" y="326"/>
                    </a:cubicBezTo>
                    <a:cubicBezTo>
                      <a:pt x="898" y="299"/>
                      <a:pt x="500" y="246"/>
                      <a:pt x="75" y="8"/>
                    </a:cubicBezTo>
                    <a:cubicBezTo>
                      <a:pt x="66" y="3"/>
                      <a:pt x="57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4"/>
              <p:cNvSpPr/>
              <p:nvPr/>
            </p:nvSpPr>
            <p:spPr>
              <a:xfrm>
                <a:off x="930525" y="1760625"/>
                <a:ext cx="5297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719" extrusionOk="0">
                    <a:moveTo>
                      <a:pt x="2084" y="1"/>
                    </a:moveTo>
                    <a:cubicBezTo>
                      <a:pt x="2080" y="1"/>
                      <a:pt x="2075" y="3"/>
                      <a:pt x="2070" y="8"/>
                    </a:cubicBezTo>
                    <a:cubicBezTo>
                      <a:pt x="1752" y="141"/>
                      <a:pt x="1487" y="326"/>
                      <a:pt x="1168" y="406"/>
                    </a:cubicBezTo>
                    <a:cubicBezTo>
                      <a:pt x="823" y="512"/>
                      <a:pt x="452" y="485"/>
                      <a:pt x="80" y="538"/>
                    </a:cubicBezTo>
                    <a:cubicBezTo>
                      <a:pt x="27" y="538"/>
                      <a:pt x="1" y="645"/>
                      <a:pt x="80" y="645"/>
                    </a:cubicBezTo>
                    <a:cubicBezTo>
                      <a:pt x="225" y="695"/>
                      <a:pt x="391" y="718"/>
                      <a:pt x="566" y="718"/>
                    </a:cubicBezTo>
                    <a:cubicBezTo>
                      <a:pt x="1133" y="718"/>
                      <a:pt x="1793" y="473"/>
                      <a:pt x="2097" y="87"/>
                    </a:cubicBezTo>
                    <a:cubicBezTo>
                      <a:pt x="2118" y="44"/>
                      <a:pt x="2105" y="1"/>
                      <a:pt x="2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4"/>
              <p:cNvSpPr/>
              <p:nvPr/>
            </p:nvSpPr>
            <p:spPr>
              <a:xfrm>
                <a:off x="1068500" y="733725"/>
                <a:ext cx="401200" cy="588125"/>
              </a:xfrm>
              <a:custGeom>
                <a:avLst/>
                <a:gdLst/>
                <a:ahLst/>
                <a:cxnLst/>
                <a:rect l="l" t="t" r="r" b="b"/>
                <a:pathLst>
                  <a:path w="16048" h="23525" extrusionOk="0">
                    <a:moveTo>
                      <a:pt x="3830" y="0"/>
                    </a:moveTo>
                    <a:cubicBezTo>
                      <a:pt x="3263" y="0"/>
                      <a:pt x="2706" y="96"/>
                      <a:pt x="2149" y="281"/>
                    </a:cubicBezTo>
                    <a:lnTo>
                      <a:pt x="2122" y="281"/>
                    </a:lnTo>
                    <a:cubicBezTo>
                      <a:pt x="1088" y="626"/>
                      <a:pt x="0" y="2457"/>
                      <a:pt x="186" y="3545"/>
                    </a:cubicBezTo>
                    <a:cubicBezTo>
                      <a:pt x="209" y="3707"/>
                      <a:pt x="308" y="3803"/>
                      <a:pt x="440" y="3803"/>
                    </a:cubicBezTo>
                    <a:cubicBezTo>
                      <a:pt x="612" y="3803"/>
                      <a:pt x="840" y="3642"/>
                      <a:pt x="1035" y="3253"/>
                    </a:cubicBezTo>
                    <a:cubicBezTo>
                      <a:pt x="1300" y="2669"/>
                      <a:pt x="1645" y="2218"/>
                      <a:pt x="2096" y="1794"/>
                    </a:cubicBezTo>
                    <a:lnTo>
                      <a:pt x="2096" y="1794"/>
                    </a:lnTo>
                    <a:cubicBezTo>
                      <a:pt x="1804" y="2590"/>
                      <a:pt x="1857" y="3438"/>
                      <a:pt x="1963" y="4287"/>
                    </a:cubicBezTo>
                    <a:cubicBezTo>
                      <a:pt x="2016" y="4871"/>
                      <a:pt x="2229" y="5800"/>
                      <a:pt x="2706" y="6224"/>
                    </a:cubicBezTo>
                    <a:cubicBezTo>
                      <a:pt x="2731" y="6247"/>
                      <a:pt x="2756" y="6258"/>
                      <a:pt x="2783" y="6258"/>
                    </a:cubicBezTo>
                    <a:cubicBezTo>
                      <a:pt x="3131" y="6258"/>
                      <a:pt x="3652" y="4452"/>
                      <a:pt x="4218" y="3836"/>
                    </a:cubicBezTo>
                    <a:lnTo>
                      <a:pt x="4218" y="3836"/>
                    </a:lnTo>
                    <a:cubicBezTo>
                      <a:pt x="4033" y="4208"/>
                      <a:pt x="3926" y="4606"/>
                      <a:pt x="3847" y="5030"/>
                    </a:cubicBezTo>
                    <a:cubicBezTo>
                      <a:pt x="3741" y="5508"/>
                      <a:pt x="3555" y="6198"/>
                      <a:pt x="3979" y="6569"/>
                    </a:cubicBezTo>
                    <a:cubicBezTo>
                      <a:pt x="4004" y="6591"/>
                      <a:pt x="4031" y="6602"/>
                      <a:pt x="4061" y="6602"/>
                    </a:cubicBezTo>
                    <a:cubicBezTo>
                      <a:pt x="4420" y="6602"/>
                      <a:pt x="5145" y="5091"/>
                      <a:pt x="5757" y="4553"/>
                    </a:cubicBezTo>
                    <a:lnTo>
                      <a:pt x="5757" y="4553"/>
                    </a:lnTo>
                    <a:cubicBezTo>
                      <a:pt x="5704" y="4659"/>
                      <a:pt x="4298" y="7126"/>
                      <a:pt x="4430" y="7418"/>
                    </a:cubicBezTo>
                    <a:cubicBezTo>
                      <a:pt x="4457" y="7481"/>
                      <a:pt x="4505" y="7509"/>
                      <a:pt x="4571" y="7509"/>
                    </a:cubicBezTo>
                    <a:cubicBezTo>
                      <a:pt x="5031" y="7509"/>
                      <a:pt x="6337" y="6141"/>
                      <a:pt x="6871" y="5932"/>
                    </a:cubicBezTo>
                    <a:lnTo>
                      <a:pt x="6871" y="5932"/>
                    </a:lnTo>
                    <a:cubicBezTo>
                      <a:pt x="6075" y="6993"/>
                      <a:pt x="5439" y="8240"/>
                      <a:pt x="6208" y="9487"/>
                    </a:cubicBezTo>
                    <a:cubicBezTo>
                      <a:pt x="6234" y="9528"/>
                      <a:pt x="6267" y="9545"/>
                      <a:pt x="6305" y="9545"/>
                    </a:cubicBezTo>
                    <a:cubicBezTo>
                      <a:pt x="6465" y="9545"/>
                      <a:pt x="6706" y="9244"/>
                      <a:pt x="6792" y="9116"/>
                    </a:cubicBezTo>
                    <a:cubicBezTo>
                      <a:pt x="6792" y="9248"/>
                      <a:pt x="6845" y="9381"/>
                      <a:pt x="6977" y="9461"/>
                    </a:cubicBezTo>
                    <a:cubicBezTo>
                      <a:pt x="7037" y="9493"/>
                      <a:pt x="7102" y="9507"/>
                      <a:pt x="7171" y="9507"/>
                    </a:cubicBezTo>
                    <a:cubicBezTo>
                      <a:pt x="7498" y="9507"/>
                      <a:pt x="7899" y="9190"/>
                      <a:pt x="8118" y="9036"/>
                    </a:cubicBezTo>
                    <a:cubicBezTo>
                      <a:pt x="9020" y="8400"/>
                      <a:pt x="9789" y="8214"/>
                      <a:pt x="9789" y="8214"/>
                    </a:cubicBezTo>
                    <a:lnTo>
                      <a:pt x="9789" y="8214"/>
                    </a:lnTo>
                    <a:cubicBezTo>
                      <a:pt x="9789" y="8214"/>
                      <a:pt x="8092" y="10044"/>
                      <a:pt x="7959" y="11052"/>
                    </a:cubicBezTo>
                    <a:cubicBezTo>
                      <a:pt x="7950" y="11129"/>
                      <a:pt x="7992" y="11162"/>
                      <a:pt x="8071" y="11162"/>
                    </a:cubicBezTo>
                    <a:cubicBezTo>
                      <a:pt x="8461" y="11162"/>
                      <a:pt x="9747" y="10370"/>
                      <a:pt x="10320" y="10018"/>
                    </a:cubicBezTo>
                    <a:lnTo>
                      <a:pt x="10320" y="10018"/>
                    </a:lnTo>
                    <a:cubicBezTo>
                      <a:pt x="9445" y="10761"/>
                      <a:pt x="8755" y="11822"/>
                      <a:pt x="8543" y="12936"/>
                    </a:cubicBezTo>
                    <a:cubicBezTo>
                      <a:pt x="8520" y="13068"/>
                      <a:pt x="8564" y="13123"/>
                      <a:pt x="8659" y="13123"/>
                    </a:cubicBezTo>
                    <a:cubicBezTo>
                      <a:pt x="9117" y="13123"/>
                      <a:pt x="10750" y="11829"/>
                      <a:pt x="11673" y="11610"/>
                    </a:cubicBezTo>
                    <a:lnTo>
                      <a:pt x="11673" y="11610"/>
                    </a:lnTo>
                    <a:cubicBezTo>
                      <a:pt x="10930" y="12008"/>
                      <a:pt x="10320" y="12618"/>
                      <a:pt x="9842" y="13307"/>
                    </a:cubicBezTo>
                    <a:cubicBezTo>
                      <a:pt x="9471" y="13838"/>
                      <a:pt x="9073" y="14554"/>
                      <a:pt x="9312" y="15244"/>
                    </a:cubicBezTo>
                    <a:cubicBezTo>
                      <a:pt x="9336" y="15317"/>
                      <a:pt x="9361" y="15353"/>
                      <a:pt x="9394" y="15353"/>
                    </a:cubicBezTo>
                    <a:cubicBezTo>
                      <a:pt x="9470" y="15353"/>
                      <a:pt x="9593" y="15169"/>
                      <a:pt x="9869" y="14820"/>
                    </a:cubicBezTo>
                    <a:cubicBezTo>
                      <a:pt x="10293" y="14263"/>
                      <a:pt x="11196" y="13652"/>
                      <a:pt x="11726" y="13361"/>
                    </a:cubicBezTo>
                    <a:lnTo>
                      <a:pt x="11726" y="13361"/>
                    </a:lnTo>
                    <a:cubicBezTo>
                      <a:pt x="11294" y="14428"/>
                      <a:pt x="9669" y="16663"/>
                      <a:pt x="9976" y="16663"/>
                    </a:cubicBezTo>
                    <a:cubicBezTo>
                      <a:pt x="9990" y="16663"/>
                      <a:pt x="10007" y="16659"/>
                      <a:pt x="10028" y="16650"/>
                    </a:cubicBezTo>
                    <a:cubicBezTo>
                      <a:pt x="10904" y="16226"/>
                      <a:pt x="11885" y="15748"/>
                      <a:pt x="12416" y="14926"/>
                    </a:cubicBezTo>
                    <a:lnTo>
                      <a:pt x="12416" y="14926"/>
                    </a:lnTo>
                    <a:cubicBezTo>
                      <a:pt x="12071" y="16358"/>
                      <a:pt x="10957" y="17340"/>
                      <a:pt x="10187" y="18613"/>
                    </a:cubicBezTo>
                    <a:cubicBezTo>
                      <a:pt x="10123" y="18723"/>
                      <a:pt x="10165" y="18766"/>
                      <a:pt x="10270" y="18766"/>
                    </a:cubicBezTo>
                    <a:cubicBezTo>
                      <a:pt x="10600" y="18766"/>
                      <a:pt x="11557" y="18337"/>
                      <a:pt x="11859" y="18136"/>
                    </a:cubicBezTo>
                    <a:lnTo>
                      <a:pt x="11859" y="18136"/>
                    </a:lnTo>
                    <a:cubicBezTo>
                      <a:pt x="11302" y="19011"/>
                      <a:pt x="10877" y="19807"/>
                      <a:pt x="11063" y="20895"/>
                    </a:cubicBezTo>
                    <a:cubicBezTo>
                      <a:pt x="11077" y="20969"/>
                      <a:pt x="11108" y="21002"/>
                      <a:pt x="11152" y="21002"/>
                    </a:cubicBezTo>
                    <a:cubicBezTo>
                      <a:pt x="11440" y="21002"/>
                      <a:pt x="12297" y="19594"/>
                      <a:pt x="12734" y="19064"/>
                    </a:cubicBezTo>
                    <a:lnTo>
                      <a:pt x="12734" y="19064"/>
                    </a:lnTo>
                    <a:cubicBezTo>
                      <a:pt x="12257" y="20417"/>
                      <a:pt x="12018" y="22009"/>
                      <a:pt x="12602" y="23309"/>
                    </a:cubicBezTo>
                    <a:cubicBezTo>
                      <a:pt x="12614" y="23336"/>
                      <a:pt x="12630" y="23349"/>
                      <a:pt x="12649" y="23349"/>
                    </a:cubicBezTo>
                    <a:cubicBezTo>
                      <a:pt x="12835" y="23349"/>
                      <a:pt x="13309" y="22167"/>
                      <a:pt x="13477" y="21638"/>
                    </a:cubicBezTo>
                    <a:lnTo>
                      <a:pt x="13477" y="21638"/>
                    </a:lnTo>
                    <a:cubicBezTo>
                      <a:pt x="13425" y="22205"/>
                      <a:pt x="13474" y="23525"/>
                      <a:pt x="13574" y="23525"/>
                    </a:cubicBezTo>
                    <a:cubicBezTo>
                      <a:pt x="13577" y="23525"/>
                      <a:pt x="13580" y="23524"/>
                      <a:pt x="13583" y="23521"/>
                    </a:cubicBezTo>
                    <a:cubicBezTo>
                      <a:pt x="15069" y="22354"/>
                      <a:pt x="15281" y="20285"/>
                      <a:pt x="14910" y="18481"/>
                    </a:cubicBezTo>
                    <a:lnTo>
                      <a:pt x="14910" y="18481"/>
                    </a:lnTo>
                    <a:cubicBezTo>
                      <a:pt x="15023" y="18752"/>
                      <a:pt x="15501" y="19542"/>
                      <a:pt x="15673" y="19542"/>
                    </a:cubicBezTo>
                    <a:cubicBezTo>
                      <a:pt x="15703" y="19542"/>
                      <a:pt x="15724" y="19518"/>
                      <a:pt x="15732" y="19462"/>
                    </a:cubicBezTo>
                    <a:cubicBezTo>
                      <a:pt x="15918" y="18109"/>
                      <a:pt x="15175" y="15669"/>
                      <a:pt x="13902" y="14369"/>
                    </a:cubicBezTo>
                    <a:lnTo>
                      <a:pt x="13902" y="14369"/>
                    </a:lnTo>
                    <a:cubicBezTo>
                      <a:pt x="14399" y="14463"/>
                      <a:pt x="15699" y="15784"/>
                      <a:pt x="15916" y="15784"/>
                    </a:cubicBezTo>
                    <a:cubicBezTo>
                      <a:pt x="15942" y="15784"/>
                      <a:pt x="15953" y="15764"/>
                      <a:pt x="15944" y="15722"/>
                    </a:cubicBezTo>
                    <a:cubicBezTo>
                      <a:pt x="15838" y="15085"/>
                      <a:pt x="14379" y="13175"/>
                      <a:pt x="14034" y="12750"/>
                    </a:cubicBezTo>
                    <a:lnTo>
                      <a:pt x="14034" y="12750"/>
                    </a:lnTo>
                    <a:cubicBezTo>
                      <a:pt x="14449" y="12816"/>
                      <a:pt x="15618" y="13905"/>
                      <a:pt x="15945" y="13905"/>
                    </a:cubicBezTo>
                    <a:cubicBezTo>
                      <a:pt x="16016" y="13905"/>
                      <a:pt x="16047" y="13854"/>
                      <a:pt x="16024" y="13732"/>
                    </a:cubicBezTo>
                    <a:cubicBezTo>
                      <a:pt x="15918" y="13175"/>
                      <a:pt x="15706" y="12618"/>
                      <a:pt x="15440" y="12114"/>
                    </a:cubicBezTo>
                    <a:cubicBezTo>
                      <a:pt x="15812" y="12114"/>
                      <a:pt x="15679" y="11583"/>
                      <a:pt x="15573" y="11344"/>
                    </a:cubicBezTo>
                    <a:cubicBezTo>
                      <a:pt x="15069" y="10283"/>
                      <a:pt x="14353" y="9248"/>
                      <a:pt x="13504" y="8373"/>
                    </a:cubicBezTo>
                    <a:lnTo>
                      <a:pt x="13504" y="8373"/>
                    </a:lnTo>
                    <a:cubicBezTo>
                      <a:pt x="13819" y="8429"/>
                      <a:pt x="14226" y="8588"/>
                      <a:pt x="14423" y="8588"/>
                    </a:cubicBezTo>
                    <a:cubicBezTo>
                      <a:pt x="14508" y="8588"/>
                      <a:pt x="14554" y="8559"/>
                      <a:pt x="14538" y="8479"/>
                    </a:cubicBezTo>
                    <a:cubicBezTo>
                      <a:pt x="14246" y="7471"/>
                      <a:pt x="11567" y="5800"/>
                      <a:pt x="11169" y="5561"/>
                    </a:cubicBezTo>
                    <a:cubicBezTo>
                      <a:pt x="11063" y="5083"/>
                      <a:pt x="10320" y="4632"/>
                      <a:pt x="9975" y="4367"/>
                    </a:cubicBezTo>
                    <a:cubicBezTo>
                      <a:pt x="9763" y="4208"/>
                      <a:pt x="9577" y="4049"/>
                      <a:pt x="9365" y="3916"/>
                    </a:cubicBezTo>
                    <a:lnTo>
                      <a:pt x="9365" y="3916"/>
                    </a:lnTo>
                    <a:cubicBezTo>
                      <a:pt x="9682" y="3972"/>
                      <a:pt x="10208" y="4120"/>
                      <a:pt x="10457" y="4120"/>
                    </a:cubicBezTo>
                    <a:cubicBezTo>
                      <a:pt x="10562" y="4120"/>
                      <a:pt x="10617" y="4093"/>
                      <a:pt x="10585" y="4022"/>
                    </a:cubicBezTo>
                    <a:cubicBezTo>
                      <a:pt x="9922" y="2669"/>
                      <a:pt x="8171" y="2085"/>
                      <a:pt x="6739" y="1528"/>
                    </a:cubicBezTo>
                    <a:lnTo>
                      <a:pt x="6739" y="1528"/>
                    </a:lnTo>
                    <a:cubicBezTo>
                      <a:pt x="6876" y="1541"/>
                      <a:pt x="7143" y="1565"/>
                      <a:pt x="7370" y="1565"/>
                    </a:cubicBezTo>
                    <a:cubicBezTo>
                      <a:pt x="7626" y="1565"/>
                      <a:pt x="7831" y="1535"/>
                      <a:pt x="7747" y="1422"/>
                    </a:cubicBezTo>
                    <a:cubicBezTo>
                      <a:pt x="7136" y="706"/>
                      <a:pt x="5890" y="361"/>
                      <a:pt x="5067" y="149"/>
                    </a:cubicBezTo>
                    <a:cubicBezTo>
                      <a:pt x="4647" y="49"/>
                      <a:pt x="4236" y="0"/>
                      <a:pt x="3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4"/>
              <p:cNvSpPr/>
              <p:nvPr/>
            </p:nvSpPr>
            <p:spPr>
              <a:xfrm>
                <a:off x="1106300" y="724825"/>
                <a:ext cx="315725" cy="537100"/>
              </a:xfrm>
              <a:custGeom>
                <a:avLst/>
                <a:gdLst/>
                <a:ahLst/>
                <a:cxnLst/>
                <a:rect l="l" t="t" r="r" b="b"/>
                <a:pathLst>
                  <a:path w="12629" h="21484" extrusionOk="0">
                    <a:moveTo>
                      <a:pt x="106" y="1"/>
                    </a:moveTo>
                    <a:cubicBezTo>
                      <a:pt x="53" y="1"/>
                      <a:pt x="0" y="80"/>
                      <a:pt x="53" y="107"/>
                    </a:cubicBezTo>
                    <a:cubicBezTo>
                      <a:pt x="4033" y="1672"/>
                      <a:pt x="7428" y="4537"/>
                      <a:pt x="9551" y="8251"/>
                    </a:cubicBezTo>
                    <a:cubicBezTo>
                      <a:pt x="10665" y="10215"/>
                      <a:pt x="11461" y="12364"/>
                      <a:pt x="11885" y="14592"/>
                    </a:cubicBezTo>
                    <a:cubicBezTo>
                      <a:pt x="12336" y="16767"/>
                      <a:pt x="12628" y="19288"/>
                      <a:pt x="12124" y="21463"/>
                    </a:cubicBezTo>
                    <a:cubicBezTo>
                      <a:pt x="12124" y="21476"/>
                      <a:pt x="12124" y="21483"/>
                      <a:pt x="12128" y="21483"/>
                    </a:cubicBezTo>
                    <a:cubicBezTo>
                      <a:pt x="12131" y="21483"/>
                      <a:pt x="12137" y="21476"/>
                      <a:pt x="12151" y="21463"/>
                    </a:cubicBezTo>
                    <a:cubicBezTo>
                      <a:pt x="12602" y="20429"/>
                      <a:pt x="12575" y="19208"/>
                      <a:pt x="12522" y="18094"/>
                    </a:cubicBezTo>
                    <a:cubicBezTo>
                      <a:pt x="12496" y="16900"/>
                      <a:pt x="12390" y="15706"/>
                      <a:pt x="12177" y="14539"/>
                    </a:cubicBezTo>
                    <a:cubicBezTo>
                      <a:pt x="11753" y="12310"/>
                      <a:pt x="10983" y="10109"/>
                      <a:pt x="9843" y="8119"/>
                    </a:cubicBezTo>
                    <a:cubicBezTo>
                      <a:pt x="7720" y="4325"/>
                      <a:pt x="4298" y="1301"/>
                      <a:pt x="1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4"/>
              <p:cNvSpPr/>
              <p:nvPr/>
            </p:nvSpPr>
            <p:spPr>
              <a:xfrm>
                <a:off x="1150950" y="776400"/>
                <a:ext cx="4002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718" extrusionOk="0">
                    <a:moveTo>
                      <a:pt x="1532" y="0"/>
                    </a:moveTo>
                    <a:cubicBezTo>
                      <a:pt x="1523" y="0"/>
                      <a:pt x="1514" y="2"/>
                      <a:pt x="1504" y="7"/>
                    </a:cubicBezTo>
                    <a:cubicBezTo>
                      <a:pt x="841" y="140"/>
                      <a:pt x="98" y="962"/>
                      <a:pt x="18" y="1625"/>
                    </a:cubicBezTo>
                    <a:cubicBezTo>
                      <a:pt x="1" y="1677"/>
                      <a:pt x="40" y="1718"/>
                      <a:pt x="84" y="1718"/>
                    </a:cubicBezTo>
                    <a:cubicBezTo>
                      <a:pt x="107" y="1718"/>
                      <a:pt x="132" y="1706"/>
                      <a:pt x="151" y="1678"/>
                    </a:cubicBezTo>
                    <a:cubicBezTo>
                      <a:pt x="337" y="1360"/>
                      <a:pt x="496" y="1015"/>
                      <a:pt x="761" y="750"/>
                    </a:cubicBezTo>
                    <a:cubicBezTo>
                      <a:pt x="1000" y="458"/>
                      <a:pt x="1292" y="299"/>
                      <a:pt x="1557" y="87"/>
                    </a:cubicBezTo>
                    <a:cubicBezTo>
                      <a:pt x="1600" y="43"/>
                      <a:pt x="1573" y="0"/>
                      <a:pt x="15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4"/>
              <p:cNvSpPr/>
              <p:nvPr/>
            </p:nvSpPr>
            <p:spPr>
              <a:xfrm>
                <a:off x="649875" y="692175"/>
                <a:ext cx="471700" cy="529575"/>
              </a:xfrm>
              <a:custGeom>
                <a:avLst/>
                <a:gdLst/>
                <a:ahLst/>
                <a:cxnLst/>
                <a:rect l="l" t="t" r="r" b="b"/>
                <a:pathLst>
                  <a:path w="18868" h="21183" extrusionOk="0">
                    <a:moveTo>
                      <a:pt x="14637" y="0"/>
                    </a:moveTo>
                    <a:cubicBezTo>
                      <a:pt x="14553" y="0"/>
                      <a:pt x="14469" y="2"/>
                      <a:pt x="14384" y="7"/>
                    </a:cubicBezTo>
                    <a:cubicBezTo>
                      <a:pt x="13535" y="33"/>
                      <a:pt x="12235" y="139"/>
                      <a:pt x="11519" y="697"/>
                    </a:cubicBezTo>
                    <a:cubicBezTo>
                      <a:pt x="11280" y="882"/>
                      <a:pt x="12155" y="988"/>
                      <a:pt x="12474" y="1015"/>
                    </a:cubicBezTo>
                    <a:cubicBezTo>
                      <a:pt x="10935" y="1254"/>
                      <a:pt x="9105" y="1492"/>
                      <a:pt x="8176" y="2686"/>
                    </a:cubicBezTo>
                    <a:cubicBezTo>
                      <a:pt x="8085" y="2808"/>
                      <a:pt x="8341" y="2834"/>
                      <a:pt x="8665" y="2834"/>
                    </a:cubicBezTo>
                    <a:cubicBezTo>
                      <a:pt x="8909" y="2834"/>
                      <a:pt x="9192" y="2819"/>
                      <a:pt x="9396" y="2819"/>
                    </a:cubicBezTo>
                    <a:cubicBezTo>
                      <a:pt x="9158" y="2925"/>
                      <a:pt x="8945" y="3031"/>
                      <a:pt x="8707" y="3137"/>
                    </a:cubicBezTo>
                    <a:cubicBezTo>
                      <a:pt x="8309" y="3323"/>
                      <a:pt x="7486" y="3588"/>
                      <a:pt x="7300" y="4066"/>
                    </a:cubicBezTo>
                    <a:cubicBezTo>
                      <a:pt x="6876" y="4225"/>
                      <a:pt x="3905" y="5313"/>
                      <a:pt x="3427" y="6241"/>
                    </a:cubicBezTo>
                    <a:cubicBezTo>
                      <a:pt x="3364" y="6354"/>
                      <a:pt x="3486" y="6384"/>
                      <a:pt x="3679" y="6384"/>
                    </a:cubicBezTo>
                    <a:cubicBezTo>
                      <a:pt x="3894" y="6384"/>
                      <a:pt x="4198" y="6347"/>
                      <a:pt x="4435" y="6347"/>
                    </a:cubicBezTo>
                    <a:cubicBezTo>
                      <a:pt x="3427" y="7037"/>
                      <a:pt x="2499" y="7886"/>
                      <a:pt x="1809" y="8841"/>
                    </a:cubicBezTo>
                    <a:cubicBezTo>
                      <a:pt x="1676" y="9027"/>
                      <a:pt x="1411" y="9531"/>
                      <a:pt x="1782" y="9611"/>
                    </a:cubicBezTo>
                    <a:cubicBezTo>
                      <a:pt x="1437" y="10062"/>
                      <a:pt x="1119" y="10539"/>
                      <a:pt x="880" y="11070"/>
                    </a:cubicBezTo>
                    <a:cubicBezTo>
                      <a:pt x="825" y="11202"/>
                      <a:pt x="864" y="11254"/>
                      <a:pt x="964" y="11254"/>
                    </a:cubicBezTo>
                    <a:cubicBezTo>
                      <a:pt x="1342" y="11254"/>
                      <a:pt x="2595" y="10512"/>
                      <a:pt x="3012" y="10512"/>
                    </a:cubicBezTo>
                    <a:cubicBezTo>
                      <a:pt x="3018" y="10512"/>
                      <a:pt x="3024" y="10512"/>
                      <a:pt x="3029" y="10513"/>
                    </a:cubicBezTo>
                    <a:cubicBezTo>
                      <a:pt x="2605" y="10857"/>
                      <a:pt x="801" y="12449"/>
                      <a:pt x="562" y="13059"/>
                    </a:cubicBezTo>
                    <a:cubicBezTo>
                      <a:pt x="543" y="13100"/>
                      <a:pt x="553" y="13119"/>
                      <a:pt x="586" y="13119"/>
                    </a:cubicBezTo>
                    <a:cubicBezTo>
                      <a:pt x="833" y="13119"/>
                      <a:pt x="2353" y="12131"/>
                      <a:pt x="2844" y="12131"/>
                    </a:cubicBezTo>
                    <a:cubicBezTo>
                      <a:pt x="1305" y="13139"/>
                      <a:pt x="84" y="15394"/>
                      <a:pt x="5" y="16747"/>
                    </a:cubicBezTo>
                    <a:cubicBezTo>
                      <a:pt x="0" y="16809"/>
                      <a:pt x="20" y="16835"/>
                      <a:pt x="56" y="16835"/>
                    </a:cubicBezTo>
                    <a:cubicBezTo>
                      <a:pt x="236" y="16835"/>
                      <a:pt x="836" y="16172"/>
                      <a:pt x="1013" y="15951"/>
                    </a:cubicBezTo>
                    <a:lnTo>
                      <a:pt x="1013" y="15951"/>
                    </a:lnTo>
                    <a:cubicBezTo>
                      <a:pt x="270" y="17649"/>
                      <a:pt x="84" y="19718"/>
                      <a:pt x="1305" y="21177"/>
                    </a:cubicBezTo>
                    <a:cubicBezTo>
                      <a:pt x="1306" y="21180"/>
                      <a:pt x="1308" y="21181"/>
                      <a:pt x="1310" y="21181"/>
                    </a:cubicBezTo>
                    <a:cubicBezTo>
                      <a:pt x="1377" y="21181"/>
                      <a:pt x="1705" y="19887"/>
                      <a:pt x="1782" y="19320"/>
                    </a:cubicBezTo>
                    <a:cubicBezTo>
                      <a:pt x="1807" y="19881"/>
                      <a:pt x="2055" y="21182"/>
                      <a:pt x="2240" y="21182"/>
                    </a:cubicBezTo>
                    <a:cubicBezTo>
                      <a:pt x="2256" y="21182"/>
                      <a:pt x="2271" y="21172"/>
                      <a:pt x="2286" y="21151"/>
                    </a:cubicBezTo>
                    <a:cubicBezTo>
                      <a:pt x="3135" y="19984"/>
                      <a:pt x="3215" y="18365"/>
                      <a:pt x="3029" y="16959"/>
                    </a:cubicBezTo>
                    <a:lnTo>
                      <a:pt x="3029" y="16959"/>
                    </a:lnTo>
                    <a:cubicBezTo>
                      <a:pt x="3336" y="17572"/>
                      <a:pt x="3914" y="19190"/>
                      <a:pt x="4188" y="19190"/>
                    </a:cubicBezTo>
                    <a:cubicBezTo>
                      <a:pt x="4223" y="19190"/>
                      <a:pt x="4252" y="19164"/>
                      <a:pt x="4276" y="19108"/>
                    </a:cubicBezTo>
                    <a:cubicBezTo>
                      <a:pt x="4701" y="18073"/>
                      <a:pt x="4435" y="17198"/>
                      <a:pt x="4064" y="16216"/>
                    </a:cubicBezTo>
                    <a:lnTo>
                      <a:pt x="4064" y="16216"/>
                    </a:lnTo>
                    <a:cubicBezTo>
                      <a:pt x="4339" y="16513"/>
                      <a:pt x="5276" y="17182"/>
                      <a:pt x="5546" y="17182"/>
                    </a:cubicBezTo>
                    <a:cubicBezTo>
                      <a:pt x="5614" y="17182"/>
                      <a:pt x="5640" y="17140"/>
                      <a:pt x="5603" y="17039"/>
                    </a:cubicBezTo>
                    <a:cubicBezTo>
                      <a:pt x="5125" y="15633"/>
                      <a:pt x="4197" y="14465"/>
                      <a:pt x="4170" y="12980"/>
                    </a:cubicBezTo>
                    <a:lnTo>
                      <a:pt x="4170" y="12980"/>
                    </a:lnTo>
                    <a:cubicBezTo>
                      <a:pt x="4541" y="13882"/>
                      <a:pt x="5390" y="14572"/>
                      <a:pt x="6160" y="15155"/>
                    </a:cubicBezTo>
                    <a:cubicBezTo>
                      <a:pt x="6184" y="15173"/>
                      <a:pt x="6204" y="15181"/>
                      <a:pt x="6219" y="15181"/>
                    </a:cubicBezTo>
                    <a:cubicBezTo>
                      <a:pt x="6477" y="15181"/>
                      <a:pt x="5354" y="12702"/>
                      <a:pt x="5178" y="11574"/>
                    </a:cubicBezTo>
                    <a:lnTo>
                      <a:pt x="5178" y="11574"/>
                    </a:lnTo>
                    <a:cubicBezTo>
                      <a:pt x="5656" y="11972"/>
                      <a:pt x="6398" y="12768"/>
                      <a:pt x="6690" y="13404"/>
                    </a:cubicBezTo>
                    <a:cubicBezTo>
                      <a:pt x="6905" y="13814"/>
                      <a:pt x="6991" y="14009"/>
                      <a:pt x="7063" y="14009"/>
                    </a:cubicBezTo>
                    <a:cubicBezTo>
                      <a:pt x="7089" y="14009"/>
                      <a:pt x="7113" y="13984"/>
                      <a:pt x="7141" y="13935"/>
                    </a:cubicBezTo>
                    <a:cubicBezTo>
                      <a:pt x="7513" y="13298"/>
                      <a:pt x="7274" y="12502"/>
                      <a:pt x="7009" y="11892"/>
                    </a:cubicBezTo>
                    <a:cubicBezTo>
                      <a:pt x="6717" y="11149"/>
                      <a:pt x="6213" y="10406"/>
                      <a:pt x="5576" y="9902"/>
                    </a:cubicBezTo>
                    <a:lnTo>
                      <a:pt x="5576" y="9902"/>
                    </a:lnTo>
                    <a:cubicBezTo>
                      <a:pt x="6461" y="10288"/>
                      <a:pt x="7849" y="11973"/>
                      <a:pt x="8250" y="11973"/>
                    </a:cubicBezTo>
                    <a:cubicBezTo>
                      <a:pt x="8318" y="11973"/>
                      <a:pt x="8358" y="11924"/>
                      <a:pt x="8362" y="11812"/>
                    </a:cubicBezTo>
                    <a:cubicBezTo>
                      <a:pt x="8388" y="10672"/>
                      <a:pt x="7911" y="9504"/>
                      <a:pt x="7221" y="8602"/>
                    </a:cubicBezTo>
                    <a:lnTo>
                      <a:pt x="7221" y="8602"/>
                    </a:lnTo>
                    <a:cubicBezTo>
                      <a:pt x="7725" y="9083"/>
                      <a:pt x="8881" y="10177"/>
                      <a:pt x="9222" y="10177"/>
                    </a:cubicBezTo>
                    <a:cubicBezTo>
                      <a:pt x="9276" y="10177"/>
                      <a:pt x="9309" y="10150"/>
                      <a:pt x="9317" y="10088"/>
                    </a:cubicBezTo>
                    <a:cubicBezTo>
                      <a:pt x="9396" y="9053"/>
                      <a:pt x="8123" y="6931"/>
                      <a:pt x="8123" y="6931"/>
                    </a:cubicBezTo>
                    <a:lnTo>
                      <a:pt x="8123" y="6931"/>
                    </a:lnTo>
                    <a:cubicBezTo>
                      <a:pt x="8123" y="6931"/>
                      <a:pt x="8839" y="7276"/>
                      <a:pt x="9582" y="8072"/>
                    </a:cubicBezTo>
                    <a:cubicBezTo>
                      <a:pt x="9771" y="8285"/>
                      <a:pt x="10129" y="8729"/>
                      <a:pt x="10487" y="8729"/>
                    </a:cubicBezTo>
                    <a:cubicBezTo>
                      <a:pt x="10530" y="8729"/>
                      <a:pt x="10574" y="8723"/>
                      <a:pt x="10617" y="8709"/>
                    </a:cubicBezTo>
                    <a:cubicBezTo>
                      <a:pt x="10749" y="8682"/>
                      <a:pt x="10802" y="8576"/>
                      <a:pt x="10855" y="8443"/>
                    </a:cubicBezTo>
                    <a:cubicBezTo>
                      <a:pt x="10924" y="8580"/>
                      <a:pt x="11110" y="8953"/>
                      <a:pt x="11262" y="8953"/>
                    </a:cubicBezTo>
                    <a:cubicBezTo>
                      <a:pt x="11287" y="8953"/>
                      <a:pt x="11311" y="8943"/>
                      <a:pt x="11333" y="8921"/>
                    </a:cubicBezTo>
                    <a:cubicBezTo>
                      <a:pt x="12368" y="7833"/>
                      <a:pt x="11970" y="6507"/>
                      <a:pt x="11413" y="5286"/>
                    </a:cubicBezTo>
                    <a:lnTo>
                      <a:pt x="11413" y="5286"/>
                    </a:lnTo>
                    <a:cubicBezTo>
                      <a:pt x="11915" y="5597"/>
                      <a:pt x="12958" y="7313"/>
                      <a:pt x="13391" y="7313"/>
                    </a:cubicBezTo>
                    <a:cubicBezTo>
                      <a:pt x="13438" y="7313"/>
                      <a:pt x="13477" y="7293"/>
                      <a:pt x="13508" y="7249"/>
                    </a:cubicBezTo>
                    <a:cubicBezTo>
                      <a:pt x="13721" y="6984"/>
                      <a:pt x="12845" y="4278"/>
                      <a:pt x="12792" y="4172"/>
                    </a:cubicBezTo>
                    <a:lnTo>
                      <a:pt x="12792" y="4172"/>
                    </a:lnTo>
                    <a:cubicBezTo>
                      <a:pt x="13294" y="4849"/>
                      <a:pt x="13725" y="6524"/>
                      <a:pt x="14062" y="6524"/>
                    </a:cubicBezTo>
                    <a:cubicBezTo>
                      <a:pt x="14081" y="6524"/>
                      <a:pt x="14100" y="6518"/>
                      <a:pt x="14119" y="6507"/>
                    </a:cubicBezTo>
                    <a:cubicBezTo>
                      <a:pt x="14623" y="6215"/>
                      <a:pt x="14570" y="5498"/>
                      <a:pt x="14570" y="5021"/>
                    </a:cubicBezTo>
                    <a:cubicBezTo>
                      <a:pt x="14570" y="4596"/>
                      <a:pt x="14543" y="4172"/>
                      <a:pt x="14437" y="3774"/>
                    </a:cubicBezTo>
                    <a:lnTo>
                      <a:pt x="14437" y="3774"/>
                    </a:lnTo>
                    <a:cubicBezTo>
                      <a:pt x="14892" y="4507"/>
                      <a:pt x="15034" y="6442"/>
                      <a:pt x="15367" y="6442"/>
                    </a:cubicBezTo>
                    <a:cubicBezTo>
                      <a:pt x="15384" y="6442"/>
                      <a:pt x="15401" y="6437"/>
                      <a:pt x="15419" y="6427"/>
                    </a:cubicBezTo>
                    <a:cubicBezTo>
                      <a:pt x="16002" y="6109"/>
                      <a:pt x="16400" y="5233"/>
                      <a:pt x="16559" y="4676"/>
                    </a:cubicBezTo>
                    <a:cubicBezTo>
                      <a:pt x="16825" y="3880"/>
                      <a:pt x="17063" y="3031"/>
                      <a:pt x="16931" y="2209"/>
                    </a:cubicBezTo>
                    <a:lnTo>
                      <a:pt x="16931" y="2209"/>
                    </a:lnTo>
                    <a:cubicBezTo>
                      <a:pt x="17276" y="2713"/>
                      <a:pt x="17514" y="3243"/>
                      <a:pt x="17700" y="3854"/>
                    </a:cubicBezTo>
                    <a:cubicBezTo>
                      <a:pt x="17816" y="4316"/>
                      <a:pt x="18023" y="4521"/>
                      <a:pt x="18196" y="4521"/>
                    </a:cubicBezTo>
                    <a:cubicBezTo>
                      <a:pt x="18301" y="4521"/>
                      <a:pt x="18393" y="4445"/>
                      <a:pt x="18443" y="4305"/>
                    </a:cubicBezTo>
                    <a:cubicBezTo>
                      <a:pt x="18867" y="3270"/>
                      <a:pt x="18151" y="1280"/>
                      <a:pt x="17196" y="723"/>
                    </a:cubicBezTo>
                    <a:lnTo>
                      <a:pt x="17223" y="723"/>
                    </a:lnTo>
                    <a:cubicBezTo>
                      <a:pt x="16397" y="261"/>
                      <a:pt x="15548" y="0"/>
                      <a:pt x="146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4"/>
              <p:cNvSpPr/>
              <p:nvPr/>
            </p:nvSpPr>
            <p:spPr>
              <a:xfrm>
                <a:off x="686450" y="701625"/>
                <a:ext cx="381400" cy="460800"/>
              </a:xfrm>
              <a:custGeom>
                <a:avLst/>
                <a:gdLst/>
                <a:ahLst/>
                <a:cxnLst/>
                <a:rect l="l" t="t" r="r" b="b"/>
                <a:pathLst>
                  <a:path w="15256" h="18432" extrusionOk="0">
                    <a:moveTo>
                      <a:pt x="15202" y="0"/>
                    </a:moveTo>
                    <a:cubicBezTo>
                      <a:pt x="11329" y="663"/>
                      <a:pt x="7801" y="2839"/>
                      <a:pt x="5201" y="5810"/>
                    </a:cubicBezTo>
                    <a:cubicBezTo>
                      <a:pt x="3689" y="7508"/>
                      <a:pt x="2495" y="9524"/>
                      <a:pt x="1619" y="11620"/>
                    </a:cubicBezTo>
                    <a:cubicBezTo>
                      <a:pt x="1168" y="12734"/>
                      <a:pt x="823" y="13875"/>
                      <a:pt x="558" y="15016"/>
                    </a:cubicBezTo>
                    <a:cubicBezTo>
                      <a:pt x="293" y="16104"/>
                      <a:pt x="1" y="17297"/>
                      <a:pt x="240" y="18412"/>
                    </a:cubicBezTo>
                    <a:cubicBezTo>
                      <a:pt x="240" y="18425"/>
                      <a:pt x="246" y="18432"/>
                      <a:pt x="253" y="18432"/>
                    </a:cubicBezTo>
                    <a:cubicBezTo>
                      <a:pt x="260" y="18432"/>
                      <a:pt x="266" y="18425"/>
                      <a:pt x="266" y="18412"/>
                    </a:cubicBezTo>
                    <a:cubicBezTo>
                      <a:pt x="213" y="16157"/>
                      <a:pt x="1009" y="13769"/>
                      <a:pt x="1885" y="11726"/>
                    </a:cubicBezTo>
                    <a:cubicBezTo>
                      <a:pt x="2760" y="9657"/>
                      <a:pt x="3954" y="7694"/>
                      <a:pt x="5466" y="5996"/>
                    </a:cubicBezTo>
                    <a:cubicBezTo>
                      <a:pt x="8013" y="3104"/>
                      <a:pt x="11488" y="1061"/>
                      <a:pt x="15255" y="186"/>
                    </a:cubicBezTo>
                    <a:cubicBezTo>
                      <a:pt x="15229" y="133"/>
                      <a:pt x="15229" y="53"/>
                      <a:pt x="15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4"/>
              <p:cNvSpPr/>
              <p:nvPr/>
            </p:nvSpPr>
            <p:spPr>
              <a:xfrm>
                <a:off x="954675" y="698325"/>
                <a:ext cx="8135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511" extrusionOk="0">
                    <a:moveTo>
                      <a:pt x="1871" y="1"/>
                    </a:moveTo>
                    <a:cubicBezTo>
                      <a:pt x="1206" y="1"/>
                      <a:pt x="518" y="159"/>
                      <a:pt x="43" y="451"/>
                    </a:cubicBezTo>
                    <a:cubicBezTo>
                      <a:pt x="0" y="472"/>
                      <a:pt x="9" y="511"/>
                      <a:pt x="42" y="511"/>
                    </a:cubicBezTo>
                    <a:cubicBezTo>
                      <a:pt x="50" y="511"/>
                      <a:pt x="59" y="509"/>
                      <a:pt x="70" y="504"/>
                    </a:cubicBezTo>
                    <a:cubicBezTo>
                      <a:pt x="627" y="424"/>
                      <a:pt x="1131" y="265"/>
                      <a:pt x="1714" y="265"/>
                    </a:cubicBezTo>
                    <a:cubicBezTo>
                      <a:pt x="2192" y="265"/>
                      <a:pt x="2669" y="371"/>
                      <a:pt x="3173" y="371"/>
                    </a:cubicBezTo>
                    <a:cubicBezTo>
                      <a:pt x="3227" y="371"/>
                      <a:pt x="3253" y="291"/>
                      <a:pt x="3200" y="265"/>
                    </a:cubicBezTo>
                    <a:cubicBezTo>
                      <a:pt x="2830" y="86"/>
                      <a:pt x="2357" y="1"/>
                      <a:pt x="1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4"/>
              <p:cNvSpPr/>
              <p:nvPr/>
            </p:nvSpPr>
            <p:spPr>
              <a:xfrm>
                <a:off x="885525" y="731150"/>
                <a:ext cx="622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894" extrusionOk="0">
                    <a:moveTo>
                      <a:pt x="2145" y="0"/>
                    </a:moveTo>
                    <a:cubicBezTo>
                      <a:pt x="1406" y="0"/>
                      <a:pt x="567" y="286"/>
                      <a:pt x="23" y="782"/>
                    </a:cubicBezTo>
                    <a:cubicBezTo>
                      <a:pt x="0" y="828"/>
                      <a:pt x="37" y="894"/>
                      <a:pt x="81" y="894"/>
                    </a:cubicBezTo>
                    <a:cubicBezTo>
                      <a:pt x="88" y="894"/>
                      <a:pt x="96" y="892"/>
                      <a:pt x="103" y="889"/>
                    </a:cubicBezTo>
                    <a:cubicBezTo>
                      <a:pt x="501" y="703"/>
                      <a:pt x="872" y="491"/>
                      <a:pt x="1297" y="358"/>
                    </a:cubicBezTo>
                    <a:cubicBezTo>
                      <a:pt x="1668" y="252"/>
                      <a:pt x="2040" y="172"/>
                      <a:pt x="2438" y="119"/>
                    </a:cubicBezTo>
                    <a:cubicBezTo>
                      <a:pt x="2491" y="119"/>
                      <a:pt x="2464" y="13"/>
                      <a:pt x="2411" y="13"/>
                    </a:cubicBezTo>
                    <a:cubicBezTo>
                      <a:pt x="2324" y="4"/>
                      <a:pt x="2236" y="0"/>
                      <a:pt x="21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4"/>
              <p:cNvSpPr/>
              <p:nvPr/>
            </p:nvSpPr>
            <p:spPr>
              <a:xfrm>
                <a:off x="764900" y="809075"/>
                <a:ext cx="6550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40" extrusionOk="0">
                    <a:moveTo>
                      <a:pt x="2514" y="0"/>
                    </a:moveTo>
                    <a:cubicBezTo>
                      <a:pt x="1665" y="27"/>
                      <a:pt x="710" y="424"/>
                      <a:pt x="47" y="955"/>
                    </a:cubicBezTo>
                    <a:cubicBezTo>
                      <a:pt x="1" y="978"/>
                      <a:pt x="34" y="1040"/>
                      <a:pt x="78" y="1040"/>
                    </a:cubicBezTo>
                    <a:cubicBezTo>
                      <a:pt x="85" y="1040"/>
                      <a:pt x="92" y="1038"/>
                      <a:pt x="100" y="1035"/>
                    </a:cubicBezTo>
                    <a:cubicBezTo>
                      <a:pt x="524" y="849"/>
                      <a:pt x="922" y="637"/>
                      <a:pt x="1373" y="478"/>
                    </a:cubicBezTo>
                    <a:cubicBezTo>
                      <a:pt x="1744" y="345"/>
                      <a:pt x="2142" y="292"/>
                      <a:pt x="2540" y="159"/>
                    </a:cubicBezTo>
                    <a:cubicBezTo>
                      <a:pt x="2620" y="133"/>
                      <a:pt x="2620" y="0"/>
                      <a:pt x="25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4"/>
              <p:cNvSpPr/>
              <p:nvPr/>
            </p:nvSpPr>
            <p:spPr>
              <a:xfrm>
                <a:off x="665900" y="1019300"/>
                <a:ext cx="444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2698" extrusionOk="0">
                    <a:moveTo>
                      <a:pt x="1725" y="1"/>
                    </a:moveTo>
                    <a:cubicBezTo>
                      <a:pt x="796" y="585"/>
                      <a:pt x="133" y="1593"/>
                      <a:pt x="1" y="2654"/>
                    </a:cubicBezTo>
                    <a:cubicBezTo>
                      <a:pt x="1" y="2685"/>
                      <a:pt x="28" y="2698"/>
                      <a:pt x="56" y="2698"/>
                    </a:cubicBezTo>
                    <a:cubicBezTo>
                      <a:pt x="76" y="2698"/>
                      <a:pt x="96" y="2691"/>
                      <a:pt x="107" y="2680"/>
                    </a:cubicBezTo>
                    <a:cubicBezTo>
                      <a:pt x="452" y="1646"/>
                      <a:pt x="982" y="823"/>
                      <a:pt x="1752" y="54"/>
                    </a:cubicBezTo>
                    <a:cubicBezTo>
                      <a:pt x="1778" y="27"/>
                      <a:pt x="1752" y="1"/>
                      <a:pt x="17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4"/>
              <p:cNvSpPr/>
              <p:nvPr/>
            </p:nvSpPr>
            <p:spPr>
              <a:xfrm>
                <a:off x="914625" y="721575"/>
                <a:ext cx="244100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3112" extrusionOk="0">
                    <a:moveTo>
                      <a:pt x="7323" y="0"/>
                    </a:moveTo>
                    <a:cubicBezTo>
                      <a:pt x="6303" y="0"/>
                      <a:pt x="5276" y="824"/>
                      <a:pt x="4510" y="1590"/>
                    </a:cubicBezTo>
                    <a:cubicBezTo>
                      <a:pt x="4086" y="2041"/>
                      <a:pt x="3608" y="2439"/>
                      <a:pt x="3237" y="2916"/>
                    </a:cubicBezTo>
                    <a:cubicBezTo>
                      <a:pt x="3078" y="3129"/>
                      <a:pt x="2733" y="3580"/>
                      <a:pt x="3104" y="3818"/>
                    </a:cubicBezTo>
                    <a:cubicBezTo>
                      <a:pt x="3146" y="3844"/>
                      <a:pt x="3202" y="3853"/>
                      <a:pt x="3262" y="3853"/>
                    </a:cubicBezTo>
                    <a:cubicBezTo>
                      <a:pt x="3392" y="3853"/>
                      <a:pt x="3544" y="3810"/>
                      <a:pt x="3635" y="3792"/>
                    </a:cubicBezTo>
                    <a:cubicBezTo>
                      <a:pt x="3927" y="3765"/>
                      <a:pt x="4218" y="3712"/>
                      <a:pt x="4510" y="3659"/>
                    </a:cubicBezTo>
                    <a:lnTo>
                      <a:pt x="4510" y="3659"/>
                    </a:lnTo>
                    <a:cubicBezTo>
                      <a:pt x="3316" y="4322"/>
                      <a:pt x="2202" y="5277"/>
                      <a:pt x="1672" y="6524"/>
                    </a:cubicBezTo>
                    <a:cubicBezTo>
                      <a:pt x="1610" y="6627"/>
                      <a:pt x="1675" y="6745"/>
                      <a:pt x="1769" y="6745"/>
                    </a:cubicBezTo>
                    <a:cubicBezTo>
                      <a:pt x="1797" y="6745"/>
                      <a:pt x="1827" y="6734"/>
                      <a:pt x="1857" y="6710"/>
                    </a:cubicBezTo>
                    <a:cubicBezTo>
                      <a:pt x="2176" y="6551"/>
                      <a:pt x="2494" y="6392"/>
                      <a:pt x="2812" y="6233"/>
                    </a:cubicBezTo>
                    <a:lnTo>
                      <a:pt x="2812" y="6233"/>
                    </a:lnTo>
                    <a:cubicBezTo>
                      <a:pt x="2016" y="6896"/>
                      <a:pt x="1380" y="7798"/>
                      <a:pt x="1247" y="8832"/>
                    </a:cubicBezTo>
                    <a:cubicBezTo>
                      <a:pt x="1247" y="8923"/>
                      <a:pt x="1321" y="8976"/>
                      <a:pt x="1393" y="8976"/>
                    </a:cubicBezTo>
                    <a:cubicBezTo>
                      <a:pt x="1427" y="8976"/>
                      <a:pt x="1460" y="8964"/>
                      <a:pt x="1486" y="8939"/>
                    </a:cubicBezTo>
                    <a:cubicBezTo>
                      <a:pt x="1778" y="8673"/>
                      <a:pt x="2069" y="8408"/>
                      <a:pt x="2361" y="8143"/>
                    </a:cubicBezTo>
                    <a:lnTo>
                      <a:pt x="2361" y="8143"/>
                    </a:lnTo>
                    <a:cubicBezTo>
                      <a:pt x="2255" y="8328"/>
                      <a:pt x="1088" y="10212"/>
                      <a:pt x="982" y="11087"/>
                    </a:cubicBezTo>
                    <a:cubicBezTo>
                      <a:pt x="955" y="11459"/>
                      <a:pt x="1114" y="11406"/>
                      <a:pt x="1194" y="11432"/>
                    </a:cubicBezTo>
                    <a:cubicBezTo>
                      <a:pt x="425" y="12228"/>
                      <a:pt x="0" y="13369"/>
                      <a:pt x="27" y="14483"/>
                    </a:cubicBezTo>
                    <a:cubicBezTo>
                      <a:pt x="27" y="14573"/>
                      <a:pt x="112" y="14627"/>
                      <a:pt x="192" y="14627"/>
                    </a:cubicBezTo>
                    <a:cubicBezTo>
                      <a:pt x="230" y="14627"/>
                      <a:pt x="266" y="14615"/>
                      <a:pt x="292" y="14589"/>
                    </a:cubicBezTo>
                    <a:cubicBezTo>
                      <a:pt x="584" y="14298"/>
                      <a:pt x="902" y="14032"/>
                      <a:pt x="1194" y="13767"/>
                    </a:cubicBezTo>
                    <a:lnTo>
                      <a:pt x="1194" y="13767"/>
                    </a:lnTo>
                    <a:cubicBezTo>
                      <a:pt x="690" y="14669"/>
                      <a:pt x="398" y="15889"/>
                      <a:pt x="584" y="16844"/>
                    </a:cubicBezTo>
                    <a:cubicBezTo>
                      <a:pt x="610" y="17083"/>
                      <a:pt x="743" y="17401"/>
                      <a:pt x="1008" y="17455"/>
                    </a:cubicBezTo>
                    <a:cubicBezTo>
                      <a:pt x="1037" y="17459"/>
                      <a:pt x="1064" y="17462"/>
                      <a:pt x="1088" y="17462"/>
                    </a:cubicBezTo>
                    <a:cubicBezTo>
                      <a:pt x="1197" y="17462"/>
                      <a:pt x="1262" y="17418"/>
                      <a:pt x="1327" y="17375"/>
                    </a:cubicBezTo>
                    <a:lnTo>
                      <a:pt x="1327" y="17375"/>
                    </a:lnTo>
                    <a:cubicBezTo>
                      <a:pt x="1300" y="17561"/>
                      <a:pt x="1274" y="17746"/>
                      <a:pt x="1274" y="17906"/>
                    </a:cubicBezTo>
                    <a:cubicBezTo>
                      <a:pt x="1274" y="18171"/>
                      <a:pt x="1274" y="18516"/>
                      <a:pt x="1353" y="18808"/>
                    </a:cubicBezTo>
                    <a:cubicBezTo>
                      <a:pt x="1406" y="19471"/>
                      <a:pt x="1565" y="20134"/>
                      <a:pt x="1804" y="20718"/>
                    </a:cubicBezTo>
                    <a:cubicBezTo>
                      <a:pt x="1831" y="20797"/>
                      <a:pt x="1897" y="20837"/>
                      <a:pt x="1963" y="20837"/>
                    </a:cubicBezTo>
                    <a:cubicBezTo>
                      <a:pt x="2030" y="20837"/>
                      <a:pt x="2096" y="20797"/>
                      <a:pt x="2123" y="20718"/>
                    </a:cubicBezTo>
                    <a:cubicBezTo>
                      <a:pt x="2229" y="20426"/>
                      <a:pt x="2335" y="20134"/>
                      <a:pt x="2441" y="19842"/>
                    </a:cubicBezTo>
                    <a:cubicBezTo>
                      <a:pt x="2467" y="20028"/>
                      <a:pt x="3078" y="22309"/>
                      <a:pt x="3714" y="23052"/>
                    </a:cubicBezTo>
                    <a:cubicBezTo>
                      <a:pt x="3741" y="23092"/>
                      <a:pt x="3781" y="23112"/>
                      <a:pt x="3824" y="23112"/>
                    </a:cubicBezTo>
                    <a:cubicBezTo>
                      <a:pt x="3867" y="23112"/>
                      <a:pt x="3913" y="23092"/>
                      <a:pt x="3953" y="23052"/>
                    </a:cubicBezTo>
                    <a:cubicBezTo>
                      <a:pt x="4537" y="22283"/>
                      <a:pt x="4988" y="21222"/>
                      <a:pt x="5094" y="20161"/>
                    </a:cubicBezTo>
                    <a:cubicBezTo>
                      <a:pt x="5200" y="20479"/>
                      <a:pt x="5306" y="20824"/>
                      <a:pt x="5412" y="21142"/>
                    </a:cubicBezTo>
                    <a:cubicBezTo>
                      <a:pt x="5437" y="21205"/>
                      <a:pt x="5486" y="21232"/>
                      <a:pt x="5533" y="21232"/>
                    </a:cubicBezTo>
                    <a:cubicBezTo>
                      <a:pt x="5586" y="21232"/>
                      <a:pt x="5637" y="21198"/>
                      <a:pt x="5651" y="21142"/>
                    </a:cubicBezTo>
                    <a:cubicBezTo>
                      <a:pt x="5943" y="20373"/>
                      <a:pt x="5996" y="19497"/>
                      <a:pt x="5810" y="18701"/>
                    </a:cubicBezTo>
                    <a:lnTo>
                      <a:pt x="5810" y="18701"/>
                    </a:lnTo>
                    <a:cubicBezTo>
                      <a:pt x="6022" y="18940"/>
                      <a:pt x="6235" y="19152"/>
                      <a:pt x="6473" y="19365"/>
                    </a:cubicBezTo>
                    <a:cubicBezTo>
                      <a:pt x="6510" y="19398"/>
                      <a:pt x="6543" y="19414"/>
                      <a:pt x="6570" y="19414"/>
                    </a:cubicBezTo>
                    <a:cubicBezTo>
                      <a:pt x="6784" y="19414"/>
                      <a:pt x="6747" y="18523"/>
                      <a:pt x="6606" y="18171"/>
                    </a:cubicBezTo>
                    <a:cubicBezTo>
                      <a:pt x="6500" y="17906"/>
                      <a:pt x="6420" y="17640"/>
                      <a:pt x="6314" y="17375"/>
                    </a:cubicBezTo>
                    <a:lnTo>
                      <a:pt x="6314" y="17375"/>
                    </a:lnTo>
                    <a:cubicBezTo>
                      <a:pt x="6372" y="17412"/>
                      <a:pt x="6425" y="17429"/>
                      <a:pt x="6475" y="17429"/>
                    </a:cubicBezTo>
                    <a:cubicBezTo>
                      <a:pt x="7002" y="17429"/>
                      <a:pt x="7118" y="15522"/>
                      <a:pt x="6924" y="14722"/>
                    </a:cubicBezTo>
                    <a:cubicBezTo>
                      <a:pt x="7190" y="13953"/>
                      <a:pt x="7163" y="13183"/>
                      <a:pt x="7057" y="12387"/>
                    </a:cubicBezTo>
                    <a:lnTo>
                      <a:pt x="7057" y="12387"/>
                    </a:lnTo>
                    <a:cubicBezTo>
                      <a:pt x="7375" y="12785"/>
                      <a:pt x="7747" y="13130"/>
                      <a:pt x="8039" y="13422"/>
                    </a:cubicBezTo>
                    <a:cubicBezTo>
                      <a:pt x="8077" y="13461"/>
                      <a:pt x="8119" y="13477"/>
                      <a:pt x="8157" y="13477"/>
                    </a:cubicBezTo>
                    <a:cubicBezTo>
                      <a:pt x="8249" y="13477"/>
                      <a:pt x="8323" y="13383"/>
                      <a:pt x="8304" y="13289"/>
                    </a:cubicBezTo>
                    <a:cubicBezTo>
                      <a:pt x="8171" y="12467"/>
                      <a:pt x="7906" y="11565"/>
                      <a:pt x="7482" y="10769"/>
                    </a:cubicBezTo>
                    <a:lnTo>
                      <a:pt x="7482" y="10769"/>
                    </a:lnTo>
                    <a:cubicBezTo>
                      <a:pt x="7857" y="10957"/>
                      <a:pt x="8259" y="11065"/>
                      <a:pt x="8688" y="11065"/>
                    </a:cubicBezTo>
                    <a:cubicBezTo>
                      <a:pt x="8865" y="11065"/>
                      <a:pt x="9047" y="11047"/>
                      <a:pt x="9232" y="11008"/>
                    </a:cubicBezTo>
                    <a:cubicBezTo>
                      <a:pt x="9339" y="10981"/>
                      <a:pt x="9339" y="10822"/>
                      <a:pt x="9259" y="10769"/>
                    </a:cubicBezTo>
                    <a:cubicBezTo>
                      <a:pt x="8569" y="10265"/>
                      <a:pt x="7933" y="9734"/>
                      <a:pt x="7322" y="9177"/>
                    </a:cubicBezTo>
                    <a:lnTo>
                      <a:pt x="7322" y="9177"/>
                    </a:lnTo>
                    <a:cubicBezTo>
                      <a:pt x="7435" y="9234"/>
                      <a:pt x="7957" y="9449"/>
                      <a:pt x="8301" y="9449"/>
                    </a:cubicBezTo>
                    <a:cubicBezTo>
                      <a:pt x="8445" y="9449"/>
                      <a:pt x="8557" y="9411"/>
                      <a:pt x="8596" y="9310"/>
                    </a:cubicBezTo>
                    <a:cubicBezTo>
                      <a:pt x="8728" y="8912"/>
                      <a:pt x="8012" y="8249"/>
                      <a:pt x="7853" y="7957"/>
                    </a:cubicBezTo>
                    <a:cubicBezTo>
                      <a:pt x="7694" y="7692"/>
                      <a:pt x="7535" y="7400"/>
                      <a:pt x="7349" y="7135"/>
                    </a:cubicBezTo>
                    <a:lnTo>
                      <a:pt x="7349" y="7135"/>
                    </a:lnTo>
                    <a:cubicBezTo>
                      <a:pt x="7773" y="7400"/>
                      <a:pt x="8251" y="7612"/>
                      <a:pt x="8702" y="7824"/>
                    </a:cubicBezTo>
                    <a:cubicBezTo>
                      <a:pt x="8729" y="7838"/>
                      <a:pt x="8758" y="7845"/>
                      <a:pt x="8787" y="7845"/>
                    </a:cubicBezTo>
                    <a:cubicBezTo>
                      <a:pt x="8868" y="7845"/>
                      <a:pt x="8941" y="7790"/>
                      <a:pt x="8941" y="7692"/>
                    </a:cubicBezTo>
                    <a:cubicBezTo>
                      <a:pt x="8888" y="6763"/>
                      <a:pt x="8543" y="5755"/>
                      <a:pt x="7933" y="5012"/>
                    </a:cubicBezTo>
                    <a:lnTo>
                      <a:pt x="7933" y="5012"/>
                    </a:lnTo>
                    <a:cubicBezTo>
                      <a:pt x="8224" y="5171"/>
                      <a:pt x="8516" y="5331"/>
                      <a:pt x="8835" y="5463"/>
                    </a:cubicBezTo>
                    <a:cubicBezTo>
                      <a:pt x="8845" y="5467"/>
                      <a:pt x="8856" y="5468"/>
                      <a:pt x="8868" y="5468"/>
                    </a:cubicBezTo>
                    <a:cubicBezTo>
                      <a:pt x="8941" y="5468"/>
                      <a:pt x="9020" y="5399"/>
                      <a:pt x="9020" y="5331"/>
                    </a:cubicBezTo>
                    <a:cubicBezTo>
                      <a:pt x="8941" y="4429"/>
                      <a:pt x="8888" y="3500"/>
                      <a:pt x="8490" y="2678"/>
                    </a:cubicBezTo>
                    <a:lnTo>
                      <a:pt x="8490" y="2678"/>
                    </a:lnTo>
                    <a:cubicBezTo>
                      <a:pt x="8854" y="2840"/>
                      <a:pt x="9234" y="3234"/>
                      <a:pt x="9441" y="3234"/>
                    </a:cubicBezTo>
                    <a:cubicBezTo>
                      <a:pt x="9505" y="3234"/>
                      <a:pt x="9552" y="3196"/>
                      <a:pt x="9577" y="3102"/>
                    </a:cubicBezTo>
                    <a:cubicBezTo>
                      <a:pt x="9763" y="2492"/>
                      <a:pt x="8888" y="688"/>
                      <a:pt x="8384" y="343"/>
                    </a:cubicBezTo>
                    <a:cubicBezTo>
                      <a:pt x="8039" y="102"/>
                      <a:pt x="7682" y="0"/>
                      <a:pt x="73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4"/>
              <p:cNvSpPr/>
              <p:nvPr/>
            </p:nvSpPr>
            <p:spPr>
              <a:xfrm>
                <a:off x="990225" y="747500"/>
                <a:ext cx="103950" cy="509375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20375" extrusionOk="0">
                    <a:moveTo>
                      <a:pt x="4093" y="0"/>
                    </a:moveTo>
                    <a:cubicBezTo>
                      <a:pt x="4080" y="0"/>
                      <a:pt x="4067" y="7"/>
                      <a:pt x="4060" y="22"/>
                    </a:cubicBezTo>
                    <a:cubicBezTo>
                      <a:pt x="2335" y="2941"/>
                      <a:pt x="1619" y="6442"/>
                      <a:pt x="849" y="9706"/>
                    </a:cubicBezTo>
                    <a:cubicBezTo>
                      <a:pt x="478" y="11350"/>
                      <a:pt x="133" y="13022"/>
                      <a:pt x="80" y="14720"/>
                    </a:cubicBezTo>
                    <a:cubicBezTo>
                      <a:pt x="1" y="16577"/>
                      <a:pt x="186" y="18487"/>
                      <a:pt x="292" y="20344"/>
                    </a:cubicBezTo>
                    <a:cubicBezTo>
                      <a:pt x="292" y="20359"/>
                      <a:pt x="319" y="20375"/>
                      <a:pt x="341" y="20375"/>
                    </a:cubicBezTo>
                    <a:cubicBezTo>
                      <a:pt x="358" y="20375"/>
                      <a:pt x="372" y="20366"/>
                      <a:pt x="372" y="20344"/>
                    </a:cubicBezTo>
                    <a:cubicBezTo>
                      <a:pt x="743" y="18726"/>
                      <a:pt x="292" y="16975"/>
                      <a:pt x="319" y="15330"/>
                    </a:cubicBezTo>
                    <a:cubicBezTo>
                      <a:pt x="319" y="13499"/>
                      <a:pt x="664" y="11695"/>
                      <a:pt x="1062" y="9918"/>
                    </a:cubicBezTo>
                    <a:cubicBezTo>
                      <a:pt x="1831" y="6549"/>
                      <a:pt x="2707" y="3232"/>
                      <a:pt x="4139" y="75"/>
                    </a:cubicBezTo>
                    <a:cubicBezTo>
                      <a:pt x="4158" y="38"/>
                      <a:pt x="4124" y="0"/>
                      <a:pt x="40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4"/>
              <p:cNvSpPr/>
              <p:nvPr/>
            </p:nvSpPr>
            <p:spPr>
              <a:xfrm>
                <a:off x="1024250" y="734650"/>
                <a:ext cx="68800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2044" extrusionOk="0">
                    <a:moveTo>
                      <a:pt x="2735" y="0"/>
                    </a:moveTo>
                    <a:cubicBezTo>
                      <a:pt x="2732" y="0"/>
                      <a:pt x="2729" y="2"/>
                      <a:pt x="2725" y="6"/>
                    </a:cubicBezTo>
                    <a:cubicBezTo>
                      <a:pt x="1664" y="138"/>
                      <a:pt x="284" y="855"/>
                      <a:pt x="19" y="1969"/>
                    </a:cubicBezTo>
                    <a:cubicBezTo>
                      <a:pt x="0" y="2006"/>
                      <a:pt x="35" y="2044"/>
                      <a:pt x="75" y="2044"/>
                    </a:cubicBezTo>
                    <a:cubicBezTo>
                      <a:pt x="92" y="2044"/>
                      <a:pt x="110" y="2037"/>
                      <a:pt x="125" y="2022"/>
                    </a:cubicBezTo>
                    <a:cubicBezTo>
                      <a:pt x="470" y="1597"/>
                      <a:pt x="762" y="1173"/>
                      <a:pt x="1239" y="828"/>
                    </a:cubicBezTo>
                    <a:cubicBezTo>
                      <a:pt x="1690" y="510"/>
                      <a:pt x="2194" y="271"/>
                      <a:pt x="2725" y="59"/>
                    </a:cubicBezTo>
                    <a:cubicBezTo>
                      <a:pt x="2748" y="59"/>
                      <a:pt x="2751" y="0"/>
                      <a:pt x="2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4"/>
              <p:cNvSpPr/>
              <p:nvPr/>
            </p:nvSpPr>
            <p:spPr>
              <a:xfrm>
                <a:off x="975800" y="831425"/>
                <a:ext cx="574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372" extrusionOk="0">
                    <a:moveTo>
                      <a:pt x="2264" y="1"/>
                    </a:moveTo>
                    <a:cubicBezTo>
                      <a:pt x="2259" y="1"/>
                      <a:pt x="2254" y="3"/>
                      <a:pt x="2249" y="8"/>
                    </a:cubicBezTo>
                    <a:cubicBezTo>
                      <a:pt x="1426" y="167"/>
                      <a:pt x="445" y="565"/>
                      <a:pt x="20" y="1308"/>
                    </a:cubicBezTo>
                    <a:cubicBezTo>
                      <a:pt x="1" y="1347"/>
                      <a:pt x="24" y="1371"/>
                      <a:pt x="59" y="1371"/>
                    </a:cubicBezTo>
                    <a:cubicBezTo>
                      <a:pt x="72" y="1371"/>
                      <a:pt x="86" y="1368"/>
                      <a:pt x="100" y="1361"/>
                    </a:cubicBezTo>
                    <a:cubicBezTo>
                      <a:pt x="418" y="1069"/>
                      <a:pt x="763" y="804"/>
                      <a:pt x="1161" y="592"/>
                    </a:cubicBezTo>
                    <a:cubicBezTo>
                      <a:pt x="1506" y="379"/>
                      <a:pt x="1904" y="247"/>
                      <a:pt x="2275" y="61"/>
                    </a:cubicBezTo>
                    <a:cubicBezTo>
                      <a:pt x="2297" y="40"/>
                      <a:pt x="2284" y="1"/>
                      <a:pt x="22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4"/>
              <p:cNvSpPr/>
              <p:nvPr/>
            </p:nvSpPr>
            <p:spPr>
              <a:xfrm>
                <a:off x="965250" y="868100"/>
                <a:ext cx="575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02" extrusionOk="0">
                    <a:moveTo>
                      <a:pt x="2193" y="0"/>
                    </a:moveTo>
                    <a:cubicBezTo>
                      <a:pt x="1238" y="239"/>
                      <a:pt x="469" y="1141"/>
                      <a:pt x="18" y="1990"/>
                    </a:cubicBezTo>
                    <a:cubicBezTo>
                      <a:pt x="0" y="1990"/>
                      <a:pt x="6" y="2002"/>
                      <a:pt x="20" y="2002"/>
                    </a:cubicBezTo>
                    <a:cubicBezTo>
                      <a:pt x="27" y="2002"/>
                      <a:pt x="36" y="1999"/>
                      <a:pt x="44" y="1990"/>
                    </a:cubicBezTo>
                    <a:cubicBezTo>
                      <a:pt x="336" y="1618"/>
                      <a:pt x="681" y="1247"/>
                      <a:pt x="1053" y="929"/>
                    </a:cubicBezTo>
                    <a:cubicBezTo>
                      <a:pt x="1424" y="637"/>
                      <a:pt x="1848" y="425"/>
                      <a:pt x="2246" y="133"/>
                    </a:cubicBezTo>
                    <a:cubicBezTo>
                      <a:pt x="2299" y="80"/>
                      <a:pt x="2273" y="0"/>
                      <a:pt x="2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4"/>
              <p:cNvSpPr/>
              <p:nvPr/>
            </p:nvSpPr>
            <p:spPr>
              <a:xfrm>
                <a:off x="941150" y="930425"/>
                <a:ext cx="617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3010" extrusionOk="0">
                    <a:moveTo>
                      <a:pt x="2415" y="1"/>
                    </a:moveTo>
                    <a:cubicBezTo>
                      <a:pt x="1194" y="505"/>
                      <a:pt x="213" y="1646"/>
                      <a:pt x="0" y="2946"/>
                    </a:cubicBezTo>
                    <a:cubicBezTo>
                      <a:pt x="0" y="2990"/>
                      <a:pt x="24" y="3009"/>
                      <a:pt x="51" y="3009"/>
                    </a:cubicBezTo>
                    <a:cubicBezTo>
                      <a:pt x="72" y="3009"/>
                      <a:pt x="95" y="2996"/>
                      <a:pt x="106" y="2972"/>
                    </a:cubicBezTo>
                    <a:cubicBezTo>
                      <a:pt x="611" y="1752"/>
                      <a:pt x="1327" y="797"/>
                      <a:pt x="2441" y="81"/>
                    </a:cubicBezTo>
                    <a:cubicBezTo>
                      <a:pt x="2468" y="54"/>
                      <a:pt x="2441" y="1"/>
                      <a:pt x="2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4"/>
              <p:cNvSpPr/>
              <p:nvPr/>
            </p:nvSpPr>
            <p:spPr>
              <a:xfrm>
                <a:off x="923900" y="985475"/>
                <a:ext cx="71000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324" extrusionOk="0">
                    <a:moveTo>
                      <a:pt x="2813" y="1"/>
                    </a:moveTo>
                    <a:cubicBezTo>
                      <a:pt x="1513" y="425"/>
                      <a:pt x="213" y="1858"/>
                      <a:pt x="1" y="3211"/>
                    </a:cubicBezTo>
                    <a:cubicBezTo>
                      <a:pt x="1" y="3267"/>
                      <a:pt x="54" y="3323"/>
                      <a:pt x="103" y="3323"/>
                    </a:cubicBezTo>
                    <a:cubicBezTo>
                      <a:pt x="124" y="3323"/>
                      <a:pt x="144" y="3314"/>
                      <a:pt x="160" y="3291"/>
                    </a:cubicBezTo>
                    <a:cubicBezTo>
                      <a:pt x="478" y="2627"/>
                      <a:pt x="743" y="1991"/>
                      <a:pt x="1194" y="1433"/>
                    </a:cubicBezTo>
                    <a:cubicBezTo>
                      <a:pt x="1672" y="876"/>
                      <a:pt x="2256" y="478"/>
                      <a:pt x="2839" y="54"/>
                    </a:cubicBezTo>
                    <a:cubicBezTo>
                      <a:pt x="2839" y="27"/>
                      <a:pt x="2839" y="1"/>
                      <a:pt x="28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4"/>
              <p:cNvSpPr/>
              <p:nvPr/>
            </p:nvSpPr>
            <p:spPr>
              <a:xfrm>
                <a:off x="937175" y="1040350"/>
                <a:ext cx="4367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05" extrusionOk="0">
                    <a:moveTo>
                      <a:pt x="1674" y="1"/>
                    </a:moveTo>
                    <a:cubicBezTo>
                      <a:pt x="1664" y="1"/>
                      <a:pt x="1655" y="3"/>
                      <a:pt x="1645" y="8"/>
                    </a:cubicBezTo>
                    <a:cubicBezTo>
                      <a:pt x="663" y="830"/>
                      <a:pt x="0" y="2157"/>
                      <a:pt x="265" y="3457"/>
                    </a:cubicBezTo>
                    <a:cubicBezTo>
                      <a:pt x="277" y="3490"/>
                      <a:pt x="297" y="3505"/>
                      <a:pt x="319" y="3505"/>
                    </a:cubicBezTo>
                    <a:cubicBezTo>
                      <a:pt x="349" y="3505"/>
                      <a:pt x="383" y="3476"/>
                      <a:pt x="398" y="3430"/>
                    </a:cubicBezTo>
                    <a:cubicBezTo>
                      <a:pt x="478" y="2130"/>
                      <a:pt x="796" y="1042"/>
                      <a:pt x="1725" y="87"/>
                    </a:cubicBezTo>
                    <a:cubicBezTo>
                      <a:pt x="1746" y="44"/>
                      <a:pt x="1715" y="1"/>
                      <a:pt x="16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951100" y="1125000"/>
                <a:ext cx="18975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759" h="3374" extrusionOk="0">
                    <a:moveTo>
                      <a:pt x="729" y="0"/>
                    </a:moveTo>
                    <a:cubicBezTo>
                      <a:pt x="717" y="0"/>
                      <a:pt x="701" y="7"/>
                      <a:pt x="690" y="18"/>
                    </a:cubicBezTo>
                    <a:cubicBezTo>
                      <a:pt x="27" y="946"/>
                      <a:pt x="0" y="2352"/>
                      <a:pt x="557" y="3334"/>
                    </a:cubicBezTo>
                    <a:cubicBezTo>
                      <a:pt x="567" y="3362"/>
                      <a:pt x="586" y="3373"/>
                      <a:pt x="605" y="3373"/>
                    </a:cubicBezTo>
                    <a:cubicBezTo>
                      <a:pt x="642" y="3373"/>
                      <a:pt x="681" y="3333"/>
                      <a:pt x="664" y="3281"/>
                    </a:cubicBezTo>
                    <a:cubicBezTo>
                      <a:pt x="398" y="2113"/>
                      <a:pt x="451" y="1185"/>
                      <a:pt x="743" y="44"/>
                    </a:cubicBezTo>
                    <a:cubicBezTo>
                      <a:pt x="759" y="13"/>
                      <a:pt x="747" y="0"/>
                      <a:pt x="7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156025" y="474350"/>
                <a:ext cx="11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455" extrusionOk="0">
                    <a:moveTo>
                      <a:pt x="419" y="1"/>
                    </a:moveTo>
                    <a:cubicBezTo>
                      <a:pt x="408" y="1"/>
                      <a:pt x="399" y="7"/>
                      <a:pt x="399" y="18"/>
                    </a:cubicBezTo>
                    <a:cubicBezTo>
                      <a:pt x="134" y="443"/>
                      <a:pt x="1" y="920"/>
                      <a:pt x="81" y="1424"/>
                    </a:cubicBezTo>
                    <a:cubicBezTo>
                      <a:pt x="81" y="1447"/>
                      <a:pt x="95" y="1455"/>
                      <a:pt x="111" y="1455"/>
                    </a:cubicBezTo>
                    <a:cubicBezTo>
                      <a:pt x="134" y="1455"/>
                      <a:pt x="160" y="1440"/>
                      <a:pt x="160" y="1424"/>
                    </a:cubicBezTo>
                    <a:cubicBezTo>
                      <a:pt x="213" y="947"/>
                      <a:pt x="293" y="496"/>
                      <a:pt x="452" y="45"/>
                    </a:cubicBezTo>
                    <a:cubicBezTo>
                      <a:pt x="452" y="14"/>
                      <a:pt x="434" y="1"/>
                      <a:pt x="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107225" y="558250"/>
                <a:ext cx="181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565" extrusionOk="0">
                    <a:moveTo>
                      <a:pt x="46" y="1"/>
                    </a:moveTo>
                    <a:cubicBezTo>
                      <a:pt x="21" y="1"/>
                      <a:pt x="1" y="16"/>
                      <a:pt x="16" y="31"/>
                    </a:cubicBezTo>
                    <a:cubicBezTo>
                      <a:pt x="43" y="535"/>
                      <a:pt x="202" y="1199"/>
                      <a:pt x="600" y="1544"/>
                    </a:cubicBezTo>
                    <a:cubicBezTo>
                      <a:pt x="615" y="1558"/>
                      <a:pt x="632" y="1565"/>
                      <a:pt x="648" y="1565"/>
                    </a:cubicBezTo>
                    <a:cubicBezTo>
                      <a:pt x="689" y="1565"/>
                      <a:pt x="725" y="1521"/>
                      <a:pt x="706" y="1464"/>
                    </a:cubicBezTo>
                    <a:cubicBezTo>
                      <a:pt x="600" y="1225"/>
                      <a:pt x="441" y="1013"/>
                      <a:pt x="335" y="774"/>
                    </a:cubicBezTo>
                    <a:cubicBezTo>
                      <a:pt x="229" y="535"/>
                      <a:pt x="149" y="270"/>
                      <a:pt x="96" y="31"/>
                    </a:cubicBezTo>
                    <a:cubicBezTo>
                      <a:pt x="85" y="9"/>
                      <a:pt x="64" y="1"/>
                      <a:pt x="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110350" y="536475"/>
                <a:ext cx="225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186" extrusionOk="0">
                    <a:moveTo>
                      <a:pt x="50" y="0"/>
                    </a:moveTo>
                    <a:cubicBezTo>
                      <a:pt x="53" y="1"/>
                      <a:pt x="56" y="2"/>
                      <a:pt x="58" y="3"/>
                    </a:cubicBezTo>
                    <a:lnTo>
                      <a:pt x="58" y="3"/>
                    </a:lnTo>
                    <a:cubicBezTo>
                      <a:pt x="64" y="1"/>
                      <a:pt x="70" y="0"/>
                      <a:pt x="77" y="0"/>
                    </a:cubicBezTo>
                    <a:close/>
                    <a:moveTo>
                      <a:pt x="58" y="3"/>
                    </a:moveTo>
                    <a:lnTo>
                      <a:pt x="58" y="3"/>
                    </a:lnTo>
                    <a:cubicBezTo>
                      <a:pt x="18" y="13"/>
                      <a:pt x="1" y="57"/>
                      <a:pt x="24" y="80"/>
                    </a:cubicBezTo>
                    <a:cubicBezTo>
                      <a:pt x="130" y="239"/>
                      <a:pt x="316" y="372"/>
                      <a:pt x="448" y="557"/>
                    </a:cubicBezTo>
                    <a:cubicBezTo>
                      <a:pt x="581" y="743"/>
                      <a:pt x="687" y="955"/>
                      <a:pt x="793" y="1168"/>
                    </a:cubicBezTo>
                    <a:cubicBezTo>
                      <a:pt x="804" y="1179"/>
                      <a:pt x="824" y="1185"/>
                      <a:pt x="844" y="1185"/>
                    </a:cubicBezTo>
                    <a:cubicBezTo>
                      <a:pt x="872" y="1185"/>
                      <a:pt x="899" y="1172"/>
                      <a:pt x="899" y="1141"/>
                    </a:cubicBezTo>
                    <a:cubicBezTo>
                      <a:pt x="873" y="719"/>
                      <a:pt x="480" y="140"/>
                      <a:pt x="58" y="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1102575" y="612675"/>
                <a:ext cx="1105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686" extrusionOk="0">
                    <a:moveTo>
                      <a:pt x="69" y="1"/>
                    </a:moveTo>
                    <a:cubicBezTo>
                      <a:pt x="34" y="1"/>
                      <a:pt x="0" y="24"/>
                      <a:pt x="17" y="56"/>
                    </a:cubicBezTo>
                    <a:cubicBezTo>
                      <a:pt x="229" y="613"/>
                      <a:pt x="176" y="1064"/>
                      <a:pt x="96" y="1622"/>
                    </a:cubicBezTo>
                    <a:cubicBezTo>
                      <a:pt x="96" y="1665"/>
                      <a:pt x="128" y="1685"/>
                      <a:pt x="162" y="1685"/>
                    </a:cubicBezTo>
                    <a:cubicBezTo>
                      <a:pt x="189" y="1685"/>
                      <a:pt x="217" y="1672"/>
                      <a:pt x="229" y="1648"/>
                    </a:cubicBezTo>
                    <a:cubicBezTo>
                      <a:pt x="441" y="1144"/>
                      <a:pt x="335" y="534"/>
                      <a:pt x="123" y="30"/>
                    </a:cubicBezTo>
                    <a:cubicBezTo>
                      <a:pt x="113" y="10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865725" y="582225"/>
                <a:ext cx="621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2487" h="856" extrusionOk="0">
                    <a:moveTo>
                      <a:pt x="2407" y="1"/>
                    </a:moveTo>
                    <a:cubicBezTo>
                      <a:pt x="1611" y="27"/>
                      <a:pt x="709" y="319"/>
                      <a:pt x="46" y="770"/>
                    </a:cubicBezTo>
                    <a:cubicBezTo>
                      <a:pt x="0" y="793"/>
                      <a:pt x="14" y="855"/>
                      <a:pt x="52" y="855"/>
                    </a:cubicBezTo>
                    <a:cubicBezTo>
                      <a:pt x="58" y="855"/>
                      <a:pt x="65" y="854"/>
                      <a:pt x="73" y="850"/>
                    </a:cubicBezTo>
                    <a:cubicBezTo>
                      <a:pt x="868" y="558"/>
                      <a:pt x="1611" y="346"/>
                      <a:pt x="2407" y="134"/>
                    </a:cubicBezTo>
                    <a:cubicBezTo>
                      <a:pt x="2487" y="107"/>
                      <a:pt x="2460" y="1"/>
                      <a:pt x="2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4"/>
              <p:cNvSpPr/>
              <p:nvPr/>
            </p:nvSpPr>
            <p:spPr>
              <a:xfrm>
                <a:off x="833700" y="566825"/>
                <a:ext cx="577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777" extrusionOk="0">
                    <a:moveTo>
                      <a:pt x="2012" y="1"/>
                    </a:moveTo>
                    <a:cubicBezTo>
                      <a:pt x="1311" y="1"/>
                      <a:pt x="544" y="307"/>
                      <a:pt x="27" y="750"/>
                    </a:cubicBezTo>
                    <a:cubicBezTo>
                      <a:pt x="1" y="750"/>
                      <a:pt x="27" y="776"/>
                      <a:pt x="27" y="776"/>
                    </a:cubicBezTo>
                    <a:cubicBezTo>
                      <a:pt x="770" y="484"/>
                      <a:pt x="1433" y="299"/>
                      <a:pt x="2203" y="166"/>
                    </a:cubicBezTo>
                    <a:cubicBezTo>
                      <a:pt x="2309" y="166"/>
                      <a:pt x="2282" y="7"/>
                      <a:pt x="2176" y="7"/>
                    </a:cubicBezTo>
                    <a:cubicBezTo>
                      <a:pt x="2122" y="3"/>
                      <a:pt x="2067" y="1"/>
                      <a:pt x="20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4"/>
              <p:cNvSpPr/>
              <p:nvPr/>
            </p:nvSpPr>
            <p:spPr>
              <a:xfrm>
                <a:off x="901050" y="593500"/>
                <a:ext cx="573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1369" extrusionOk="0">
                    <a:moveTo>
                      <a:pt x="2215" y="1"/>
                    </a:moveTo>
                    <a:cubicBezTo>
                      <a:pt x="1419" y="213"/>
                      <a:pt x="702" y="691"/>
                      <a:pt x="66" y="1221"/>
                    </a:cubicBezTo>
                    <a:cubicBezTo>
                      <a:pt x="1" y="1286"/>
                      <a:pt x="76" y="1368"/>
                      <a:pt x="150" y="1368"/>
                    </a:cubicBezTo>
                    <a:cubicBezTo>
                      <a:pt x="167" y="1368"/>
                      <a:pt x="183" y="1364"/>
                      <a:pt x="198" y="1354"/>
                    </a:cubicBezTo>
                    <a:cubicBezTo>
                      <a:pt x="835" y="823"/>
                      <a:pt x="1551" y="478"/>
                      <a:pt x="2241" y="80"/>
                    </a:cubicBezTo>
                    <a:cubicBezTo>
                      <a:pt x="2294" y="54"/>
                      <a:pt x="2268" y="1"/>
                      <a:pt x="22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4"/>
              <p:cNvSpPr/>
              <p:nvPr/>
            </p:nvSpPr>
            <p:spPr>
              <a:xfrm>
                <a:off x="974975" y="637500"/>
                <a:ext cx="630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11" extrusionOk="0">
                    <a:moveTo>
                      <a:pt x="1124" y="0"/>
                    </a:moveTo>
                    <a:cubicBezTo>
                      <a:pt x="734" y="0"/>
                      <a:pt x="348" y="38"/>
                      <a:pt x="27" y="98"/>
                    </a:cubicBezTo>
                    <a:cubicBezTo>
                      <a:pt x="0" y="125"/>
                      <a:pt x="0" y="178"/>
                      <a:pt x="53" y="178"/>
                    </a:cubicBezTo>
                    <a:cubicBezTo>
                      <a:pt x="144" y="184"/>
                      <a:pt x="234" y="186"/>
                      <a:pt x="324" y="186"/>
                    </a:cubicBezTo>
                    <a:cubicBezTo>
                      <a:pt x="485" y="186"/>
                      <a:pt x="645" y="179"/>
                      <a:pt x="806" y="179"/>
                    </a:cubicBezTo>
                    <a:cubicBezTo>
                      <a:pt x="953" y="179"/>
                      <a:pt x="1100" y="184"/>
                      <a:pt x="1247" y="204"/>
                    </a:cubicBezTo>
                    <a:cubicBezTo>
                      <a:pt x="1672" y="231"/>
                      <a:pt x="2043" y="310"/>
                      <a:pt x="2468" y="310"/>
                    </a:cubicBezTo>
                    <a:cubicBezTo>
                      <a:pt x="2521" y="310"/>
                      <a:pt x="2521" y="231"/>
                      <a:pt x="2468" y="204"/>
                    </a:cubicBezTo>
                    <a:cubicBezTo>
                      <a:pt x="2087" y="58"/>
                      <a:pt x="1602" y="0"/>
                      <a:pt x="1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4"/>
              <p:cNvSpPr/>
              <p:nvPr/>
            </p:nvSpPr>
            <p:spPr>
              <a:xfrm>
                <a:off x="583650" y="1229550"/>
                <a:ext cx="151250" cy="7147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8588" extrusionOk="0">
                    <a:moveTo>
                      <a:pt x="1" y="1"/>
                    </a:moveTo>
                    <a:cubicBezTo>
                      <a:pt x="585" y="3158"/>
                      <a:pt x="1036" y="6341"/>
                      <a:pt x="1354" y="9525"/>
                    </a:cubicBezTo>
                    <a:cubicBezTo>
                      <a:pt x="1619" y="12390"/>
                      <a:pt x="1778" y="15308"/>
                      <a:pt x="1831" y="18200"/>
                    </a:cubicBezTo>
                    <a:cubicBezTo>
                      <a:pt x="1831" y="19659"/>
                      <a:pt x="1831" y="21145"/>
                      <a:pt x="1805" y="22604"/>
                    </a:cubicBezTo>
                    <a:cubicBezTo>
                      <a:pt x="1778" y="23718"/>
                      <a:pt x="1699" y="25018"/>
                      <a:pt x="1672" y="25920"/>
                    </a:cubicBezTo>
                    <a:cubicBezTo>
                      <a:pt x="1646" y="26583"/>
                      <a:pt x="1168" y="27061"/>
                      <a:pt x="1593" y="27671"/>
                    </a:cubicBezTo>
                    <a:cubicBezTo>
                      <a:pt x="1699" y="27830"/>
                      <a:pt x="1831" y="27936"/>
                      <a:pt x="1991" y="28069"/>
                    </a:cubicBezTo>
                    <a:cubicBezTo>
                      <a:pt x="2309" y="28308"/>
                      <a:pt x="2707" y="28493"/>
                      <a:pt x="3131" y="28547"/>
                    </a:cubicBezTo>
                    <a:cubicBezTo>
                      <a:pt x="3315" y="28573"/>
                      <a:pt x="3509" y="28588"/>
                      <a:pt x="3707" y="28588"/>
                    </a:cubicBezTo>
                    <a:cubicBezTo>
                      <a:pt x="4311" y="28588"/>
                      <a:pt x="4947" y="28449"/>
                      <a:pt x="5386" y="28069"/>
                    </a:cubicBezTo>
                    <a:cubicBezTo>
                      <a:pt x="5652" y="27857"/>
                      <a:pt x="6050" y="27432"/>
                      <a:pt x="5944" y="27008"/>
                    </a:cubicBezTo>
                    <a:lnTo>
                      <a:pt x="5970" y="27008"/>
                    </a:lnTo>
                    <a:cubicBezTo>
                      <a:pt x="5944" y="26928"/>
                      <a:pt x="5917" y="26849"/>
                      <a:pt x="5917" y="26743"/>
                    </a:cubicBezTo>
                    <a:cubicBezTo>
                      <a:pt x="5890" y="26583"/>
                      <a:pt x="5837" y="26424"/>
                      <a:pt x="5811" y="26265"/>
                    </a:cubicBezTo>
                    <a:cubicBezTo>
                      <a:pt x="5784" y="26132"/>
                      <a:pt x="5784" y="26000"/>
                      <a:pt x="5731" y="25867"/>
                    </a:cubicBezTo>
                    <a:cubicBezTo>
                      <a:pt x="5333" y="22604"/>
                      <a:pt x="5227" y="19341"/>
                      <a:pt x="4988" y="16078"/>
                    </a:cubicBezTo>
                    <a:cubicBezTo>
                      <a:pt x="4909" y="15070"/>
                      <a:pt x="4723" y="13398"/>
                      <a:pt x="4458" y="11515"/>
                    </a:cubicBezTo>
                    <a:cubicBezTo>
                      <a:pt x="4431" y="11355"/>
                      <a:pt x="4405" y="11170"/>
                      <a:pt x="4378" y="11011"/>
                    </a:cubicBezTo>
                    <a:cubicBezTo>
                      <a:pt x="3795" y="6660"/>
                      <a:pt x="2972" y="1354"/>
                      <a:pt x="2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4"/>
              <p:cNvSpPr/>
              <p:nvPr/>
            </p:nvSpPr>
            <p:spPr>
              <a:xfrm>
                <a:off x="583650" y="1229550"/>
                <a:ext cx="151250" cy="71470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8588" extrusionOk="0">
                    <a:moveTo>
                      <a:pt x="1" y="1"/>
                    </a:moveTo>
                    <a:cubicBezTo>
                      <a:pt x="585" y="3158"/>
                      <a:pt x="1036" y="6341"/>
                      <a:pt x="1354" y="9525"/>
                    </a:cubicBezTo>
                    <a:cubicBezTo>
                      <a:pt x="1619" y="12390"/>
                      <a:pt x="1778" y="15308"/>
                      <a:pt x="1831" y="18200"/>
                    </a:cubicBezTo>
                    <a:cubicBezTo>
                      <a:pt x="1831" y="19659"/>
                      <a:pt x="1831" y="21145"/>
                      <a:pt x="1805" y="22604"/>
                    </a:cubicBezTo>
                    <a:cubicBezTo>
                      <a:pt x="1778" y="23718"/>
                      <a:pt x="1699" y="25018"/>
                      <a:pt x="1672" y="25920"/>
                    </a:cubicBezTo>
                    <a:cubicBezTo>
                      <a:pt x="1646" y="26583"/>
                      <a:pt x="1168" y="27061"/>
                      <a:pt x="1593" y="27671"/>
                    </a:cubicBezTo>
                    <a:cubicBezTo>
                      <a:pt x="1699" y="27830"/>
                      <a:pt x="1831" y="27936"/>
                      <a:pt x="1991" y="28069"/>
                    </a:cubicBezTo>
                    <a:cubicBezTo>
                      <a:pt x="2309" y="28308"/>
                      <a:pt x="2707" y="28493"/>
                      <a:pt x="3131" y="28547"/>
                    </a:cubicBezTo>
                    <a:cubicBezTo>
                      <a:pt x="3315" y="28573"/>
                      <a:pt x="3509" y="28588"/>
                      <a:pt x="3707" y="28588"/>
                    </a:cubicBezTo>
                    <a:cubicBezTo>
                      <a:pt x="4311" y="28588"/>
                      <a:pt x="4947" y="28449"/>
                      <a:pt x="5386" y="28069"/>
                    </a:cubicBezTo>
                    <a:cubicBezTo>
                      <a:pt x="5652" y="27857"/>
                      <a:pt x="6050" y="27432"/>
                      <a:pt x="5944" y="27008"/>
                    </a:cubicBezTo>
                    <a:lnTo>
                      <a:pt x="5970" y="27008"/>
                    </a:lnTo>
                    <a:cubicBezTo>
                      <a:pt x="5944" y="26928"/>
                      <a:pt x="5917" y="26849"/>
                      <a:pt x="5917" y="26743"/>
                    </a:cubicBezTo>
                    <a:cubicBezTo>
                      <a:pt x="5890" y="26583"/>
                      <a:pt x="5837" y="26424"/>
                      <a:pt x="5811" y="26265"/>
                    </a:cubicBezTo>
                    <a:cubicBezTo>
                      <a:pt x="5519" y="26743"/>
                      <a:pt x="5095" y="27247"/>
                      <a:pt x="4511" y="27432"/>
                    </a:cubicBezTo>
                    <a:cubicBezTo>
                      <a:pt x="4401" y="27465"/>
                      <a:pt x="4298" y="27481"/>
                      <a:pt x="4203" y="27481"/>
                    </a:cubicBezTo>
                    <a:cubicBezTo>
                      <a:pt x="3228" y="27481"/>
                      <a:pt x="3047" y="25825"/>
                      <a:pt x="2999" y="24302"/>
                    </a:cubicBezTo>
                    <a:cubicBezTo>
                      <a:pt x="2946" y="22657"/>
                      <a:pt x="2893" y="14857"/>
                      <a:pt x="2733" y="13796"/>
                    </a:cubicBezTo>
                    <a:cubicBezTo>
                      <a:pt x="2495" y="12417"/>
                      <a:pt x="2574" y="12045"/>
                      <a:pt x="2787" y="11913"/>
                    </a:cubicBezTo>
                    <a:cubicBezTo>
                      <a:pt x="2972" y="11806"/>
                      <a:pt x="3954" y="11621"/>
                      <a:pt x="4458" y="11515"/>
                    </a:cubicBezTo>
                    <a:cubicBezTo>
                      <a:pt x="4431" y="11355"/>
                      <a:pt x="4405" y="11170"/>
                      <a:pt x="4378" y="11011"/>
                    </a:cubicBezTo>
                    <a:cubicBezTo>
                      <a:pt x="3795" y="6660"/>
                      <a:pt x="2972" y="1354"/>
                      <a:pt x="27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4"/>
              <p:cNvSpPr/>
              <p:nvPr/>
            </p:nvSpPr>
            <p:spPr>
              <a:xfrm>
                <a:off x="583650" y="1230225"/>
                <a:ext cx="109475" cy="701050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28042" extrusionOk="0">
                    <a:moveTo>
                      <a:pt x="1" y="0"/>
                    </a:moveTo>
                    <a:cubicBezTo>
                      <a:pt x="585" y="3131"/>
                      <a:pt x="1036" y="6314"/>
                      <a:pt x="1354" y="9498"/>
                    </a:cubicBezTo>
                    <a:cubicBezTo>
                      <a:pt x="1619" y="12390"/>
                      <a:pt x="1778" y="15281"/>
                      <a:pt x="1831" y="18173"/>
                    </a:cubicBezTo>
                    <a:cubicBezTo>
                      <a:pt x="1858" y="19632"/>
                      <a:pt x="1831" y="21118"/>
                      <a:pt x="1805" y="22577"/>
                    </a:cubicBezTo>
                    <a:cubicBezTo>
                      <a:pt x="1778" y="23691"/>
                      <a:pt x="1699" y="24991"/>
                      <a:pt x="1672" y="25893"/>
                    </a:cubicBezTo>
                    <a:cubicBezTo>
                      <a:pt x="1646" y="26556"/>
                      <a:pt x="1168" y="27034"/>
                      <a:pt x="1593" y="27644"/>
                    </a:cubicBezTo>
                    <a:cubicBezTo>
                      <a:pt x="1699" y="27803"/>
                      <a:pt x="1831" y="27909"/>
                      <a:pt x="1991" y="28042"/>
                    </a:cubicBezTo>
                    <a:cubicBezTo>
                      <a:pt x="2044" y="27405"/>
                      <a:pt x="2309" y="26769"/>
                      <a:pt x="2362" y="25707"/>
                    </a:cubicBezTo>
                    <a:cubicBezTo>
                      <a:pt x="2468" y="24354"/>
                      <a:pt x="2521" y="20932"/>
                      <a:pt x="2495" y="19393"/>
                    </a:cubicBezTo>
                    <a:lnTo>
                      <a:pt x="2495" y="19367"/>
                    </a:lnTo>
                    <a:cubicBezTo>
                      <a:pt x="2468" y="17828"/>
                      <a:pt x="2468" y="13557"/>
                      <a:pt x="2336" y="12894"/>
                    </a:cubicBezTo>
                    <a:cubicBezTo>
                      <a:pt x="2132" y="11921"/>
                      <a:pt x="2295" y="11238"/>
                      <a:pt x="2593" y="11238"/>
                    </a:cubicBezTo>
                    <a:cubicBezTo>
                      <a:pt x="2645" y="11238"/>
                      <a:pt x="2701" y="11259"/>
                      <a:pt x="2760" y="11302"/>
                    </a:cubicBezTo>
                    <a:cubicBezTo>
                      <a:pt x="2880" y="11375"/>
                      <a:pt x="3019" y="11405"/>
                      <a:pt x="3165" y="11405"/>
                    </a:cubicBezTo>
                    <a:cubicBezTo>
                      <a:pt x="3600" y="11405"/>
                      <a:pt x="4100" y="11142"/>
                      <a:pt x="4378" y="10984"/>
                    </a:cubicBezTo>
                    <a:cubicBezTo>
                      <a:pt x="3795" y="6633"/>
                      <a:pt x="2972" y="1327"/>
                      <a:pt x="2707" y="0"/>
                    </a:cubicBezTo>
                    <a:close/>
                  </a:path>
                </a:pathLst>
              </a:custGeom>
              <a:solidFill>
                <a:srgbClr val="5B361D">
                  <a:alpha val="44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4"/>
              <p:cNvSpPr/>
              <p:nvPr/>
            </p:nvSpPr>
            <p:spPr>
              <a:xfrm>
                <a:off x="659275" y="1530350"/>
                <a:ext cx="53750" cy="351350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4054" extrusionOk="0">
                    <a:moveTo>
                      <a:pt x="651" y="1"/>
                    </a:moveTo>
                    <a:cubicBezTo>
                      <a:pt x="614" y="1"/>
                      <a:pt x="573" y="5"/>
                      <a:pt x="531" y="13"/>
                    </a:cubicBezTo>
                    <a:lnTo>
                      <a:pt x="531" y="40"/>
                    </a:lnTo>
                    <a:cubicBezTo>
                      <a:pt x="0" y="119"/>
                      <a:pt x="213" y="1074"/>
                      <a:pt x="266" y="3117"/>
                    </a:cubicBezTo>
                    <a:cubicBezTo>
                      <a:pt x="319" y="5160"/>
                      <a:pt x="239" y="10200"/>
                      <a:pt x="478" y="11792"/>
                    </a:cubicBezTo>
                    <a:cubicBezTo>
                      <a:pt x="716" y="13243"/>
                      <a:pt x="1252" y="14054"/>
                      <a:pt x="1647" y="14054"/>
                    </a:cubicBezTo>
                    <a:cubicBezTo>
                      <a:pt x="1693" y="14054"/>
                      <a:pt x="1736" y="14043"/>
                      <a:pt x="1778" y="14021"/>
                    </a:cubicBezTo>
                    <a:cubicBezTo>
                      <a:pt x="2149" y="13835"/>
                      <a:pt x="1910" y="12641"/>
                      <a:pt x="1937" y="10598"/>
                    </a:cubicBezTo>
                    <a:cubicBezTo>
                      <a:pt x="1990" y="8794"/>
                      <a:pt x="1751" y="4974"/>
                      <a:pt x="1486" y="3117"/>
                    </a:cubicBezTo>
                    <a:cubicBezTo>
                      <a:pt x="1260" y="1356"/>
                      <a:pt x="1343" y="1"/>
                      <a:pt x="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4"/>
              <p:cNvSpPr/>
              <p:nvPr/>
            </p:nvSpPr>
            <p:spPr>
              <a:xfrm>
                <a:off x="652825" y="1887975"/>
                <a:ext cx="680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790" extrusionOk="0">
                    <a:moveTo>
                      <a:pt x="2673" y="0"/>
                    </a:moveTo>
                    <a:cubicBezTo>
                      <a:pt x="2665" y="0"/>
                      <a:pt x="2656" y="3"/>
                      <a:pt x="2646" y="8"/>
                    </a:cubicBezTo>
                    <a:cubicBezTo>
                      <a:pt x="2057" y="267"/>
                      <a:pt x="1570" y="493"/>
                      <a:pt x="1037" y="493"/>
                    </a:cubicBezTo>
                    <a:cubicBezTo>
                      <a:pt x="754" y="493"/>
                      <a:pt x="457" y="429"/>
                      <a:pt x="126" y="273"/>
                    </a:cubicBezTo>
                    <a:cubicBezTo>
                      <a:pt x="115" y="269"/>
                      <a:pt x="104" y="268"/>
                      <a:pt x="95" y="268"/>
                    </a:cubicBezTo>
                    <a:cubicBezTo>
                      <a:pt x="34" y="268"/>
                      <a:pt x="0" y="333"/>
                      <a:pt x="46" y="379"/>
                    </a:cubicBezTo>
                    <a:cubicBezTo>
                      <a:pt x="300" y="672"/>
                      <a:pt x="641" y="789"/>
                      <a:pt x="1001" y="789"/>
                    </a:cubicBezTo>
                    <a:cubicBezTo>
                      <a:pt x="1620" y="789"/>
                      <a:pt x="2297" y="446"/>
                      <a:pt x="2699" y="61"/>
                    </a:cubicBezTo>
                    <a:cubicBezTo>
                      <a:pt x="2720" y="39"/>
                      <a:pt x="2707" y="0"/>
                      <a:pt x="2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4"/>
              <p:cNvSpPr/>
              <p:nvPr/>
            </p:nvSpPr>
            <p:spPr>
              <a:xfrm>
                <a:off x="635525" y="1862775"/>
                <a:ext cx="5230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729" extrusionOk="0">
                    <a:moveTo>
                      <a:pt x="57" y="0"/>
                    </a:moveTo>
                    <a:cubicBezTo>
                      <a:pt x="31" y="0"/>
                      <a:pt x="0" y="39"/>
                      <a:pt x="22" y="61"/>
                    </a:cubicBezTo>
                    <a:cubicBezTo>
                      <a:pt x="356" y="394"/>
                      <a:pt x="981" y="728"/>
                      <a:pt x="1530" y="728"/>
                    </a:cubicBezTo>
                    <a:cubicBezTo>
                      <a:pt x="1723" y="728"/>
                      <a:pt x="1906" y="687"/>
                      <a:pt x="2065" y="591"/>
                    </a:cubicBezTo>
                    <a:cubicBezTo>
                      <a:pt x="2091" y="565"/>
                      <a:pt x="2091" y="458"/>
                      <a:pt x="2038" y="458"/>
                    </a:cubicBezTo>
                    <a:cubicBezTo>
                      <a:pt x="1968" y="447"/>
                      <a:pt x="1899" y="443"/>
                      <a:pt x="1830" y="443"/>
                    </a:cubicBezTo>
                    <a:cubicBezTo>
                      <a:pt x="1675" y="443"/>
                      <a:pt x="1520" y="463"/>
                      <a:pt x="1365" y="463"/>
                    </a:cubicBezTo>
                    <a:cubicBezTo>
                      <a:pt x="1271" y="463"/>
                      <a:pt x="1177" y="455"/>
                      <a:pt x="1083" y="432"/>
                    </a:cubicBezTo>
                    <a:cubicBezTo>
                      <a:pt x="712" y="379"/>
                      <a:pt x="393" y="220"/>
                      <a:pt x="75" y="7"/>
                    </a:cubicBezTo>
                    <a:cubicBezTo>
                      <a:pt x="70" y="2"/>
                      <a:pt x="64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4"/>
              <p:cNvSpPr/>
              <p:nvPr/>
            </p:nvSpPr>
            <p:spPr>
              <a:xfrm>
                <a:off x="632750" y="1434975"/>
                <a:ext cx="4022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495" extrusionOk="0">
                    <a:moveTo>
                      <a:pt x="1541" y="1"/>
                    </a:moveTo>
                    <a:cubicBezTo>
                      <a:pt x="1532" y="1"/>
                      <a:pt x="1522" y="3"/>
                      <a:pt x="1512" y="8"/>
                    </a:cubicBezTo>
                    <a:cubicBezTo>
                      <a:pt x="1274" y="114"/>
                      <a:pt x="1061" y="220"/>
                      <a:pt x="796" y="273"/>
                    </a:cubicBezTo>
                    <a:cubicBezTo>
                      <a:pt x="557" y="326"/>
                      <a:pt x="292" y="353"/>
                      <a:pt x="53" y="379"/>
                    </a:cubicBezTo>
                    <a:cubicBezTo>
                      <a:pt x="27" y="379"/>
                      <a:pt x="0" y="432"/>
                      <a:pt x="53" y="432"/>
                    </a:cubicBezTo>
                    <a:cubicBezTo>
                      <a:pt x="187" y="474"/>
                      <a:pt x="327" y="494"/>
                      <a:pt x="470" y="494"/>
                    </a:cubicBezTo>
                    <a:cubicBezTo>
                      <a:pt x="865" y="494"/>
                      <a:pt x="1273" y="341"/>
                      <a:pt x="1565" y="87"/>
                    </a:cubicBezTo>
                    <a:cubicBezTo>
                      <a:pt x="1609" y="44"/>
                      <a:pt x="1581" y="1"/>
                      <a:pt x="15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4"/>
              <p:cNvSpPr/>
              <p:nvPr/>
            </p:nvSpPr>
            <p:spPr>
              <a:xfrm>
                <a:off x="624900" y="1463500"/>
                <a:ext cx="536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527" extrusionOk="0">
                    <a:moveTo>
                      <a:pt x="34" y="0"/>
                    </a:moveTo>
                    <a:cubicBezTo>
                      <a:pt x="14" y="0"/>
                      <a:pt x="1" y="39"/>
                      <a:pt x="22" y="61"/>
                    </a:cubicBezTo>
                    <a:cubicBezTo>
                      <a:pt x="447" y="299"/>
                      <a:pt x="898" y="459"/>
                      <a:pt x="1375" y="512"/>
                    </a:cubicBezTo>
                    <a:cubicBezTo>
                      <a:pt x="1449" y="519"/>
                      <a:pt x="1535" y="526"/>
                      <a:pt x="1622" y="526"/>
                    </a:cubicBezTo>
                    <a:cubicBezTo>
                      <a:pt x="1849" y="526"/>
                      <a:pt x="2087" y="476"/>
                      <a:pt x="2145" y="246"/>
                    </a:cubicBezTo>
                    <a:cubicBezTo>
                      <a:pt x="2145" y="193"/>
                      <a:pt x="2092" y="140"/>
                      <a:pt x="2065" y="140"/>
                    </a:cubicBezTo>
                    <a:cubicBezTo>
                      <a:pt x="1841" y="234"/>
                      <a:pt x="1599" y="271"/>
                      <a:pt x="1355" y="271"/>
                    </a:cubicBezTo>
                    <a:cubicBezTo>
                      <a:pt x="906" y="271"/>
                      <a:pt x="444" y="145"/>
                      <a:pt x="49" y="8"/>
                    </a:cubicBezTo>
                    <a:cubicBezTo>
                      <a:pt x="44" y="3"/>
                      <a:pt x="39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4"/>
              <p:cNvSpPr/>
              <p:nvPr/>
            </p:nvSpPr>
            <p:spPr>
              <a:xfrm>
                <a:off x="645350" y="1488775"/>
                <a:ext cx="3827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497" extrusionOk="0">
                    <a:moveTo>
                      <a:pt x="1405" y="1"/>
                    </a:moveTo>
                    <a:cubicBezTo>
                      <a:pt x="1397" y="1"/>
                      <a:pt x="1388" y="2"/>
                      <a:pt x="1380" y="5"/>
                    </a:cubicBezTo>
                    <a:cubicBezTo>
                      <a:pt x="955" y="244"/>
                      <a:pt x="531" y="244"/>
                      <a:pt x="80" y="297"/>
                    </a:cubicBezTo>
                    <a:cubicBezTo>
                      <a:pt x="0" y="323"/>
                      <a:pt x="27" y="429"/>
                      <a:pt x="80" y="456"/>
                    </a:cubicBezTo>
                    <a:cubicBezTo>
                      <a:pt x="176" y="484"/>
                      <a:pt x="276" y="497"/>
                      <a:pt x="377" y="497"/>
                    </a:cubicBezTo>
                    <a:cubicBezTo>
                      <a:pt x="751" y="497"/>
                      <a:pt x="1146" y="325"/>
                      <a:pt x="1459" y="137"/>
                    </a:cubicBezTo>
                    <a:cubicBezTo>
                      <a:pt x="1530" y="90"/>
                      <a:pt x="1475" y="1"/>
                      <a:pt x="1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4"/>
              <p:cNvSpPr/>
              <p:nvPr/>
            </p:nvSpPr>
            <p:spPr>
              <a:xfrm>
                <a:off x="636900" y="1688925"/>
                <a:ext cx="52900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038" extrusionOk="0">
                    <a:moveTo>
                      <a:pt x="48" y="0"/>
                    </a:moveTo>
                    <a:cubicBezTo>
                      <a:pt x="24" y="0"/>
                      <a:pt x="0" y="25"/>
                      <a:pt x="20" y="64"/>
                    </a:cubicBezTo>
                    <a:cubicBezTo>
                      <a:pt x="306" y="505"/>
                      <a:pt x="1069" y="1037"/>
                      <a:pt x="1699" y="1037"/>
                    </a:cubicBezTo>
                    <a:cubicBezTo>
                      <a:pt x="1828" y="1037"/>
                      <a:pt x="1950" y="1015"/>
                      <a:pt x="2063" y="966"/>
                    </a:cubicBezTo>
                    <a:cubicBezTo>
                      <a:pt x="2116" y="939"/>
                      <a:pt x="2089" y="860"/>
                      <a:pt x="2036" y="833"/>
                    </a:cubicBezTo>
                    <a:cubicBezTo>
                      <a:pt x="1744" y="727"/>
                      <a:pt x="1399" y="754"/>
                      <a:pt x="1081" y="647"/>
                    </a:cubicBezTo>
                    <a:cubicBezTo>
                      <a:pt x="683" y="515"/>
                      <a:pt x="391" y="276"/>
                      <a:pt x="73" y="11"/>
                    </a:cubicBezTo>
                    <a:cubicBezTo>
                      <a:pt x="66" y="4"/>
                      <a:pt x="57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4"/>
              <p:cNvSpPr/>
              <p:nvPr/>
            </p:nvSpPr>
            <p:spPr>
              <a:xfrm>
                <a:off x="649325" y="1676575"/>
                <a:ext cx="438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422" extrusionOk="0">
                    <a:moveTo>
                      <a:pt x="1672" y="1"/>
                    </a:moveTo>
                    <a:cubicBezTo>
                      <a:pt x="1345" y="115"/>
                      <a:pt x="1029" y="169"/>
                      <a:pt x="711" y="169"/>
                    </a:cubicBezTo>
                    <a:cubicBezTo>
                      <a:pt x="511" y="169"/>
                      <a:pt x="311" y="148"/>
                      <a:pt x="106" y="107"/>
                    </a:cubicBezTo>
                    <a:cubicBezTo>
                      <a:pt x="53" y="107"/>
                      <a:pt x="0" y="186"/>
                      <a:pt x="80" y="213"/>
                    </a:cubicBezTo>
                    <a:cubicBezTo>
                      <a:pt x="303" y="354"/>
                      <a:pt x="557" y="422"/>
                      <a:pt x="810" y="422"/>
                    </a:cubicBezTo>
                    <a:cubicBezTo>
                      <a:pt x="1129" y="422"/>
                      <a:pt x="1447" y="314"/>
                      <a:pt x="1698" y="107"/>
                    </a:cubicBezTo>
                    <a:cubicBezTo>
                      <a:pt x="1751" y="54"/>
                      <a:pt x="1698" y="1"/>
                      <a:pt x="1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4"/>
              <p:cNvSpPr/>
              <p:nvPr/>
            </p:nvSpPr>
            <p:spPr>
              <a:xfrm>
                <a:off x="649325" y="1574300"/>
                <a:ext cx="3707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527" extrusionOk="0">
                    <a:moveTo>
                      <a:pt x="1427" y="1"/>
                    </a:moveTo>
                    <a:cubicBezTo>
                      <a:pt x="1421" y="1"/>
                      <a:pt x="1414" y="2"/>
                      <a:pt x="1406" y="6"/>
                    </a:cubicBezTo>
                    <a:cubicBezTo>
                      <a:pt x="982" y="245"/>
                      <a:pt x="584" y="298"/>
                      <a:pt x="106" y="351"/>
                    </a:cubicBezTo>
                    <a:cubicBezTo>
                      <a:pt x="27" y="351"/>
                      <a:pt x="0" y="457"/>
                      <a:pt x="80" y="484"/>
                    </a:cubicBezTo>
                    <a:cubicBezTo>
                      <a:pt x="185" y="513"/>
                      <a:pt x="294" y="527"/>
                      <a:pt x="404" y="527"/>
                    </a:cubicBezTo>
                    <a:cubicBezTo>
                      <a:pt x="793" y="527"/>
                      <a:pt x="1191" y="355"/>
                      <a:pt x="1459" y="86"/>
                    </a:cubicBezTo>
                    <a:cubicBezTo>
                      <a:pt x="1482" y="63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4"/>
              <p:cNvSpPr/>
              <p:nvPr/>
            </p:nvSpPr>
            <p:spPr>
              <a:xfrm>
                <a:off x="642125" y="1795175"/>
                <a:ext cx="52975" cy="18550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742" extrusionOk="0">
                    <a:moveTo>
                      <a:pt x="39" y="0"/>
                    </a:moveTo>
                    <a:cubicBezTo>
                      <a:pt x="17" y="0"/>
                      <a:pt x="0" y="62"/>
                      <a:pt x="23" y="85"/>
                    </a:cubicBezTo>
                    <a:cubicBezTo>
                      <a:pt x="328" y="491"/>
                      <a:pt x="990" y="742"/>
                      <a:pt x="1558" y="742"/>
                    </a:cubicBezTo>
                    <a:cubicBezTo>
                      <a:pt x="1731" y="742"/>
                      <a:pt x="1896" y="718"/>
                      <a:pt x="2039" y="669"/>
                    </a:cubicBezTo>
                    <a:cubicBezTo>
                      <a:pt x="2119" y="642"/>
                      <a:pt x="2092" y="536"/>
                      <a:pt x="2039" y="536"/>
                    </a:cubicBezTo>
                    <a:cubicBezTo>
                      <a:pt x="1668" y="510"/>
                      <a:pt x="1323" y="510"/>
                      <a:pt x="952" y="403"/>
                    </a:cubicBezTo>
                    <a:cubicBezTo>
                      <a:pt x="633" y="324"/>
                      <a:pt x="368" y="138"/>
                      <a:pt x="50" y="5"/>
                    </a:cubicBezTo>
                    <a:cubicBezTo>
                      <a:pt x="46" y="2"/>
                      <a:pt x="42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4"/>
              <p:cNvSpPr/>
              <p:nvPr/>
            </p:nvSpPr>
            <p:spPr>
              <a:xfrm>
                <a:off x="579025" y="987850"/>
                <a:ext cx="411900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16476" h="11977" extrusionOk="0">
                    <a:moveTo>
                      <a:pt x="6368" y="1"/>
                    </a:moveTo>
                    <a:cubicBezTo>
                      <a:pt x="5675" y="1"/>
                      <a:pt x="4957" y="137"/>
                      <a:pt x="4298" y="410"/>
                    </a:cubicBezTo>
                    <a:cubicBezTo>
                      <a:pt x="4046" y="196"/>
                      <a:pt x="3736" y="106"/>
                      <a:pt x="3405" y="106"/>
                    </a:cubicBezTo>
                    <a:cubicBezTo>
                      <a:pt x="2795" y="106"/>
                      <a:pt x="2118" y="412"/>
                      <a:pt x="1619" y="808"/>
                    </a:cubicBezTo>
                    <a:cubicBezTo>
                      <a:pt x="1672" y="755"/>
                      <a:pt x="1698" y="702"/>
                      <a:pt x="1751" y="649"/>
                    </a:cubicBezTo>
                    <a:cubicBezTo>
                      <a:pt x="1794" y="584"/>
                      <a:pt x="1750" y="502"/>
                      <a:pt x="1689" y="502"/>
                    </a:cubicBezTo>
                    <a:cubicBezTo>
                      <a:pt x="1675" y="502"/>
                      <a:pt x="1660" y="506"/>
                      <a:pt x="1645" y="516"/>
                    </a:cubicBezTo>
                    <a:cubicBezTo>
                      <a:pt x="1035" y="887"/>
                      <a:pt x="0" y="1975"/>
                      <a:pt x="982" y="2506"/>
                    </a:cubicBezTo>
                    <a:cubicBezTo>
                      <a:pt x="1539" y="2824"/>
                      <a:pt x="2255" y="2877"/>
                      <a:pt x="2865" y="3169"/>
                    </a:cubicBezTo>
                    <a:cubicBezTo>
                      <a:pt x="3529" y="3461"/>
                      <a:pt x="4165" y="3859"/>
                      <a:pt x="4802" y="4230"/>
                    </a:cubicBezTo>
                    <a:cubicBezTo>
                      <a:pt x="6261" y="5079"/>
                      <a:pt x="7667" y="5981"/>
                      <a:pt x="9073" y="6936"/>
                    </a:cubicBezTo>
                    <a:cubicBezTo>
                      <a:pt x="10214" y="7679"/>
                      <a:pt x="11302" y="8501"/>
                      <a:pt x="12416" y="9244"/>
                    </a:cubicBezTo>
                    <a:cubicBezTo>
                      <a:pt x="13265" y="10624"/>
                      <a:pt x="14565" y="11977"/>
                      <a:pt x="16210" y="11977"/>
                    </a:cubicBezTo>
                    <a:cubicBezTo>
                      <a:pt x="16475" y="11977"/>
                      <a:pt x="15202" y="10810"/>
                      <a:pt x="14591" y="9642"/>
                    </a:cubicBezTo>
                    <a:lnTo>
                      <a:pt x="14591" y="9642"/>
                    </a:lnTo>
                    <a:cubicBezTo>
                      <a:pt x="14739" y="9789"/>
                      <a:pt x="15168" y="10153"/>
                      <a:pt x="15301" y="10153"/>
                    </a:cubicBezTo>
                    <a:cubicBezTo>
                      <a:pt x="15336" y="10153"/>
                      <a:pt x="15351" y="10127"/>
                      <a:pt x="15334" y="10067"/>
                    </a:cubicBezTo>
                    <a:cubicBezTo>
                      <a:pt x="15228" y="9642"/>
                      <a:pt x="15096" y="9244"/>
                      <a:pt x="14830" y="8873"/>
                    </a:cubicBezTo>
                    <a:cubicBezTo>
                      <a:pt x="15520" y="8767"/>
                      <a:pt x="14830" y="7122"/>
                      <a:pt x="14379" y="6485"/>
                    </a:cubicBezTo>
                    <a:cubicBezTo>
                      <a:pt x="14061" y="6061"/>
                      <a:pt x="13663" y="5636"/>
                      <a:pt x="13185" y="5318"/>
                    </a:cubicBezTo>
                    <a:lnTo>
                      <a:pt x="13185" y="5318"/>
                    </a:lnTo>
                    <a:cubicBezTo>
                      <a:pt x="13278" y="5358"/>
                      <a:pt x="13517" y="5397"/>
                      <a:pt x="13713" y="5397"/>
                    </a:cubicBezTo>
                    <a:cubicBezTo>
                      <a:pt x="13908" y="5397"/>
                      <a:pt x="14061" y="5358"/>
                      <a:pt x="13981" y="5238"/>
                    </a:cubicBezTo>
                    <a:cubicBezTo>
                      <a:pt x="13292" y="4230"/>
                      <a:pt x="12283" y="3328"/>
                      <a:pt x="11063" y="3036"/>
                    </a:cubicBezTo>
                    <a:cubicBezTo>
                      <a:pt x="11094" y="3035"/>
                      <a:pt x="11128" y="3034"/>
                      <a:pt x="11165" y="3034"/>
                    </a:cubicBezTo>
                    <a:cubicBezTo>
                      <a:pt x="11462" y="3034"/>
                      <a:pt x="11925" y="3081"/>
                      <a:pt x="12262" y="3081"/>
                    </a:cubicBezTo>
                    <a:cubicBezTo>
                      <a:pt x="12561" y="3081"/>
                      <a:pt x="12760" y="3044"/>
                      <a:pt x="12655" y="2904"/>
                    </a:cubicBezTo>
                    <a:cubicBezTo>
                      <a:pt x="12098" y="2081"/>
                      <a:pt x="11116" y="1869"/>
                      <a:pt x="10188" y="1710"/>
                    </a:cubicBezTo>
                    <a:cubicBezTo>
                      <a:pt x="10585" y="1657"/>
                      <a:pt x="11541" y="1710"/>
                      <a:pt x="11434" y="1577"/>
                    </a:cubicBezTo>
                    <a:cubicBezTo>
                      <a:pt x="10957" y="967"/>
                      <a:pt x="9339" y="781"/>
                      <a:pt x="8914" y="755"/>
                    </a:cubicBezTo>
                    <a:cubicBezTo>
                      <a:pt x="8410" y="145"/>
                      <a:pt x="7455" y="39"/>
                      <a:pt x="6712" y="12"/>
                    </a:cubicBezTo>
                    <a:cubicBezTo>
                      <a:pt x="6598" y="4"/>
                      <a:pt x="6484" y="1"/>
                      <a:pt x="63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4"/>
              <p:cNvSpPr/>
              <p:nvPr/>
            </p:nvSpPr>
            <p:spPr>
              <a:xfrm>
                <a:off x="238775" y="1021900"/>
                <a:ext cx="394000" cy="31910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12764" extrusionOk="0">
                    <a:moveTo>
                      <a:pt x="12379" y="0"/>
                    </a:moveTo>
                    <a:cubicBezTo>
                      <a:pt x="11993" y="0"/>
                      <a:pt x="11632" y="109"/>
                      <a:pt x="11355" y="374"/>
                    </a:cubicBezTo>
                    <a:cubicBezTo>
                      <a:pt x="10806" y="185"/>
                      <a:pt x="10215" y="90"/>
                      <a:pt x="9633" y="90"/>
                    </a:cubicBezTo>
                    <a:cubicBezTo>
                      <a:pt x="9400" y="90"/>
                      <a:pt x="9168" y="105"/>
                      <a:pt x="8941" y="136"/>
                    </a:cubicBezTo>
                    <a:cubicBezTo>
                      <a:pt x="8198" y="215"/>
                      <a:pt x="7270" y="401"/>
                      <a:pt x="6792" y="1038"/>
                    </a:cubicBezTo>
                    <a:cubicBezTo>
                      <a:pt x="6368" y="1091"/>
                      <a:pt x="5917" y="1170"/>
                      <a:pt x="5492" y="1303"/>
                    </a:cubicBezTo>
                    <a:cubicBezTo>
                      <a:pt x="5041" y="1462"/>
                      <a:pt x="4590" y="1595"/>
                      <a:pt x="4351" y="2019"/>
                    </a:cubicBezTo>
                    <a:cubicBezTo>
                      <a:pt x="4299" y="2113"/>
                      <a:pt x="4418" y="2141"/>
                      <a:pt x="4606" y="2141"/>
                    </a:cubicBezTo>
                    <a:cubicBezTo>
                      <a:pt x="4898" y="2141"/>
                      <a:pt x="5356" y="2072"/>
                      <a:pt x="5598" y="2072"/>
                    </a:cubicBezTo>
                    <a:cubicBezTo>
                      <a:pt x="4670" y="2285"/>
                      <a:pt x="3900" y="2709"/>
                      <a:pt x="3211" y="3425"/>
                    </a:cubicBezTo>
                    <a:cubicBezTo>
                      <a:pt x="3123" y="3513"/>
                      <a:pt x="3247" y="3540"/>
                      <a:pt x="3465" y="3540"/>
                    </a:cubicBezTo>
                    <a:cubicBezTo>
                      <a:pt x="3802" y="3540"/>
                      <a:pt x="4362" y="3476"/>
                      <a:pt x="4702" y="3476"/>
                    </a:cubicBezTo>
                    <a:cubicBezTo>
                      <a:pt x="4738" y="3476"/>
                      <a:pt x="4772" y="3477"/>
                      <a:pt x="4802" y="3478"/>
                    </a:cubicBezTo>
                    <a:cubicBezTo>
                      <a:pt x="3609" y="3850"/>
                      <a:pt x="2468" y="4778"/>
                      <a:pt x="2123" y="5972"/>
                    </a:cubicBezTo>
                    <a:cubicBezTo>
                      <a:pt x="2089" y="6101"/>
                      <a:pt x="2132" y="6146"/>
                      <a:pt x="2212" y="6146"/>
                    </a:cubicBezTo>
                    <a:cubicBezTo>
                      <a:pt x="2381" y="6146"/>
                      <a:pt x="2713" y="5946"/>
                      <a:pt x="2839" y="5893"/>
                    </a:cubicBezTo>
                    <a:lnTo>
                      <a:pt x="2839" y="5893"/>
                    </a:lnTo>
                    <a:cubicBezTo>
                      <a:pt x="2388" y="6237"/>
                      <a:pt x="2017" y="6688"/>
                      <a:pt x="1725" y="7139"/>
                    </a:cubicBezTo>
                    <a:cubicBezTo>
                      <a:pt x="1327" y="7803"/>
                      <a:pt x="876" y="8758"/>
                      <a:pt x="1274" y="9501"/>
                    </a:cubicBezTo>
                    <a:cubicBezTo>
                      <a:pt x="1291" y="9551"/>
                      <a:pt x="1329" y="9569"/>
                      <a:pt x="1368" y="9569"/>
                    </a:cubicBezTo>
                    <a:cubicBezTo>
                      <a:pt x="1391" y="9569"/>
                      <a:pt x="1414" y="9563"/>
                      <a:pt x="1433" y="9554"/>
                    </a:cubicBezTo>
                    <a:lnTo>
                      <a:pt x="1433" y="9554"/>
                    </a:lnTo>
                    <a:cubicBezTo>
                      <a:pt x="1221" y="9925"/>
                      <a:pt x="1062" y="10350"/>
                      <a:pt x="1035" y="10774"/>
                    </a:cubicBezTo>
                    <a:cubicBezTo>
                      <a:pt x="1017" y="10845"/>
                      <a:pt x="1071" y="10880"/>
                      <a:pt x="1131" y="10880"/>
                    </a:cubicBezTo>
                    <a:cubicBezTo>
                      <a:pt x="1162" y="10880"/>
                      <a:pt x="1194" y="10871"/>
                      <a:pt x="1221" y="10854"/>
                    </a:cubicBezTo>
                    <a:cubicBezTo>
                      <a:pt x="1380" y="10668"/>
                      <a:pt x="1566" y="10482"/>
                      <a:pt x="1751" y="10296"/>
                    </a:cubicBezTo>
                    <a:lnTo>
                      <a:pt x="1751" y="10296"/>
                    </a:lnTo>
                    <a:cubicBezTo>
                      <a:pt x="1247" y="11119"/>
                      <a:pt x="770" y="11888"/>
                      <a:pt x="80" y="12605"/>
                    </a:cubicBezTo>
                    <a:cubicBezTo>
                      <a:pt x="1" y="12684"/>
                      <a:pt x="80" y="12764"/>
                      <a:pt x="186" y="12764"/>
                    </a:cubicBezTo>
                    <a:cubicBezTo>
                      <a:pt x="1805" y="12498"/>
                      <a:pt x="3131" y="11198"/>
                      <a:pt x="3874" y="9766"/>
                    </a:cubicBezTo>
                    <a:cubicBezTo>
                      <a:pt x="4962" y="8943"/>
                      <a:pt x="5970" y="8041"/>
                      <a:pt x="7057" y="7219"/>
                    </a:cubicBezTo>
                    <a:cubicBezTo>
                      <a:pt x="8384" y="6184"/>
                      <a:pt x="9737" y="5176"/>
                      <a:pt x="11143" y="4221"/>
                    </a:cubicBezTo>
                    <a:cubicBezTo>
                      <a:pt x="11727" y="3797"/>
                      <a:pt x="12337" y="3372"/>
                      <a:pt x="13000" y="3027"/>
                    </a:cubicBezTo>
                    <a:cubicBezTo>
                      <a:pt x="13584" y="2709"/>
                      <a:pt x="14273" y="2576"/>
                      <a:pt x="14831" y="2231"/>
                    </a:cubicBezTo>
                    <a:cubicBezTo>
                      <a:pt x="15759" y="1648"/>
                      <a:pt x="14645" y="640"/>
                      <a:pt x="14035" y="295"/>
                    </a:cubicBezTo>
                    <a:cubicBezTo>
                      <a:pt x="14020" y="285"/>
                      <a:pt x="14005" y="281"/>
                      <a:pt x="13991" y="281"/>
                    </a:cubicBezTo>
                    <a:cubicBezTo>
                      <a:pt x="13930" y="281"/>
                      <a:pt x="13885" y="363"/>
                      <a:pt x="13929" y="427"/>
                    </a:cubicBezTo>
                    <a:cubicBezTo>
                      <a:pt x="13982" y="481"/>
                      <a:pt x="14035" y="534"/>
                      <a:pt x="14061" y="560"/>
                    </a:cubicBezTo>
                    <a:cubicBezTo>
                      <a:pt x="13584" y="242"/>
                      <a:pt x="12955" y="0"/>
                      <a:pt x="12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4"/>
              <p:cNvSpPr/>
              <p:nvPr/>
            </p:nvSpPr>
            <p:spPr>
              <a:xfrm>
                <a:off x="412500" y="1082400"/>
                <a:ext cx="183775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17793" extrusionOk="0">
                    <a:moveTo>
                      <a:pt x="6749" y="0"/>
                    </a:moveTo>
                    <a:cubicBezTo>
                      <a:pt x="6122" y="0"/>
                      <a:pt x="4944" y="1164"/>
                      <a:pt x="4618" y="1536"/>
                    </a:cubicBezTo>
                    <a:cubicBezTo>
                      <a:pt x="4167" y="2040"/>
                      <a:pt x="3000" y="3738"/>
                      <a:pt x="2788" y="4879"/>
                    </a:cubicBezTo>
                    <a:cubicBezTo>
                      <a:pt x="2310" y="5303"/>
                      <a:pt x="1859" y="5993"/>
                      <a:pt x="1806" y="6550"/>
                    </a:cubicBezTo>
                    <a:cubicBezTo>
                      <a:pt x="1783" y="6687"/>
                      <a:pt x="1899" y="6884"/>
                      <a:pt x="2119" y="6884"/>
                    </a:cubicBezTo>
                    <a:cubicBezTo>
                      <a:pt x="2153" y="6884"/>
                      <a:pt x="2191" y="6879"/>
                      <a:pt x="2231" y="6868"/>
                    </a:cubicBezTo>
                    <a:lnTo>
                      <a:pt x="2231" y="6868"/>
                    </a:lnTo>
                    <a:cubicBezTo>
                      <a:pt x="1992" y="7107"/>
                      <a:pt x="1753" y="7346"/>
                      <a:pt x="1621" y="7638"/>
                    </a:cubicBezTo>
                    <a:cubicBezTo>
                      <a:pt x="1434" y="8054"/>
                      <a:pt x="1574" y="8191"/>
                      <a:pt x="1833" y="8191"/>
                    </a:cubicBezTo>
                    <a:cubicBezTo>
                      <a:pt x="2054" y="8191"/>
                      <a:pt x="2361" y="8092"/>
                      <a:pt x="2629" y="7983"/>
                    </a:cubicBezTo>
                    <a:lnTo>
                      <a:pt x="2629" y="7983"/>
                    </a:lnTo>
                    <a:cubicBezTo>
                      <a:pt x="2629" y="8009"/>
                      <a:pt x="2629" y="8036"/>
                      <a:pt x="2602" y="8062"/>
                    </a:cubicBezTo>
                    <a:cubicBezTo>
                      <a:pt x="1833" y="8513"/>
                      <a:pt x="1223" y="9283"/>
                      <a:pt x="957" y="10105"/>
                    </a:cubicBezTo>
                    <a:cubicBezTo>
                      <a:pt x="920" y="10210"/>
                      <a:pt x="964" y="10252"/>
                      <a:pt x="1059" y="10252"/>
                    </a:cubicBezTo>
                    <a:cubicBezTo>
                      <a:pt x="1372" y="10252"/>
                      <a:pt x="2248" y="9796"/>
                      <a:pt x="2655" y="9654"/>
                    </a:cubicBezTo>
                    <a:lnTo>
                      <a:pt x="2655" y="9654"/>
                    </a:lnTo>
                    <a:cubicBezTo>
                      <a:pt x="2231" y="9972"/>
                      <a:pt x="1859" y="10397"/>
                      <a:pt x="1514" y="10821"/>
                    </a:cubicBezTo>
                    <a:cubicBezTo>
                      <a:pt x="1249" y="11193"/>
                      <a:pt x="851" y="11617"/>
                      <a:pt x="984" y="12095"/>
                    </a:cubicBezTo>
                    <a:cubicBezTo>
                      <a:pt x="1002" y="12168"/>
                      <a:pt x="1052" y="12198"/>
                      <a:pt x="1121" y="12198"/>
                    </a:cubicBezTo>
                    <a:cubicBezTo>
                      <a:pt x="1351" y="12198"/>
                      <a:pt x="1794" y="11872"/>
                      <a:pt x="2019" y="11750"/>
                    </a:cubicBezTo>
                    <a:lnTo>
                      <a:pt x="2019" y="11750"/>
                    </a:lnTo>
                    <a:cubicBezTo>
                      <a:pt x="1541" y="12333"/>
                      <a:pt x="931" y="12864"/>
                      <a:pt x="268" y="13262"/>
                    </a:cubicBezTo>
                    <a:cubicBezTo>
                      <a:pt x="0" y="13422"/>
                      <a:pt x="498" y="13571"/>
                      <a:pt x="999" y="13571"/>
                    </a:cubicBezTo>
                    <a:cubicBezTo>
                      <a:pt x="1244" y="13571"/>
                      <a:pt x="1490" y="13535"/>
                      <a:pt x="1647" y="13448"/>
                    </a:cubicBezTo>
                    <a:lnTo>
                      <a:pt x="1647" y="13448"/>
                    </a:lnTo>
                    <a:cubicBezTo>
                      <a:pt x="1037" y="14111"/>
                      <a:pt x="586" y="15039"/>
                      <a:pt x="878" y="15888"/>
                    </a:cubicBezTo>
                    <a:cubicBezTo>
                      <a:pt x="909" y="15971"/>
                      <a:pt x="952" y="16005"/>
                      <a:pt x="1002" y="16005"/>
                    </a:cubicBezTo>
                    <a:cubicBezTo>
                      <a:pt x="1212" y="16005"/>
                      <a:pt x="1556" y="15412"/>
                      <a:pt x="1727" y="15199"/>
                    </a:cubicBezTo>
                    <a:lnTo>
                      <a:pt x="1727" y="15199"/>
                    </a:lnTo>
                    <a:cubicBezTo>
                      <a:pt x="1594" y="16101"/>
                      <a:pt x="1780" y="17427"/>
                      <a:pt x="2576" y="17772"/>
                    </a:cubicBezTo>
                    <a:cubicBezTo>
                      <a:pt x="2603" y="17786"/>
                      <a:pt x="2629" y="17792"/>
                      <a:pt x="2652" y="17792"/>
                    </a:cubicBezTo>
                    <a:cubicBezTo>
                      <a:pt x="2944" y="17792"/>
                      <a:pt x="2924" y="16783"/>
                      <a:pt x="2974" y="16366"/>
                    </a:cubicBezTo>
                    <a:cubicBezTo>
                      <a:pt x="3133" y="16976"/>
                      <a:pt x="3425" y="17719"/>
                      <a:pt x="3557" y="17745"/>
                    </a:cubicBezTo>
                    <a:cubicBezTo>
                      <a:pt x="3574" y="17751"/>
                      <a:pt x="3591" y="17753"/>
                      <a:pt x="3606" y="17753"/>
                    </a:cubicBezTo>
                    <a:cubicBezTo>
                      <a:pt x="3978" y="17753"/>
                      <a:pt x="3931" y="16283"/>
                      <a:pt x="3982" y="15570"/>
                    </a:cubicBezTo>
                    <a:cubicBezTo>
                      <a:pt x="4175" y="15932"/>
                      <a:pt x="4214" y="16709"/>
                      <a:pt x="4379" y="16709"/>
                    </a:cubicBezTo>
                    <a:cubicBezTo>
                      <a:pt x="4395" y="16709"/>
                      <a:pt x="4413" y="16701"/>
                      <a:pt x="4433" y="16684"/>
                    </a:cubicBezTo>
                    <a:cubicBezTo>
                      <a:pt x="4778" y="16366"/>
                      <a:pt x="4778" y="15862"/>
                      <a:pt x="4778" y="15411"/>
                    </a:cubicBezTo>
                    <a:cubicBezTo>
                      <a:pt x="4778" y="14986"/>
                      <a:pt x="4671" y="14482"/>
                      <a:pt x="4671" y="13899"/>
                    </a:cubicBezTo>
                    <a:lnTo>
                      <a:pt x="4671" y="13899"/>
                    </a:lnTo>
                    <a:cubicBezTo>
                      <a:pt x="4808" y="14127"/>
                      <a:pt x="5201" y="14689"/>
                      <a:pt x="5409" y="14689"/>
                    </a:cubicBezTo>
                    <a:cubicBezTo>
                      <a:pt x="5443" y="14689"/>
                      <a:pt x="5472" y="14675"/>
                      <a:pt x="5494" y="14641"/>
                    </a:cubicBezTo>
                    <a:cubicBezTo>
                      <a:pt x="5573" y="14535"/>
                      <a:pt x="5335" y="14084"/>
                      <a:pt x="5255" y="13527"/>
                    </a:cubicBezTo>
                    <a:cubicBezTo>
                      <a:pt x="5176" y="13076"/>
                      <a:pt x="5096" y="12652"/>
                      <a:pt x="5069" y="12201"/>
                    </a:cubicBezTo>
                    <a:lnTo>
                      <a:pt x="5069" y="12201"/>
                    </a:lnTo>
                    <a:cubicBezTo>
                      <a:pt x="5161" y="12347"/>
                      <a:pt x="5327" y="12480"/>
                      <a:pt x="5440" y="12480"/>
                    </a:cubicBezTo>
                    <a:cubicBezTo>
                      <a:pt x="5491" y="12480"/>
                      <a:pt x="5530" y="12453"/>
                      <a:pt x="5547" y="12386"/>
                    </a:cubicBezTo>
                    <a:cubicBezTo>
                      <a:pt x="5706" y="11962"/>
                      <a:pt x="5680" y="11617"/>
                      <a:pt x="5653" y="11193"/>
                    </a:cubicBezTo>
                    <a:cubicBezTo>
                      <a:pt x="5627" y="10821"/>
                      <a:pt x="5573" y="10476"/>
                      <a:pt x="5520" y="10105"/>
                    </a:cubicBezTo>
                    <a:lnTo>
                      <a:pt x="5520" y="10105"/>
                    </a:lnTo>
                    <a:cubicBezTo>
                      <a:pt x="5624" y="10250"/>
                      <a:pt x="5777" y="10412"/>
                      <a:pt x="5927" y="10412"/>
                    </a:cubicBezTo>
                    <a:cubicBezTo>
                      <a:pt x="5969" y="10412"/>
                      <a:pt x="6011" y="10399"/>
                      <a:pt x="6051" y="10370"/>
                    </a:cubicBezTo>
                    <a:cubicBezTo>
                      <a:pt x="6290" y="10185"/>
                      <a:pt x="5918" y="9362"/>
                      <a:pt x="5786" y="8911"/>
                    </a:cubicBezTo>
                    <a:lnTo>
                      <a:pt x="5786" y="8911"/>
                    </a:lnTo>
                    <a:cubicBezTo>
                      <a:pt x="5843" y="8969"/>
                      <a:pt x="6108" y="9192"/>
                      <a:pt x="6241" y="9192"/>
                    </a:cubicBezTo>
                    <a:cubicBezTo>
                      <a:pt x="6292" y="9192"/>
                      <a:pt x="6324" y="9159"/>
                      <a:pt x="6316" y="9070"/>
                    </a:cubicBezTo>
                    <a:cubicBezTo>
                      <a:pt x="6290" y="8699"/>
                      <a:pt x="6024" y="8301"/>
                      <a:pt x="5971" y="7930"/>
                    </a:cubicBezTo>
                    <a:cubicBezTo>
                      <a:pt x="5892" y="7638"/>
                      <a:pt x="5892" y="7372"/>
                      <a:pt x="5892" y="7081"/>
                    </a:cubicBezTo>
                    <a:lnTo>
                      <a:pt x="5892" y="7081"/>
                    </a:lnTo>
                    <a:cubicBezTo>
                      <a:pt x="6024" y="7246"/>
                      <a:pt x="6199" y="7381"/>
                      <a:pt x="6356" y="7381"/>
                    </a:cubicBezTo>
                    <a:cubicBezTo>
                      <a:pt x="6450" y="7381"/>
                      <a:pt x="6539" y="7333"/>
                      <a:pt x="6608" y="7213"/>
                    </a:cubicBezTo>
                    <a:cubicBezTo>
                      <a:pt x="6688" y="7028"/>
                      <a:pt x="6820" y="5542"/>
                      <a:pt x="6847" y="5170"/>
                    </a:cubicBezTo>
                    <a:cubicBezTo>
                      <a:pt x="6926" y="4401"/>
                      <a:pt x="6714" y="3791"/>
                      <a:pt x="7033" y="3101"/>
                    </a:cubicBezTo>
                    <a:cubicBezTo>
                      <a:pt x="7165" y="2836"/>
                      <a:pt x="7351" y="422"/>
                      <a:pt x="6980" y="77"/>
                    </a:cubicBezTo>
                    <a:cubicBezTo>
                      <a:pt x="6917" y="24"/>
                      <a:pt x="6839" y="0"/>
                      <a:pt x="67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4"/>
              <p:cNvSpPr/>
              <p:nvPr/>
            </p:nvSpPr>
            <p:spPr>
              <a:xfrm>
                <a:off x="586325" y="1071225"/>
                <a:ext cx="220575" cy="42565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7026" extrusionOk="0">
                    <a:moveTo>
                      <a:pt x="739" y="1"/>
                    </a:moveTo>
                    <a:cubicBezTo>
                      <a:pt x="590" y="1"/>
                      <a:pt x="472" y="14"/>
                      <a:pt x="398" y="46"/>
                    </a:cubicBezTo>
                    <a:cubicBezTo>
                      <a:pt x="0" y="205"/>
                      <a:pt x="212" y="1001"/>
                      <a:pt x="531" y="1744"/>
                    </a:cubicBezTo>
                    <a:lnTo>
                      <a:pt x="504" y="1744"/>
                    </a:lnTo>
                    <a:cubicBezTo>
                      <a:pt x="769" y="2381"/>
                      <a:pt x="849" y="3018"/>
                      <a:pt x="1167" y="3575"/>
                    </a:cubicBezTo>
                    <a:cubicBezTo>
                      <a:pt x="1565" y="4264"/>
                      <a:pt x="1937" y="4954"/>
                      <a:pt x="2308" y="5671"/>
                    </a:cubicBezTo>
                    <a:cubicBezTo>
                      <a:pt x="3847" y="8695"/>
                      <a:pt x="4404" y="13842"/>
                      <a:pt x="6181" y="16733"/>
                    </a:cubicBezTo>
                    <a:cubicBezTo>
                      <a:pt x="6313" y="16925"/>
                      <a:pt x="6484" y="17025"/>
                      <a:pt x="6625" y="17025"/>
                    </a:cubicBezTo>
                    <a:cubicBezTo>
                      <a:pt x="6797" y="17025"/>
                      <a:pt x="6927" y="16879"/>
                      <a:pt x="6898" y="16574"/>
                    </a:cubicBezTo>
                    <a:cubicBezTo>
                      <a:pt x="6871" y="16229"/>
                      <a:pt x="6845" y="15593"/>
                      <a:pt x="6924" y="15195"/>
                    </a:cubicBezTo>
                    <a:cubicBezTo>
                      <a:pt x="7117" y="15750"/>
                      <a:pt x="7618" y="16436"/>
                      <a:pt x="7986" y="16436"/>
                    </a:cubicBezTo>
                    <a:cubicBezTo>
                      <a:pt x="8023" y="16436"/>
                      <a:pt x="8058" y="16429"/>
                      <a:pt x="8092" y="16415"/>
                    </a:cubicBezTo>
                    <a:cubicBezTo>
                      <a:pt x="8543" y="16229"/>
                      <a:pt x="7879" y="15248"/>
                      <a:pt x="7932" y="14372"/>
                    </a:cubicBezTo>
                    <a:cubicBezTo>
                      <a:pt x="8357" y="13789"/>
                      <a:pt x="8224" y="12913"/>
                      <a:pt x="7959" y="12197"/>
                    </a:cubicBezTo>
                    <a:lnTo>
                      <a:pt x="7959" y="12197"/>
                    </a:lnTo>
                    <a:cubicBezTo>
                      <a:pt x="8054" y="12273"/>
                      <a:pt x="8382" y="12527"/>
                      <a:pt x="8500" y="12527"/>
                    </a:cubicBezTo>
                    <a:cubicBezTo>
                      <a:pt x="8547" y="12527"/>
                      <a:pt x="8561" y="12487"/>
                      <a:pt x="8516" y="12382"/>
                    </a:cubicBezTo>
                    <a:cubicBezTo>
                      <a:pt x="8357" y="11905"/>
                      <a:pt x="8145" y="11454"/>
                      <a:pt x="7932" y="11003"/>
                    </a:cubicBezTo>
                    <a:lnTo>
                      <a:pt x="7932" y="11003"/>
                    </a:lnTo>
                    <a:cubicBezTo>
                      <a:pt x="8071" y="11161"/>
                      <a:pt x="8562" y="11481"/>
                      <a:pt x="8738" y="11481"/>
                    </a:cubicBezTo>
                    <a:cubicBezTo>
                      <a:pt x="8799" y="11481"/>
                      <a:pt x="8822" y="11443"/>
                      <a:pt x="8781" y="11348"/>
                    </a:cubicBezTo>
                    <a:cubicBezTo>
                      <a:pt x="8410" y="10552"/>
                      <a:pt x="7853" y="9889"/>
                      <a:pt x="7614" y="9040"/>
                    </a:cubicBezTo>
                    <a:lnTo>
                      <a:pt x="7614" y="9040"/>
                    </a:lnTo>
                    <a:cubicBezTo>
                      <a:pt x="7742" y="9254"/>
                      <a:pt x="8181" y="9812"/>
                      <a:pt x="8332" y="9812"/>
                    </a:cubicBezTo>
                    <a:cubicBezTo>
                      <a:pt x="8369" y="9812"/>
                      <a:pt x="8389" y="9780"/>
                      <a:pt x="8383" y="9703"/>
                    </a:cubicBezTo>
                    <a:cubicBezTo>
                      <a:pt x="8330" y="8377"/>
                      <a:pt x="7694" y="7077"/>
                      <a:pt x="6712" y="6122"/>
                    </a:cubicBezTo>
                    <a:lnTo>
                      <a:pt x="6712" y="6122"/>
                    </a:lnTo>
                    <a:cubicBezTo>
                      <a:pt x="6855" y="6224"/>
                      <a:pt x="7297" y="6577"/>
                      <a:pt x="7444" y="6577"/>
                    </a:cubicBezTo>
                    <a:cubicBezTo>
                      <a:pt x="7488" y="6577"/>
                      <a:pt x="7506" y="6546"/>
                      <a:pt x="7481" y="6466"/>
                    </a:cubicBezTo>
                    <a:cubicBezTo>
                      <a:pt x="7163" y="5485"/>
                      <a:pt x="6765" y="4424"/>
                      <a:pt x="6022" y="3681"/>
                    </a:cubicBezTo>
                    <a:cubicBezTo>
                      <a:pt x="6181" y="3681"/>
                      <a:pt x="6341" y="3681"/>
                      <a:pt x="6500" y="3707"/>
                    </a:cubicBezTo>
                    <a:cubicBezTo>
                      <a:pt x="6510" y="3709"/>
                      <a:pt x="6520" y="3710"/>
                      <a:pt x="6529" y="3710"/>
                    </a:cubicBezTo>
                    <a:cubicBezTo>
                      <a:pt x="6965" y="3710"/>
                      <a:pt x="5337" y="1177"/>
                      <a:pt x="4245" y="683"/>
                    </a:cubicBezTo>
                    <a:cubicBezTo>
                      <a:pt x="4015" y="591"/>
                      <a:pt x="1711" y="1"/>
                      <a:pt x="7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4"/>
              <p:cNvSpPr/>
              <p:nvPr/>
            </p:nvSpPr>
            <p:spPr>
              <a:xfrm>
                <a:off x="581675" y="870500"/>
                <a:ext cx="250475" cy="172050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6882" extrusionOk="0">
                    <a:moveTo>
                      <a:pt x="5138" y="1"/>
                    </a:moveTo>
                    <a:cubicBezTo>
                      <a:pt x="4935" y="1"/>
                      <a:pt x="4321" y="1049"/>
                      <a:pt x="4298" y="1071"/>
                    </a:cubicBezTo>
                    <a:cubicBezTo>
                      <a:pt x="4202" y="1042"/>
                      <a:pt x="4098" y="1028"/>
                      <a:pt x="3988" y="1028"/>
                    </a:cubicBezTo>
                    <a:cubicBezTo>
                      <a:pt x="3218" y="1028"/>
                      <a:pt x="2192" y="1705"/>
                      <a:pt x="2123" y="2239"/>
                    </a:cubicBezTo>
                    <a:cubicBezTo>
                      <a:pt x="1672" y="2292"/>
                      <a:pt x="1327" y="2849"/>
                      <a:pt x="1168" y="3247"/>
                    </a:cubicBezTo>
                    <a:cubicBezTo>
                      <a:pt x="1035" y="3512"/>
                      <a:pt x="929" y="3831"/>
                      <a:pt x="902" y="4122"/>
                    </a:cubicBezTo>
                    <a:cubicBezTo>
                      <a:pt x="828" y="4003"/>
                      <a:pt x="770" y="3917"/>
                      <a:pt x="705" y="3917"/>
                    </a:cubicBezTo>
                    <a:cubicBezTo>
                      <a:pt x="655" y="3917"/>
                      <a:pt x="600" y="3968"/>
                      <a:pt x="531" y="4096"/>
                    </a:cubicBezTo>
                    <a:cubicBezTo>
                      <a:pt x="0" y="5024"/>
                      <a:pt x="159" y="5979"/>
                      <a:pt x="504" y="6855"/>
                    </a:cubicBezTo>
                    <a:cubicBezTo>
                      <a:pt x="664" y="6881"/>
                      <a:pt x="823" y="6881"/>
                      <a:pt x="1008" y="6881"/>
                    </a:cubicBezTo>
                    <a:cubicBezTo>
                      <a:pt x="1141" y="6563"/>
                      <a:pt x="1300" y="6271"/>
                      <a:pt x="1513" y="6006"/>
                    </a:cubicBezTo>
                    <a:cubicBezTo>
                      <a:pt x="1804" y="5661"/>
                      <a:pt x="2229" y="5449"/>
                      <a:pt x="2521" y="5130"/>
                    </a:cubicBezTo>
                    <a:cubicBezTo>
                      <a:pt x="2733" y="4865"/>
                      <a:pt x="2600" y="4733"/>
                      <a:pt x="2361" y="4653"/>
                    </a:cubicBezTo>
                    <a:cubicBezTo>
                      <a:pt x="2759" y="4520"/>
                      <a:pt x="3157" y="4467"/>
                      <a:pt x="3608" y="4467"/>
                    </a:cubicBezTo>
                    <a:cubicBezTo>
                      <a:pt x="3980" y="4467"/>
                      <a:pt x="4723" y="4441"/>
                      <a:pt x="4908" y="4282"/>
                    </a:cubicBezTo>
                    <a:cubicBezTo>
                      <a:pt x="5200" y="4016"/>
                      <a:pt x="4165" y="3724"/>
                      <a:pt x="3714" y="3565"/>
                    </a:cubicBezTo>
                    <a:cubicBezTo>
                      <a:pt x="3860" y="3536"/>
                      <a:pt x="4014" y="3515"/>
                      <a:pt x="4175" y="3515"/>
                    </a:cubicBezTo>
                    <a:cubicBezTo>
                      <a:pt x="4308" y="3515"/>
                      <a:pt x="4446" y="3529"/>
                      <a:pt x="4590" y="3565"/>
                    </a:cubicBezTo>
                    <a:cubicBezTo>
                      <a:pt x="5014" y="3698"/>
                      <a:pt x="5386" y="3937"/>
                      <a:pt x="5837" y="3990"/>
                    </a:cubicBezTo>
                    <a:cubicBezTo>
                      <a:pt x="5852" y="3992"/>
                      <a:pt x="5865" y="3993"/>
                      <a:pt x="5876" y="3993"/>
                    </a:cubicBezTo>
                    <a:cubicBezTo>
                      <a:pt x="6156" y="3993"/>
                      <a:pt x="5537" y="3398"/>
                      <a:pt x="5333" y="3194"/>
                    </a:cubicBezTo>
                    <a:lnTo>
                      <a:pt x="5333" y="3194"/>
                    </a:lnTo>
                    <a:cubicBezTo>
                      <a:pt x="5731" y="3380"/>
                      <a:pt x="6235" y="3645"/>
                      <a:pt x="6606" y="3804"/>
                    </a:cubicBezTo>
                    <a:cubicBezTo>
                      <a:pt x="6713" y="3864"/>
                      <a:pt x="6922" y="3902"/>
                      <a:pt x="7091" y="3902"/>
                    </a:cubicBezTo>
                    <a:cubicBezTo>
                      <a:pt x="7298" y="3902"/>
                      <a:pt x="7445" y="3844"/>
                      <a:pt x="7269" y="3698"/>
                    </a:cubicBezTo>
                    <a:cubicBezTo>
                      <a:pt x="6925" y="3406"/>
                      <a:pt x="6580" y="3035"/>
                      <a:pt x="6182" y="2769"/>
                    </a:cubicBezTo>
                    <a:lnTo>
                      <a:pt x="6182" y="2769"/>
                    </a:lnTo>
                    <a:cubicBezTo>
                      <a:pt x="6709" y="2915"/>
                      <a:pt x="7587" y="3061"/>
                      <a:pt x="8129" y="3061"/>
                    </a:cubicBezTo>
                    <a:cubicBezTo>
                      <a:pt x="8377" y="3061"/>
                      <a:pt x="8554" y="3030"/>
                      <a:pt x="8596" y="2955"/>
                    </a:cubicBezTo>
                    <a:cubicBezTo>
                      <a:pt x="8675" y="2822"/>
                      <a:pt x="7482" y="2265"/>
                      <a:pt x="6978" y="2106"/>
                    </a:cubicBezTo>
                    <a:cubicBezTo>
                      <a:pt x="7053" y="2097"/>
                      <a:pt x="7130" y="2093"/>
                      <a:pt x="7208" y="2093"/>
                    </a:cubicBezTo>
                    <a:cubicBezTo>
                      <a:pt x="8025" y="2093"/>
                      <a:pt x="8916" y="2562"/>
                      <a:pt x="9498" y="2610"/>
                    </a:cubicBezTo>
                    <a:cubicBezTo>
                      <a:pt x="9506" y="2611"/>
                      <a:pt x="9513" y="2611"/>
                      <a:pt x="9520" y="2611"/>
                    </a:cubicBezTo>
                    <a:cubicBezTo>
                      <a:pt x="10018" y="2611"/>
                      <a:pt x="8693" y="1680"/>
                      <a:pt x="8065" y="1549"/>
                    </a:cubicBezTo>
                    <a:cubicBezTo>
                      <a:pt x="8755" y="1496"/>
                      <a:pt x="9471" y="1443"/>
                      <a:pt x="9577" y="1310"/>
                    </a:cubicBezTo>
                    <a:cubicBezTo>
                      <a:pt x="9756" y="1093"/>
                      <a:pt x="8900" y="978"/>
                      <a:pt x="8168" y="978"/>
                    </a:cubicBezTo>
                    <a:cubicBezTo>
                      <a:pt x="7919" y="978"/>
                      <a:pt x="7683" y="991"/>
                      <a:pt x="7508" y="1018"/>
                    </a:cubicBezTo>
                    <a:cubicBezTo>
                      <a:pt x="7906" y="806"/>
                      <a:pt x="9259" y="408"/>
                      <a:pt x="8941" y="249"/>
                    </a:cubicBezTo>
                    <a:cubicBezTo>
                      <a:pt x="8820" y="185"/>
                      <a:pt x="8668" y="159"/>
                      <a:pt x="8501" y="159"/>
                    </a:cubicBezTo>
                    <a:cubicBezTo>
                      <a:pt x="8045" y="159"/>
                      <a:pt x="7472" y="352"/>
                      <a:pt x="7084" y="488"/>
                    </a:cubicBezTo>
                    <a:cubicBezTo>
                      <a:pt x="7049" y="298"/>
                      <a:pt x="6823" y="254"/>
                      <a:pt x="6611" y="254"/>
                    </a:cubicBezTo>
                    <a:cubicBezTo>
                      <a:pt x="6497" y="254"/>
                      <a:pt x="6388" y="266"/>
                      <a:pt x="6314" y="276"/>
                    </a:cubicBezTo>
                    <a:cubicBezTo>
                      <a:pt x="5890" y="382"/>
                      <a:pt x="5386" y="673"/>
                      <a:pt x="5094" y="1045"/>
                    </a:cubicBezTo>
                    <a:cubicBezTo>
                      <a:pt x="5200" y="753"/>
                      <a:pt x="5253" y="408"/>
                      <a:pt x="5200" y="90"/>
                    </a:cubicBezTo>
                    <a:cubicBezTo>
                      <a:pt x="5193" y="28"/>
                      <a:pt x="5171" y="1"/>
                      <a:pt x="5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4"/>
              <p:cNvSpPr/>
              <p:nvPr/>
            </p:nvSpPr>
            <p:spPr>
              <a:xfrm>
                <a:off x="305775" y="952925"/>
                <a:ext cx="271275" cy="118150"/>
              </a:xfrm>
              <a:custGeom>
                <a:avLst/>
                <a:gdLst/>
                <a:ahLst/>
                <a:cxnLst/>
                <a:rect l="l" t="t" r="r" b="b"/>
                <a:pathLst>
                  <a:path w="10851" h="4726" extrusionOk="0">
                    <a:moveTo>
                      <a:pt x="3936" y="0"/>
                    </a:moveTo>
                    <a:cubicBezTo>
                      <a:pt x="3880" y="0"/>
                      <a:pt x="3854" y="32"/>
                      <a:pt x="3873" y="109"/>
                    </a:cubicBezTo>
                    <a:cubicBezTo>
                      <a:pt x="3953" y="401"/>
                      <a:pt x="4139" y="719"/>
                      <a:pt x="4351" y="958"/>
                    </a:cubicBezTo>
                    <a:cubicBezTo>
                      <a:pt x="4052" y="779"/>
                      <a:pt x="3649" y="689"/>
                      <a:pt x="3288" y="689"/>
                    </a:cubicBezTo>
                    <a:cubicBezTo>
                      <a:pt x="3167" y="689"/>
                      <a:pt x="3051" y="699"/>
                      <a:pt x="2945" y="719"/>
                    </a:cubicBezTo>
                    <a:cubicBezTo>
                      <a:pt x="2733" y="746"/>
                      <a:pt x="2229" y="931"/>
                      <a:pt x="2308" y="1197"/>
                    </a:cubicBezTo>
                    <a:cubicBezTo>
                      <a:pt x="1751" y="1223"/>
                      <a:pt x="822" y="1303"/>
                      <a:pt x="504" y="1701"/>
                    </a:cubicBezTo>
                    <a:cubicBezTo>
                      <a:pt x="391" y="1839"/>
                      <a:pt x="648" y="1870"/>
                      <a:pt x="997" y="1870"/>
                    </a:cubicBezTo>
                    <a:cubicBezTo>
                      <a:pt x="1280" y="1870"/>
                      <a:pt x="1625" y="1850"/>
                      <a:pt x="1882" y="1850"/>
                    </a:cubicBezTo>
                    <a:cubicBezTo>
                      <a:pt x="1976" y="1850"/>
                      <a:pt x="2059" y="1853"/>
                      <a:pt x="2122" y="1860"/>
                    </a:cubicBezTo>
                    <a:cubicBezTo>
                      <a:pt x="1433" y="2046"/>
                      <a:pt x="0" y="2762"/>
                      <a:pt x="318" y="2921"/>
                    </a:cubicBezTo>
                    <a:cubicBezTo>
                      <a:pt x="342" y="2933"/>
                      <a:pt x="376" y="2938"/>
                      <a:pt x="420" y="2938"/>
                    </a:cubicBezTo>
                    <a:cubicBezTo>
                      <a:pt x="678" y="2938"/>
                      <a:pt x="1264" y="2754"/>
                      <a:pt x="1831" y="2550"/>
                    </a:cubicBezTo>
                    <a:lnTo>
                      <a:pt x="1831" y="2550"/>
                    </a:lnTo>
                    <a:cubicBezTo>
                      <a:pt x="1344" y="2890"/>
                      <a:pt x="569" y="4121"/>
                      <a:pt x="830" y="4121"/>
                    </a:cubicBezTo>
                    <a:cubicBezTo>
                      <a:pt x="854" y="4121"/>
                      <a:pt x="886" y="4111"/>
                      <a:pt x="929" y="4088"/>
                    </a:cubicBezTo>
                    <a:cubicBezTo>
                      <a:pt x="1486" y="3823"/>
                      <a:pt x="2202" y="2895"/>
                      <a:pt x="3051" y="2629"/>
                    </a:cubicBezTo>
                    <a:lnTo>
                      <a:pt x="3051" y="2629"/>
                    </a:lnTo>
                    <a:cubicBezTo>
                      <a:pt x="2626" y="3001"/>
                      <a:pt x="1751" y="3956"/>
                      <a:pt x="1884" y="4062"/>
                    </a:cubicBezTo>
                    <a:cubicBezTo>
                      <a:pt x="1905" y="4080"/>
                      <a:pt x="1936" y="4089"/>
                      <a:pt x="1977" y="4089"/>
                    </a:cubicBezTo>
                    <a:cubicBezTo>
                      <a:pt x="2351" y="4089"/>
                      <a:pt x="3483" y="3378"/>
                      <a:pt x="4033" y="2948"/>
                    </a:cubicBezTo>
                    <a:lnTo>
                      <a:pt x="4033" y="2948"/>
                    </a:lnTo>
                    <a:cubicBezTo>
                      <a:pt x="3767" y="3346"/>
                      <a:pt x="3608" y="3823"/>
                      <a:pt x="3396" y="4221"/>
                    </a:cubicBezTo>
                    <a:cubicBezTo>
                      <a:pt x="3340" y="4350"/>
                      <a:pt x="3381" y="4399"/>
                      <a:pt x="3466" y="4399"/>
                    </a:cubicBezTo>
                    <a:cubicBezTo>
                      <a:pt x="3625" y="4399"/>
                      <a:pt x="3938" y="4227"/>
                      <a:pt x="4059" y="4088"/>
                    </a:cubicBezTo>
                    <a:cubicBezTo>
                      <a:pt x="4324" y="3770"/>
                      <a:pt x="4696" y="3346"/>
                      <a:pt x="4988" y="3027"/>
                    </a:cubicBezTo>
                    <a:lnTo>
                      <a:pt x="4988" y="3027"/>
                    </a:lnTo>
                    <a:cubicBezTo>
                      <a:pt x="4868" y="3267"/>
                      <a:pt x="4575" y="3982"/>
                      <a:pt x="4754" y="3982"/>
                    </a:cubicBezTo>
                    <a:cubicBezTo>
                      <a:pt x="4773" y="3982"/>
                      <a:pt x="4797" y="3974"/>
                      <a:pt x="4828" y="3956"/>
                    </a:cubicBezTo>
                    <a:cubicBezTo>
                      <a:pt x="5226" y="3717"/>
                      <a:pt x="5465" y="3346"/>
                      <a:pt x="5837" y="3080"/>
                    </a:cubicBezTo>
                    <a:cubicBezTo>
                      <a:pt x="6075" y="2868"/>
                      <a:pt x="6341" y="2762"/>
                      <a:pt x="6632" y="2709"/>
                    </a:cubicBezTo>
                    <a:lnTo>
                      <a:pt x="6632" y="2709"/>
                    </a:lnTo>
                    <a:cubicBezTo>
                      <a:pt x="6261" y="3027"/>
                      <a:pt x="5439" y="3717"/>
                      <a:pt x="5810" y="3850"/>
                    </a:cubicBezTo>
                    <a:cubicBezTo>
                      <a:pt x="5837" y="3860"/>
                      <a:pt x="5872" y="3864"/>
                      <a:pt x="5913" y="3864"/>
                    </a:cubicBezTo>
                    <a:cubicBezTo>
                      <a:pt x="6197" y="3864"/>
                      <a:pt x="6779" y="3647"/>
                      <a:pt x="7057" y="3531"/>
                    </a:cubicBezTo>
                    <a:cubicBezTo>
                      <a:pt x="7481" y="3346"/>
                      <a:pt x="7879" y="3240"/>
                      <a:pt x="8304" y="3213"/>
                    </a:cubicBezTo>
                    <a:lnTo>
                      <a:pt x="8304" y="3213"/>
                    </a:lnTo>
                    <a:cubicBezTo>
                      <a:pt x="8118" y="3372"/>
                      <a:pt x="8038" y="3531"/>
                      <a:pt x="8330" y="3691"/>
                    </a:cubicBezTo>
                    <a:cubicBezTo>
                      <a:pt x="8728" y="3876"/>
                      <a:pt x="9179" y="3929"/>
                      <a:pt x="9604" y="4115"/>
                    </a:cubicBezTo>
                    <a:cubicBezTo>
                      <a:pt x="9922" y="4274"/>
                      <a:pt x="10161" y="4486"/>
                      <a:pt x="10400" y="4725"/>
                    </a:cubicBezTo>
                    <a:cubicBezTo>
                      <a:pt x="10585" y="4672"/>
                      <a:pt x="10718" y="4593"/>
                      <a:pt x="10851" y="4513"/>
                    </a:cubicBezTo>
                    <a:cubicBezTo>
                      <a:pt x="10851" y="3558"/>
                      <a:pt x="10585" y="2603"/>
                      <a:pt x="9763" y="1966"/>
                    </a:cubicBezTo>
                    <a:cubicBezTo>
                      <a:pt x="9676" y="1905"/>
                      <a:pt x="9612" y="1879"/>
                      <a:pt x="9564" y="1879"/>
                    </a:cubicBezTo>
                    <a:cubicBezTo>
                      <a:pt x="9466" y="1879"/>
                      <a:pt x="9436" y="1991"/>
                      <a:pt x="9418" y="2152"/>
                    </a:cubicBezTo>
                    <a:cubicBezTo>
                      <a:pt x="9259" y="1860"/>
                      <a:pt x="9073" y="1621"/>
                      <a:pt x="8834" y="1436"/>
                    </a:cubicBezTo>
                    <a:cubicBezTo>
                      <a:pt x="8559" y="1183"/>
                      <a:pt x="8146" y="852"/>
                      <a:pt x="7747" y="852"/>
                    </a:cubicBezTo>
                    <a:cubicBezTo>
                      <a:pt x="7685" y="852"/>
                      <a:pt x="7622" y="860"/>
                      <a:pt x="7561" y="878"/>
                    </a:cubicBezTo>
                    <a:cubicBezTo>
                      <a:pt x="7371" y="562"/>
                      <a:pt x="6747" y="359"/>
                      <a:pt x="6151" y="359"/>
                    </a:cubicBezTo>
                    <a:cubicBezTo>
                      <a:pt x="5747" y="359"/>
                      <a:pt x="5356" y="452"/>
                      <a:pt x="5120" y="666"/>
                    </a:cubicBezTo>
                    <a:cubicBezTo>
                      <a:pt x="5055" y="644"/>
                      <a:pt x="4190" y="0"/>
                      <a:pt x="3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4"/>
              <p:cNvSpPr/>
              <p:nvPr/>
            </p:nvSpPr>
            <p:spPr>
              <a:xfrm>
                <a:off x="373600" y="980525"/>
                <a:ext cx="1729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1977" extrusionOk="0">
                    <a:moveTo>
                      <a:pt x="2437" y="0"/>
                    </a:moveTo>
                    <a:cubicBezTo>
                      <a:pt x="1589" y="0"/>
                      <a:pt x="758" y="157"/>
                      <a:pt x="46" y="464"/>
                    </a:cubicBezTo>
                    <a:cubicBezTo>
                      <a:pt x="0" y="487"/>
                      <a:pt x="14" y="549"/>
                      <a:pt x="52" y="549"/>
                    </a:cubicBezTo>
                    <a:cubicBezTo>
                      <a:pt x="58" y="549"/>
                      <a:pt x="65" y="547"/>
                      <a:pt x="73" y="544"/>
                    </a:cubicBezTo>
                    <a:cubicBezTo>
                      <a:pt x="825" y="331"/>
                      <a:pt x="1588" y="209"/>
                      <a:pt x="2348" y="209"/>
                    </a:cubicBezTo>
                    <a:cubicBezTo>
                      <a:pt x="2821" y="209"/>
                      <a:pt x="3292" y="256"/>
                      <a:pt x="3760" y="358"/>
                    </a:cubicBezTo>
                    <a:cubicBezTo>
                      <a:pt x="4981" y="650"/>
                      <a:pt x="5909" y="1260"/>
                      <a:pt x="6891" y="1976"/>
                    </a:cubicBezTo>
                    <a:cubicBezTo>
                      <a:pt x="6891" y="1976"/>
                      <a:pt x="6917" y="1976"/>
                      <a:pt x="6917" y="1950"/>
                    </a:cubicBezTo>
                    <a:cubicBezTo>
                      <a:pt x="5924" y="637"/>
                      <a:pt x="4147" y="0"/>
                      <a:pt x="24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4"/>
              <p:cNvSpPr/>
              <p:nvPr/>
            </p:nvSpPr>
            <p:spPr>
              <a:xfrm>
                <a:off x="605075" y="896300"/>
                <a:ext cx="156350" cy="100750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4030" extrusionOk="0">
                    <a:moveTo>
                      <a:pt x="5936" y="1"/>
                    </a:moveTo>
                    <a:cubicBezTo>
                      <a:pt x="3594" y="1"/>
                      <a:pt x="933" y="1912"/>
                      <a:pt x="19" y="3992"/>
                    </a:cubicBezTo>
                    <a:cubicBezTo>
                      <a:pt x="1" y="4011"/>
                      <a:pt x="22" y="4030"/>
                      <a:pt x="45" y="4030"/>
                    </a:cubicBezTo>
                    <a:cubicBezTo>
                      <a:pt x="55" y="4030"/>
                      <a:pt x="65" y="4027"/>
                      <a:pt x="72" y="4019"/>
                    </a:cubicBezTo>
                    <a:cubicBezTo>
                      <a:pt x="842" y="2958"/>
                      <a:pt x="1664" y="1976"/>
                      <a:pt x="2805" y="1260"/>
                    </a:cubicBezTo>
                    <a:cubicBezTo>
                      <a:pt x="3893" y="597"/>
                      <a:pt x="5033" y="331"/>
                      <a:pt x="6254" y="13"/>
                    </a:cubicBezTo>
                    <a:cubicBezTo>
                      <a:pt x="6149" y="5"/>
                      <a:pt x="6043" y="1"/>
                      <a:pt x="59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4"/>
              <p:cNvSpPr/>
              <p:nvPr/>
            </p:nvSpPr>
            <p:spPr>
              <a:xfrm>
                <a:off x="496100" y="823650"/>
                <a:ext cx="114775" cy="24277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9711" extrusionOk="0">
                    <a:moveTo>
                      <a:pt x="1540" y="1"/>
                    </a:moveTo>
                    <a:cubicBezTo>
                      <a:pt x="1407" y="1"/>
                      <a:pt x="1274" y="929"/>
                      <a:pt x="1327" y="1407"/>
                    </a:cubicBezTo>
                    <a:cubicBezTo>
                      <a:pt x="1270" y="1330"/>
                      <a:pt x="1087" y="1100"/>
                      <a:pt x="980" y="1100"/>
                    </a:cubicBezTo>
                    <a:cubicBezTo>
                      <a:pt x="940" y="1100"/>
                      <a:pt x="910" y="1133"/>
                      <a:pt x="903" y="1221"/>
                    </a:cubicBezTo>
                    <a:cubicBezTo>
                      <a:pt x="850" y="1619"/>
                      <a:pt x="930" y="2123"/>
                      <a:pt x="1142" y="2521"/>
                    </a:cubicBezTo>
                    <a:cubicBezTo>
                      <a:pt x="956" y="2388"/>
                      <a:pt x="744" y="2309"/>
                      <a:pt x="532" y="2282"/>
                    </a:cubicBezTo>
                    <a:cubicBezTo>
                      <a:pt x="492" y="2277"/>
                      <a:pt x="450" y="2274"/>
                      <a:pt x="408" y="2274"/>
                    </a:cubicBezTo>
                    <a:cubicBezTo>
                      <a:pt x="228" y="2274"/>
                      <a:pt x="49" y="2332"/>
                      <a:pt x="28" y="2547"/>
                    </a:cubicBezTo>
                    <a:cubicBezTo>
                      <a:pt x="28" y="2839"/>
                      <a:pt x="638" y="3370"/>
                      <a:pt x="823" y="3529"/>
                    </a:cubicBezTo>
                    <a:cubicBezTo>
                      <a:pt x="823" y="3529"/>
                      <a:pt x="266" y="3794"/>
                      <a:pt x="770" y="4458"/>
                    </a:cubicBezTo>
                    <a:cubicBezTo>
                      <a:pt x="712" y="4449"/>
                      <a:pt x="657" y="4445"/>
                      <a:pt x="606" y="4445"/>
                    </a:cubicBezTo>
                    <a:cubicBezTo>
                      <a:pt x="166" y="4445"/>
                      <a:pt x="1" y="4738"/>
                      <a:pt x="452" y="5094"/>
                    </a:cubicBezTo>
                    <a:cubicBezTo>
                      <a:pt x="770" y="5333"/>
                      <a:pt x="1537" y="6337"/>
                      <a:pt x="1566" y="6341"/>
                    </a:cubicBezTo>
                    <a:lnTo>
                      <a:pt x="1566" y="6341"/>
                    </a:lnTo>
                    <a:cubicBezTo>
                      <a:pt x="1544" y="6340"/>
                      <a:pt x="1523" y="6339"/>
                      <a:pt x="1502" y="6339"/>
                    </a:cubicBezTo>
                    <a:cubicBezTo>
                      <a:pt x="1189" y="6339"/>
                      <a:pt x="964" y="6521"/>
                      <a:pt x="1089" y="6819"/>
                    </a:cubicBezTo>
                    <a:cubicBezTo>
                      <a:pt x="1248" y="7296"/>
                      <a:pt x="1832" y="7562"/>
                      <a:pt x="2176" y="7906"/>
                    </a:cubicBezTo>
                    <a:cubicBezTo>
                      <a:pt x="2574" y="8278"/>
                      <a:pt x="2840" y="8782"/>
                      <a:pt x="3105" y="9259"/>
                    </a:cubicBezTo>
                    <a:cubicBezTo>
                      <a:pt x="3291" y="9366"/>
                      <a:pt x="3715" y="9631"/>
                      <a:pt x="3795" y="9710"/>
                    </a:cubicBezTo>
                    <a:cubicBezTo>
                      <a:pt x="3795" y="8862"/>
                      <a:pt x="4272" y="7429"/>
                      <a:pt x="4352" y="7190"/>
                    </a:cubicBezTo>
                    <a:cubicBezTo>
                      <a:pt x="4431" y="6951"/>
                      <a:pt x="4591" y="6607"/>
                      <a:pt x="4405" y="6368"/>
                    </a:cubicBezTo>
                    <a:cubicBezTo>
                      <a:pt x="4329" y="6266"/>
                      <a:pt x="4250" y="6224"/>
                      <a:pt x="4172" y="6224"/>
                    </a:cubicBezTo>
                    <a:cubicBezTo>
                      <a:pt x="4005" y="6224"/>
                      <a:pt x="3842" y="6416"/>
                      <a:pt x="3715" y="6633"/>
                    </a:cubicBezTo>
                    <a:cubicBezTo>
                      <a:pt x="3715" y="6341"/>
                      <a:pt x="3715" y="6023"/>
                      <a:pt x="3795" y="5731"/>
                    </a:cubicBezTo>
                    <a:cubicBezTo>
                      <a:pt x="3848" y="5413"/>
                      <a:pt x="4113" y="4909"/>
                      <a:pt x="3901" y="4617"/>
                    </a:cubicBezTo>
                    <a:cubicBezTo>
                      <a:pt x="3805" y="4474"/>
                      <a:pt x="3700" y="4416"/>
                      <a:pt x="3603" y="4416"/>
                    </a:cubicBezTo>
                    <a:cubicBezTo>
                      <a:pt x="3538" y="4416"/>
                      <a:pt x="3476" y="4442"/>
                      <a:pt x="3423" y="4484"/>
                    </a:cubicBezTo>
                    <a:cubicBezTo>
                      <a:pt x="3476" y="4086"/>
                      <a:pt x="3901" y="3264"/>
                      <a:pt x="3715" y="3078"/>
                    </a:cubicBezTo>
                    <a:cubicBezTo>
                      <a:pt x="3679" y="3048"/>
                      <a:pt x="3633" y="3036"/>
                      <a:pt x="3580" y="3036"/>
                    </a:cubicBezTo>
                    <a:cubicBezTo>
                      <a:pt x="3398" y="3036"/>
                      <a:pt x="3143" y="3182"/>
                      <a:pt x="2999" y="3264"/>
                    </a:cubicBezTo>
                    <a:cubicBezTo>
                      <a:pt x="3105" y="3131"/>
                      <a:pt x="3211" y="2998"/>
                      <a:pt x="3344" y="2866"/>
                    </a:cubicBezTo>
                    <a:cubicBezTo>
                      <a:pt x="3476" y="2760"/>
                      <a:pt x="3715" y="2574"/>
                      <a:pt x="3609" y="2362"/>
                    </a:cubicBezTo>
                    <a:cubicBezTo>
                      <a:pt x="3560" y="2280"/>
                      <a:pt x="3486" y="2246"/>
                      <a:pt x="3397" y="2246"/>
                    </a:cubicBezTo>
                    <a:cubicBezTo>
                      <a:pt x="3198" y="2246"/>
                      <a:pt x="2927" y="2417"/>
                      <a:pt x="2707" y="2601"/>
                    </a:cubicBezTo>
                    <a:cubicBezTo>
                      <a:pt x="2866" y="2282"/>
                      <a:pt x="3211" y="2070"/>
                      <a:pt x="3344" y="1725"/>
                    </a:cubicBezTo>
                    <a:cubicBezTo>
                      <a:pt x="3390" y="1626"/>
                      <a:pt x="3365" y="1588"/>
                      <a:pt x="3302" y="1588"/>
                    </a:cubicBezTo>
                    <a:cubicBezTo>
                      <a:pt x="3147" y="1588"/>
                      <a:pt x="2760" y="1816"/>
                      <a:pt x="2627" y="1911"/>
                    </a:cubicBezTo>
                    <a:cubicBezTo>
                      <a:pt x="2760" y="1566"/>
                      <a:pt x="2813" y="1168"/>
                      <a:pt x="2707" y="876"/>
                    </a:cubicBezTo>
                    <a:cubicBezTo>
                      <a:pt x="2650" y="740"/>
                      <a:pt x="2582" y="685"/>
                      <a:pt x="2512" y="685"/>
                    </a:cubicBezTo>
                    <a:cubicBezTo>
                      <a:pt x="2324" y="685"/>
                      <a:pt x="2114" y="1083"/>
                      <a:pt x="2017" y="1354"/>
                    </a:cubicBezTo>
                    <a:cubicBezTo>
                      <a:pt x="1938" y="876"/>
                      <a:pt x="1778" y="1"/>
                      <a:pt x="15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4"/>
              <p:cNvSpPr/>
              <p:nvPr/>
            </p:nvSpPr>
            <p:spPr>
              <a:xfrm>
                <a:off x="543200" y="874050"/>
                <a:ext cx="40475" cy="1559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237" extrusionOk="0">
                    <a:moveTo>
                      <a:pt x="80" y="1"/>
                    </a:moveTo>
                    <a:lnTo>
                      <a:pt x="80" y="1"/>
                    </a:lnTo>
                    <a:cubicBezTo>
                      <a:pt x="1" y="1062"/>
                      <a:pt x="160" y="2123"/>
                      <a:pt x="399" y="3184"/>
                    </a:cubicBezTo>
                    <a:cubicBezTo>
                      <a:pt x="637" y="4219"/>
                      <a:pt x="929" y="5307"/>
                      <a:pt x="1513" y="6209"/>
                    </a:cubicBezTo>
                    <a:cubicBezTo>
                      <a:pt x="1522" y="6228"/>
                      <a:pt x="1538" y="6236"/>
                      <a:pt x="1555" y="6236"/>
                    </a:cubicBezTo>
                    <a:cubicBezTo>
                      <a:pt x="1586" y="6236"/>
                      <a:pt x="1619" y="6207"/>
                      <a:pt x="1619" y="6156"/>
                    </a:cubicBezTo>
                    <a:cubicBezTo>
                      <a:pt x="1301" y="5174"/>
                      <a:pt x="850" y="4272"/>
                      <a:pt x="611" y="3264"/>
                    </a:cubicBezTo>
                    <a:cubicBezTo>
                      <a:pt x="345" y="2176"/>
                      <a:pt x="213" y="1089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4"/>
              <p:cNvSpPr/>
              <p:nvPr/>
            </p:nvSpPr>
            <p:spPr>
              <a:xfrm>
                <a:off x="286075" y="1047875"/>
                <a:ext cx="329450" cy="482850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19314" extrusionOk="0">
                    <a:moveTo>
                      <a:pt x="10035" y="0"/>
                    </a:moveTo>
                    <a:cubicBezTo>
                      <a:pt x="9703" y="0"/>
                      <a:pt x="9371" y="43"/>
                      <a:pt x="9039" y="131"/>
                    </a:cubicBezTo>
                    <a:cubicBezTo>
                      <a:pt x="8349" y="290"/>
                      <a:pt x="7314" y="582"/>
                      <a:pt x="6837" y="1166"/>
                    </a:cubicBezTo>
                    <a:cubicBezTo>
                      <a:pt x="6751" y="1252"/>
                      <a:pt x="6919" y="1276"/>
                      <a:pt x="7133" y="1276"/>
                    </a:cubicBezTo>
                    <a:cubicBezTo>
                      <a:pt x="7317" y="1276"/>
                      <a:pt x="7536" y="1258"/>
                      <a:pt x="7659" y="1246"/>
                    </a:cubicBezTo>
                    <a:lnTo>
                      <a:pt x="7659" y="1246"/>
                    </a:lnTo>
                    <a:cubicBezTo>
                      <a:pt x="6465" y="1697"/>
                      <a:pt x="5033" y="2201"/>
                      <a:pt x="4502" y="3315"/>
                    </a:cubicBezTo>
                    <a:cubicBezTo>
                      <a:pt x="4471" y="3369"/>
                      <a:pt x="4510" y="3389"/>
                      <a:pt x="4588" y="3389"/>
                    </a:cubicBezTo>
                    <a:cubicBezTo>
                      <a:pt x="4781" y="3389"/>
                      <a:pt x="5220" y="3265"/>
                      <a:pt x="5484" y="3209"/>
                    </a:cubicBezTo>
                    <a:lnTo>
                      <a:pt x="5484" y="3209"/>
                    </a:lnTo>
                    <a:cubicBezTo>
                      <a:pt x="5325" y="3341"/>
                      <a:pt x="5165" y="3447"/>
                      <a:pt x="4980" y="3580"/>
                    </a:cubicBezTo>
                    <a:cubicBezTo>
                      <a:pt x="4714" y="3819"/>
                      <a:pt x="4078" y="4164"/>
                      <a:pt x="4025" y="4562"/>
                    </a:cubicBezTo>
                    <a:cubicBezTo>
                      <a:pt x="3680" y="4747"/>
                      <a:pt x="1478" y="6127"/>
                      <a:pt x="1239" y="6949"/>
                    </a:cubicBezTo>
                    <a:cubicBezTo>
                      <a:pt x="1222" y="7025"/>
                      <a:pt x="1264" y="7053"/>
                      <a:pt x="1341" y="7053"/>
                    </a:cubicBezTo>
                    <a:cubicBezTo>
                      <a:pt x="1506" y="7053"/>
                      <a:pt x="1834" y="6924"/>
                      <a:pt x="2088" y="6870"/>
                    </a:cubicBezTo>
                    <a:lnTo>
                      <a:pt x="2088" y="6870"/>
                    </a:lnTo>
                    <a:cubicBezTo>
                      <a:pt x="1372" y="7586"/>
                      <a:pt x="788" y="8435"/>
                      <a:pt x="390" y="9311"/>
                    </a:cubicBezTo>
                    <a:cubicBezTo>
                      <a:pt x="310" y="9496"/>
                      <a:pt x="178" y="9947"/>
                      <a:pt x="496" y="9947"/>
                    </a:cubicBezTo>
                    <a:cubicBezTo>
                      <a:pt x="284" y="10372"/>
                      <a:pt x="98" y="10823"/>
                      <a:pt x="19" y="11274"/>
                    </a:cubicBezTo>
                    <a:cubicBezTo>
                      <a:pt x="0" y="11371"/>
                      <a:pt x="26" y="11412"/>
                      <a:pt x="83" y="11412"/>
                    </a:cubicBezTo>
                    <a:cubicBezTo>
                      <a:pt x="350" y="11412"/>
                      <a:pt x="1314" y="10517"/>
                      <a:pt x="1663" y="10451"/>
                    </a:cubicBezTo>
                    <a:lnTo>
                      <a:pt x="1663" y="10451"/>
                    </a:lnTo>
                    <a:cubicBezTo>
                      <a:pt x="1345" y="10823"/>
                      <a:pt x="178" y="12388"/>
                      <a:pt x="72" y="12919"/>
                    </a:cubicBezTo>
                    <a:cubicBezTo>
                      <a:pt x="66" y="12952"/>
                      <a:pt x="75" y="12967"/>
                      <a:pt x="97" y="12967"/>
                    </a:cubicBezTo>
                    <a:cubicBezTo>
                      <a:pt x="282" y="12967"/>
                      <a:pt x="1366" y="11873"/>
                      <a:pt x="1770" y="11778"/>
                    </a:cubicBezTo>
                    <a:lnTo>
                      <a:pt x="1770" y="11778"/>
                    </a:lnTo>
                    <a:cubicBezTo>
                      <a:pt x="708" y="12865"/>
                      <a:pt x="98" y="14882"/>
                      <a:pt x="257" y="15969"/>
                    </a:cubicBezTo>
                    <a:cubicBezTo>
                      <a:pt x="266" y="16019"/>
                      <a:pt x="285" y="16040"/>
                      <a:pt x="311" y="16040"/>
                    </a:cubicBezTo>
                    <a:cubicBezTo>
                      <a:pt x="457" y="16040"/>
                      <a:pt x="835" y="15398"/>
                      <a:pt x="947" y="15174"/>
                    </a:cubicBezTo>
                    <a:lnTo>
                      <a:pt x="947" y="15174"/>
                    </a:lnTo>
                    <a:cubicBezTo>
                      <a:pt x="602" y="16659"/>
                      <a:pt x="815" y="18357"/>
                      <a:pt x="2035" y="19312"/>
                    </a:cubicBezTo>
                    <a:cubicBezTo>
                      <a:pt x="2037" y="19313"/>
                      <a:pt x="2039" y="19314"/>
                      <a:pt x="2040" y="19314"/>
                    </a:cubicBezTo>
                    <a:cubicBezTo>
                      <a:pt x="2116" y="19314"/>
                      <a:pt x="2140" y="18239"/>
                      <a:pt x="2114" y="17747"/>
                    </a:cubicBezTo>
                    <a:lnTo>
                      <a:pt x="2114" y="17747"/>
                    </a:lnTo>
                    <a:cubicBezTo>
                      <a:pt x="2234" y="18200"/>
                      <a:pt x="2631" y="19166"/>
                      <a:pt x="2788" y="19166"/>
                    </a:cubicBezTo>
                    <a:cubicBezTo>
                      <a:pt x="2805" y="19166"/>
                      <a:pt x="2820" y="19153"/>
                      <a:pt x="2831" y="19126"/>
                    </a:cubicBezTo>
                    <a:cubicBezTo>
                      <a:pt x="3308" y="18065"/>
                      <a:pt x="3096" y="16765"/>
                      <a:pt x="2725" y="15651"/>
                    </a:cubicBezTo>
                    <a:lnTo>
                      <a:pt x="2725" y="15651"/>
                    </a:lnTo>
                    <a:cubicBezTo>
                      <a:pt x="3071" y="16089"/>
                      <a:pt x="3777" y="17249"/>
                      <a:pt x="4008" y="17249"/>
                    </a:cubicBezTo>
                    <a:cubicBezTo>
                      <a:pt x="4043" y="17249"/>
                      <a:pt x="4067" y="17222"/>
                      <a:pt x="4078" y="17163"/>
                    </a:cubicBezTo>
                    <a:cubicBezTo>
                      <a:pt x="4237" y="16261"/>
                      <a:pt x="3892" y="15598"/>
                      <a:pt x="3414" y="14882"/>
                    </a:cubicBezTo>
                    <a:lnTo>
                      <a:pt x="3414" y="14882"/>
                    </a:lnTo>
                    <a:cubicBezTo>
                      <a:pt x="3675" y="15062"/>
                      <a:pt x="4463" y="15408"/>
                      <a:pt x="4743" y="15408"/>
                    </a:cubicBezTo>
                    <a:cubicBezTo>
                      <a:pt x="4835" y="15408"/>
                      <a:pt x="4873" y="15371"/>
                      <a:pt x="4821" y="15280"/>
                    </a:cubicBezTo>
                    <a:cubicBezTo>
                      <a:pt x="4184" y="14218"/>
                      <a:pt x="3255" y="13449"/>
                      <a:pt x="2963" y="12255"/>
                    </a:cubicBezTo>
                    <a:lnTo>
                      <a:pt x="2963" y="12255"/>
                    </a:lnTo>
                    <a:cubicBezTo>
                      <a:pt x="3414" y="12919"/>
                      <a:pt x="4237" y="13316"/>
                      <a:pt x="4953" y="13661"/>
                    </a:cubicBezTo>
                    <a:cubicBezTo>
                      <a:pt x="4971" y="13670"/>
                      <a:pt x="4985" y="13674"/>
                      <a:pt x="4996" y="13674"/>
                    </a:cubicBezTo>
                    <a:cubicBezTo>
                      <a:pt x="5223" y="13674"/>
                      <a:pt x="3877" y="11842"/>
                      <a:pt x="3547" y="10955"/>
                    </a:cubicBezTo>
                    <a:lnTo>
                      <a:pt x="3547" y="10955"/>
                    </a:lnTo>
                    <a:cubicBezTo>
                      <a:pt x="3998" y="11194"/>
                      <a:pt x="4714" y="11698"/>
                      <a:pt x="5059" y="12149"/>
                    </a:cubicBezTo>
                    <a:cubicBezTo>
                      <a:pt x="5284" y="12448"/>
                      <a:pt x="5389" y="12603"/>
                      <a:pt x="5451" y="12603"/>
                    </a:cubicBezTo>
                    <a:cubicBezTo>
                      <a:pt x="5477" y="12603"/>
                      <a:pt x="5495" y="12575"/>
                      <a:pt x="5510" y="12521"/>
                    </a:cubicBezTo>
                    <a:cubicBezTo>
                      <a:pt x="5723" y="11937"/>
                      <a:pt x="5378" y="11353"/>
                      <a:pt x="5086" y="10902"/>
                    </a:cubicBezTo>
                    <a:cubicBezTo>
                      <a:pt x="4714" y="10345"/>
                      <a:pt x="4184" y="9841"/>
                      <a:pt x="3600" y="9523"/>
                    </a:cubicBezTo>
                    <a:lnTo>
                      <a:pt x="3600" y="9523"/>
                    </a:lnTo>
                    <a:cubicBezTo>
                      <a:pt x="4350" y="9699"/>
                      <a:pt x="5688" y="10757"/>
                      <a:pt x="6056" y="10757"/>
                    </a:cubicBezTo>
                    <a:cubicBezTo>
                      <a:pt x="6130" y="10757"/>
                      <a:pt x="6165" y="10713"/>
                      <a:pt x="6147" y="10610"/>
                    </a:cubicBezTo>
                    <a:cubicBezTo>
                      <a:pt x="5988" y="9682"/>
                      <a:pt x="5404" y="8833"/>
                      <a:pt x="4688" y="8223"/>
                    </a:cubicBezTo>
                    <a:lnTo>
                      <a:pt x="4688" y="8223"/>
                    </a:lnTo>
                    <a:cubicBezTo>
                      <a:pt x="5151" y="8509"/>
                      <a:pt x="6199" y="9162"/>
                      <a:pt x="6526" y="9162"/>
                    </a:cubicBezTo>
                    <a:cubicBezTo>
                      <a:pt x="6592" y="9162"/>
                      <a:pt x="6629" y="9135"/>
                      <a:pt x="6625" y="9072"/>
                    </a:cubicBezTo>
                    <a:cubicBezTo>
                      <a:pt x="6518" y="8223"/>
                      <a:pt x="5139" y="6737"/>
                      <a:pt x="5139" y="6737"/>
                    </a:cubicBezTo>
                    <a:lnTo>
                      <a:pt x="5139" y="6737"/>
                    </a:lnTo>
                    <a:cubicBezTo>
                      <a:pt x="5139" y="6737"/>
                      <a:pt x="5776" y="6896"/>
                      <a:pt x="6492" y="7400"/>
                    </a:cubicBezTo>
                    <a:cubicBezTo>
                      <a:pt x="6666" y="7531"/>
                      <a:pt x="7000" y="7786"/>
                      <a:pt x="7276" y="7786"/>
                    </a:cubicBezTo>
                    <a:cubicBezTo>
                      <a:pt x="7337" y="7786"/>
                      <a:pt x="7394" y="7774"/>
                      <a:pt x="7447" y="7745"/>
                    </a:cubicBezTo>
                    <a:cubicBezTo>
                      <a:pt x="7527" y="7692"/>
                      <a:pt x="7580" y="7586"/>
                      <a:pt x="7580" y="7480"/>
                    </a:cubicBezTo>
                    <a:cubicBezTo>
                      <a:pt x="7666" y="7589"/>
                      <a:pt x="7860" y="7839"/>
                      <a:pt x="7986" y="7839"/>
                    </a:cubicBezTo>
                    <a:cubicBezTo>
                      <a:pt x="8013" y="7839"/>
                      <a:pt x="8038" y="7827"/>
                      <a:pt x="8057" y="7798"/>
                    </a:cubicBezTo>
                    <a:cubicBezTo>
                      <a:pt x="8694" y="6764"/>
                      <a:pt x="8163" y="5729"/>
                      <a:pt x="7527" y="4854"/>
                    </a:cubicBezTo>
                    <a:lnTo>
                      <a:pt x="7527" y="4854"/>
                    </a:lnTo>
                    <a:cubicBezTo>
                      <a:pt x="7944" y="5016"/>
                      <a:pt x="9010" y="6151"/>
                      <a:pt x="9413" y="6151"/>
                    </a:cubicBezTo>
                    <a:cubicBezTo>
                      <a:pt x="9472" y="6151"/>
                      <a:pt x="9516" y="6127"/>
                      <a:pt x="9543" y="6074"/>
                    </a:cubicBezTo>
                    <a:cubicBezTo>
                      <a:pt x="9649" y="5835"/>
                      <a:pt x="8482" y="3819"/>
                      <a:pt x="8455" y="3739"/>
                    </a:cubicBezTo>
                    <a:lnTo>
                      <a:pt x="8455" y="3739"/>
                    </a:lnTo>
                    <a:cubicBezTo>
                      <a:pt x="8920" y="4180"/>
                      <a:pt x="9543" y="5411"/>
                      <a:pt x="9825" y="5411"/>
                    </a:cubicBezTo>
                    <a:cubicBezTo>
                      <a:pt x="9848" y="5411"/>
                      <a:pt x="9869" y="5403"/>
                      <a:pt x="9888" y="5384"/>
                    </a:cubicBezTo>
                    <a:cubicBezTo>
                      <a:pt x="10259" y="5066"/>
                      <a:pt x="10073" y="4509"/>
                      <a:pt x="10020" y="4111"/>
                    </a:cubicBezTo>
                    <a:cubicBezTo>
                      <a:pt x="9941" y="3792"/>
                      <a:pt x="9861" y="3447"/>
                      <a:pt x="9702" y="3156"/>
                    </a:cubicBezTo>
                    <a:lnTo>
                      <a:pt x="9702" y="3156"/>
                    </a:lnTo>
                    <a:cubicBezTo>
                      <a:pt x="10173" y="3651"/>
                      <a:pt x="10597" y="5142"/>
                      <a:pt x="10867" y="5142"/>
                    </a:cubicBezTo>
                    <a:cubicBezTo>
                      <a:pt x="10886" y="5142"/>
                      <a:pt x="10905" y="5135"/>
                      <a:pt x="10922" y="5119"/>
                    </a:cubicBezTo>
                    <a:cubicBezTo>
                      <a:pt x="11347" y="4747"/>
                      <a:pt x="11506" y="3978"/>
                      <a:pt x="11559" y="3501"/>
                    </a:cubicBezTo>
                    <a:cubicBezTo>
                      <a:pt x="11612" y="2837"/>
                      <a:pt x="11692" y="2121"/>
                      <a:pt x="11426" y="1484"/>
                    </a:cubicBezTo>
                    <a:lnTo>
                      <a:pt x="11426" y="1484"/>
                    </a:lnTo>
                    <a:cubicBezTo>
                      <a:pt x="11798" y="1829"/>
                      <a:pt x="12090" y="2201"/>
                      <a:pt x="12328" y="2652"/>
                    </a:cubicBezTo>
                    <a:cubicBezTo>
                      <a:pt x="12477" y="2979"/>
                      <a:pt x="12659" y="3114"/>
                      <a:pt x="12799" y="3114"/>
                    </a:cubicBezTo>
                    <a:cubicBezTo>
                      <a:pt x="12910" y="3114"/>
                      <a:pt x="12995" y="3030"/>
                      <a:pt x="13018" y="2890"/>
                    </a:cubicBezTo>
                    <a:cubicBezTo>
                      <a:pt x="13177" y="2015"/>
                      <a:pt x="12275" y="503"/>
                      <a:pt x="11400" y="237"/>
                    </a:cubicBezTo>
                    <a:lnTo>
                      <a:pt x="11426" y="237"/>
                    </a:lnTo>
                    <a:cubicBezTo>
                      <a:pt x="10963" y="83"/>
                      <a:pt x="10499" y="0"/>
                      <a:pt x="10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4"/>
              <p:cNvSpPr/>
              <p:nvPr/>
            </p:nvSpPr>
            <p:spPr>
              <a:xfrm>
                <a:off x="325000" y="1040525"/>
                <a:ext cx="259350" cy="441075"/>
              </a:xfrm>
              <a:custGeom>
                <a:avLst/>
                <a:gdLst/>
                <a:ahLst/>
                <a:cxnLst/>
                <a:rect l="l" t="t" r="r" b="b"/>
                <a:pathLst>
                  <a:path w="10374" h="17643" extrusionOk="0">
                    <a:moveTo>
                      <a:pt x="10294" y="1"/>
                    </a:moveTo>
                    <a:cubicBezTo>
                      <a:pt x="6845" y="1062"/>
                      <a:pt x="4059" y="3556"/>
                      <a:pt x="2282" y="6660"/>
                    </a:cubicBezTo>
                    <a:cubicBezTo>
                      <a:pt x="1353" y="8305"/>
                      <a:pt x="743" y="10109"/>
                      <a:pt x="398" y="11966"/>
                    </a:cubicBezTo>
                    <a:cubicBezTo>
                      <a:pt x="213" y="12921"/>
                      <a:pt x="106" y="13876"/>
                      <a:pt x="80" y="14857"/>
                    </a:cubicBezTo>
                    <a:cubicBezTo>
                      <a:pt x="53" y="15786"/>
                      <a:pt x="27" y="16794"/>
                      <a:pt x="398" y="17643"/>
                    </a:cubicBezTo>
                    <a:lnTo>
                      <a:pt x="425" y="17643"/>
                    </a:lnTo>
                    <a:cubicBezTo>
                      <a:pt x="0" y="15839"/>
                      <a:pt x="266" y="13770"/>
                      <a:pt x="611" y="11992"/>
                    </a:cubicBezTo>
                    <a:cubicBezTo>
                      <a:pt x="982" y="10162"/>
                      <a:pt x="1619" y="8411"/>
                      <a:pt x="2547" y="6792"/>
                    </a:cubicBezTo>
                    <a:cubicBezTo>
                      <a:pt x="4272" y="3741"/>
                      <a:pt x="7057" y="1380"/>
                      <a:pt x="10320" y="80"/>
                    </a:cubicBezTo>
                    <a:cubicBezTo>
                      <a:pt x="10373" y="80"/>
                      <a:pt x="10347" y="1"/>
                      <a:pt x="102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4"/>
              <p:cNvSpPr/>
              <p:nvPr/>
            </p:nvSpPr>
            <p:spPr>
              <a:xfrm>
                <a:off x="499425" y="1098225"/>
                <a:ext cx="26550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829" extrusionOk="0">
                    <a:moveTo>
                      <a:pt x="80" y="1"/>
                    </a:moveTo>
                    <a:cubicBezTo>
                      <a:pt x="27" y="1"/>
                      <a:pt x="1" y="27"/>
                      <a:pt x="27" y="54"/>
                    </a:cubicBezTo>
                    <a:cubicBezTo>
                      <a:pt x="239" y="319"/>
                      <a:pt x="478" y="558"/>
                      <a:pt x="637" y="850"/>
                    </a:cubicBezTo>
                    <a:cubicBezTo>
                      <a:pt x="797" y="1142"/>
                      <a:pt x="876" y="1460"/>
                      <a:pt x="956" y="1778"/>
                    </a:cubicBezTo>
                    <a:cubicBezTo>
                      <a:pt x="956" y="1814"/>
                      <a:pt x="977" y="1829"/>
                      <a:pt x="1001" y="1829"/>
                    </a:cubicBezTo>
                    <a:cubicBezTo>
                      <a:pt x="1030" y="1829"/>
                      <a:pt x="1062" y="1807"/>
                      <a:pt x="1062" y="1778"/>
                    </a:cubicBezTo>
                    <a:cubicBezTo>
                      <a:pt x="1062" y="1115"/>
                      <a:pt x="637" y="346"/>
                      <a:pt x="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4"/>
              <p:cNvSpPr/>
              <p:nvPr/>
            </p:nvSpPr>
            <p:spPr>
              <a:xfrm>
                <a:off x="515350" y="1082975"/>
                <a:ext cx="32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410" extrusionOk="0">
                    <a:moveTo>
                      <a:pt x="53" y="1"/>
                    </a:moveTo>
                    <a:cubicBezTo>
                      <a:pt x="27" y="1"/>
                      <a:pt x="0" y="27"/>
                      <a:pt x="27" y="54"/>
                    </a:cubicBezTo>
                    <a:cubicBezTo>
                      <a:pt x="239" y="266"/>
                      <a:pt x="478" y="399"/>
                      <a:pt x="690" y="611"/>
                    </a:cubicBezTo>
                    <a:cubicBezTo>
                      <a:pt x="902" y="850"/>
                      <a:pt x="1008" y="1115"/>
                      <a:pt x="1194" y="1380"/>
                    </a:cubicBezTo>
                    <a:cubicBezTo>
                      <a:pt x="1204" y="1401"/>
                      <a:pt x="1222" y="1409"/>
                      <a:pt x="1240" y="1409"/>
                    </a:cubicBezTo>
                    <a:cubicBezTo>
                      <a:pt x="1270" y="1409"/>
                      <a:pt x="1300" y="1387"/>
                      <a:pt x="1300" y="1354"/>
                    </a:cubicBezTo>
                    <a:cubicBezTo>
                      <a:pt x="1221" y="770"/>
                      <a:pt x="611" y="107"/>
                      <a:pt x="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4"/>
              <p:cNvSpPr/>
              <p:nvPr/>
            </p:nvSpPr>
            <p:spPr>
              <a:xfrm>
                <a:off x="471575" y="1125900"/>
                <a:ext cx="4047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2372" extrusionOk="0">
                    <a:moveTo>
                      <a:pt x="38" y="1"/>
                    </a:moveTo>
                    <a:cubicBezTo>
                      <a:pt x="18" y="1"/>
                      <a:pt x="0" y="40"/>
                      <a:pt x="0" y="61"/>
                    </a:cubicBezTo>
                    <a:cubicBezTo>
                      <a:pt x="319" y="433"/>
                      <a:pt x="637" y="777"/>
                      <a:pt x="902" y="1175"/>
                    </a:cubicBezTo>
                    <a:cubicBezTo>
                      <a:pt x="1141" y="1547"/>
                      <a:pt x="1274" y="1971"/>
                      <a:pt x="1513" y="2343"/>
                    </a:cubicBezTo>
                    <a:cubicBezTo>
                      <a:pt x="1523" y="2363"/>
                      <a:pt x="1541" y="2372"/>
                      <a:pt x="1559" y="2372"/>
                    </a:cubicBezTo>
                    <a:cubicBezTo>
                      <a:pt x="1588" y="2372"/>
                      <a:pt x="1619" y="2349"/>
                      <a:pt x="1619" y="2316"/>
                    </a:cubicBezTo>
                    <a:cubicBezTo>
                      <a:pt x="1513" y="1467"/>
                      <a:pt x="743" y="459"/>
                      <a:pt x="53" y="8"/>
                    </a:cubicBezTo>
                    <a:cubicBezTo>
                      <a:pt x="48" y="3"/>
                      <a:pt x="43" y="1"/>
                      <a:pt x="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4"/>
              <p:cNvSpPr/>
              <p:nvPr/>
            </p:nvSpPr>
            <p:spPr>
              <a:xfrm>
                <a:off x="443725" y="1155925"/>
                <a:ext cx="45775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58" extrusionOk="0">
                    <a:moveTo>
                      <a:pt x="27" y="1"/>
                    </a:moveTo>
                    <a:cubicBezTo>
                      <a:pt x="0" y="1"/>
                      <a:pt x="0" y="27"/>
                      <a:pt x="0" y="27"/>
                    </a:cubicBezTo>
                    <a:cubicBezTo>
                      <a:pt x="610" y="770"/>
                      <a:pt x="1512" y="1248"/>
                      <a:pt x="1618" y="2283"/>
                    </a:cubicBezTo>
                    <a:cubicBezTo>
                      <a:pt x="1618" y="2329"/>
                      <a:pt x="1654" y="2357"/>
                      <a:pt x="1684" y="2357"/>
                    </a:cubicBezTo>
                    <a:cubicBezTo>
                      <a:pt x="1706" y="2357"/>
                      <a:pt x="1725" y="2342"/>
                      <a:pt x="1725" y="2309"/>
                    </a:cubicBezTo>
                    <a:cubicBezTo>
                      <a:pt x="1831" y="1832"/>
                      <a:pt x="1592" y="1434"/>
                      <a:pt x="1327" y="1089"/>
                    </a:cubicBezTo>
                    <a:cubicBezTo>
                      <a:pt x="982" y="664"/>
                      <a:pt x="531" y="187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4"/>
              <p:cNvSpPr/>
              <p:nvPr/>
            </p:nvSpPr>
            <p:spPr>
              <a:xfrm>
                <a:off x="395975" y="1213650"/>
                <a:ext cx="422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2018" extrusionOk="0">
                    <a:moveTo>
                      <a:pt x="27" y="0"/>
                    </a:moveTo>
                    <a:cubicBezTo>
                      <a:pt x="0" y="0"/>
                      <a:pt x="0" y="27"/>
                      <a:pt x="0" y="27"/>
                    </a:cubicBezTo>
                    <a:cubicBezTo>
                      <a:pt x="265" y="345"/>
                      <a:pt x="584" y="584"/>
                      <a:pt x="849" y="902"/>
                    </a:cubicBezTo>
                    <a:cubicBezTo>
                      <a:pt x="1141" y="1247"/>
                      <a:pt x="1353" y="1618"/>
                      <a:pt x="1565" y="1990"/>
                    </a:cubicBezTo>
                    <a:cubicBezTo>
                      <a:pt x="1584" y="2009"/>
                      <a:pt x="1606" y="2017"/>
                      <a:pt x="1626" y="2017"/>
                    </a:cubicBezTo>
                    <a:cubicBezTo>
                      <a:pt x="1661" y="2017"/>
                      <a:pt x="1689" y="1988"/>
                      <a:pt x="1671" y="1937"/>
                    </a:cubicBezTo>
                    <a:cubicBezTo>
                      <a:pt x="1459" y="1194"/>
                      <a:pt x="769" y="292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4"/>
              <p:cNvSpPr/>
              <p:nvPr/>
            </p:nvSpPr>
            <p:spPr>
              <a:xfrm>
                <a:off x="360150" y="1323725"/>
                <a:ext cx="31550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770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7"/>
                    </a:cubicBezTo>
                    <a:cubicBezTo>
                      <a:pt x="54" y="346"/>
                      <a:pt x="292" y="664"/>
                      <a:pt x="478" y="929"/>
                    </a:cubicBezTo>
                    <a:cubicBezTo>
                      <a:pt x="664" y="1221"/>
                      <a:pt x="876" y="1513"/>
                      <a:pt x="1141" y="1752"/>
                    </a:cubicBezTo>
                    <a:cubicBezTo>
                      <a:pt x="1154" y="1764"/>
                      <a:pt x="1167" y="1769"/>
                      <a:pt x="1181" y="1769"/>
                    </a:cubicBezTo>
                    <a:cubicBezTo>
                      <a:pt x="1224" y="1769"/>
                      <a:pt x="1262" y="1713"/>
                      <a:pt x="1221" y="1672"/>
                    </a:cubicBezTo>
                    <a:cubicBezTo>
                      <a:pt x="1035" y="1380"/>
                      <a:pt x="796" y="1089"/>
                      <a:pt x="584" y="797"/>
                    </a:cubicBezTo>
                    <a:cubicBezTo>
                      <a:pt x="398" y="532"/>
                      <a:pt x="239" y="240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4"/>
              <p:cNvSpPr/>
              <p:nvPr/>
            </p:nvSpPr>
            <p:spPr>
              <a:xfrm>
                <a:off x="349125" y="1356175"/>
                <a:ext cx="39475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2264" extrusionOk="0">
                    <a:moveTo>
                      <a:pt x="70" y="0"/>
                    </a:moveTo>
                    <a:cubicBezTo>
                      <a:pt x="35" y="0"/>
                      <a:pt x="1" y="23"/>
                      <a:pt x="17" y="56"/>
                    </a:cubicBezTo>
                    <a:cubicBezTo>
                      <a:pt x="256" y="878"/>
                      <a:pt x="733" y="1780"/>
                      <a:pt x="1476" y="2258"/>
                    </a:cubicBezTo>
                    <a:cubicBezTo>
                      <a:pt x="1484" y="2262"/>
                      <a:pt x="1491" y="2263"/>
                      <a:pt x="1498" y="2263"/>
                    </a:cubicBezTo>
                    <a:cubicBezTo>
                      <a:pt x="1542" y="2263"/>
                      <a:pt x="1579" y="2201"/>
                      <a:pt x="1556" y="2178"/>
                    </a:cubicBezTo>
                    <a:cubicBezTo>
                      <a:pt x="1264" y="1833"/>
                      <a:pt x="946" y="1542"/>
                      <a:pt x="707" y="1170"/>
                    </a:cubicBezTo>
                    <a:cubicBezTo>
                      <a:pt x="468" y="825"/>
                      <a:pt x="256" y="427"/>
                      <a:pt x="123" y="29"/>
                    </a:cubicBezTo>
                    <a:cubicBezTo>
                      <a:pt x="113" y="9"/>
                      <a:pt x="91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4"/>
              <p:cNvSpPr/>
              <p:nvPr/>
            </p:nvSpPr>
            <p:spPr>
              <a:xfrm>
                <a:off x="380050" y="1246525"/>
                <a:ext cx="416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52" extrusionOk="0">
                    <a:moveTo>
                      <a:pt x="10" y="1"/>
                    </a:moveTo>
                    <a:cubicBezTo>
                      <a:pt x="0" y="1"/>
                      <a:pt x="0" y="19"/>
                      <a:pt x="0" y="38"/>
                    </a:cubicBezTo>
                    <a:cubicBezTo>
                      <a:pt x="239" y="303"/>
                      <a:pt x="584" y="516"/>
                      <a:pt x="849" y="781"/>
                    </a:cubicBezTo>
                    <a:cubicBezTo>
                      <a:pt x="1088" y="1046"/>
                      <a:pt x="1327" y="1365"/>
                      <a:pt x="1566" y="1630"/>
                    </a:cubicBezTo>
                    <a:cubicBezTo>
                      <a:pt x="1573" y="1645"/>
                      <a:pt x="1586" y="1652"/>
                      <a:pt x="1599" y="1652"/>
                    </a:cubicBezTo>
                    <a:cubicBezTo>
                      <a:pt x="1630" y="1652"/>
                      <a:pt x="1664" y="1614"/>
                      <a:pt x="1645" y="1577"/>
                    </a:cubicBezTo>
                    <a:cubicBezTo>
                      <a:pt x="1486" y="1205"/>
                      <a:pt x="1194" y="914"/>
                      <a:pt x="902" y="648"/>
                    </a:cubicBezTo>
                    <a:cubicBezTo>
                      <a:pt x="664" y="409"/>
                      <a:pt x="372" y="91"/>
                      <a:pt x="27" y="12"/>
                    </a:cubicBezTo>
                    <a:cubicBezTo>
                      <a:pt x="19" y="4"/>
                      <a:pt x="14" y="1"/>
                      <a:pt x="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4"/>
              <p:cNvSpPr/>
              <p:nvPr/>
            </p:nvSpPr>
            <p:spPr>
              <a:xfrm>
                <a:off x="344225" y="1388900"/>
                <a:ext cx="25100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32" extrusionOk="0">
                    <a:moveTo>
                      <a:pt x="27" y="0"/>
                    </a:moveTo>
                    <a:cubicBezTo>
                      <a:pt x="14" y="0"/>
                      <a:pt x="1" y="7"/>
                      <a:pt x="1" y="20"/>
                    </a:cubicBezTo>
                    <a:cubicBezTo>
                      <a:pt x="80" y="684"/>
                      <a:pt x="425" y="1373"/>
                      <a:pt x="903" y="1824"/>
                    </a:cubicBezTo>
                    <a:cubicBezTo>
                      <a:pt x="908" y="1829"/>
                      <a:pt x="914" y="1831"/>
                      <a:pt x="922" y="1831"/>
                    </a:cubicBezTo>
                    <a:cubicBezTo>
                      <a:pt x="955" y="1831"/>
                      <a:pt x="1004" y="1788"/>
                      <a:pt x="982" y="1745"/>
                    </a:cubicBezTo>
                    <a:cubicBezTo>
                      <a:pt x="584" y="1188"/>
                      <a:pt x="293" y="657"/>
                      <a:pt x="54" y="20"/>
                    </a:cubicBezTo>
                    <a:cubicBezTo>
                      <a:pt x="54" y="7"/>
                      <a:pt x="41" y="0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4"/>
              <p:cNvSpPr/>
              <p:nvPr/>
            </p:nvSpPr>
            <p:spPr>
              <a:xfrm>
                <a:off x="572375" y="1013800"/>
                <a:ext cx="386825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17388" extrusionOk="0">
                    <a:moveTo>
                      <a:pt x="3414" y="1"/>
                    </a:moveTo>
                    <a:cubicBezTo>
                      <a:pt x="2685" y="1"/>
                      <a:pt x="1998" y="211"/>
                      <a:pt x="1354" y="592"/>
                    </a:cubicBezTo>
                    <a:lnTo>
                      <a:pt x="1354" y="619"/>
                    </a:lnTo>
                    <a:cubicBezTo>
                      <a:pt x="558" y="1070"/>
                      <a:pt x="1" y="2715"/>
                      <a:pt x="319" y="3537"/>
                    </a:cubicBezTo>
                    <a:cubicBezTo>
                      <a:pt x="369" y="3657"/>
                      <a:pt x="449" y="3720"/>
                      <a:pt x="538" y="3720"/>
                    </a:cubicBezTo>
                    <a:cubicBezTo>
                      <a:pt x="685" y="3720"/>
                      <a:pt x="857" y="3546"/>
                      <a:pt x="956" y="3166"/>
                    </a:cubicBezTo>
                    <a:cubicBezTo>
                      <a:pt x="1089" y="2662"/>
                      <a:pt x="1274" y="2237"/>
                      <a:pt x="1566" y="1839"/>
                    </a:cubicBezTo>
                    <a:lnTo>
                      <a:pt x="1566" y="1839"/>
                    </a:lnTo>
                    <a:cubicBezTo>
                      <a:pt x="1460" y="2502"/>
                      <a:pt x="1672" y="3192"/>
                      <a:pt x="1858" y="3855"/>
                    </a:cubicBezTo>
                    <a:cubicBezTo>
                      <a:pt x="2017" y="4306"/>
                      <a:pt x="2336" y="5023"/>
                      <a:pt x="2813" y="5288"/>
                    </a:cubicBezTo>
                    <a:cubicBezTo>
                      <a:pt x="2829" y="5297"/>
                      <a:pt x="2845" y="5302"/>
                      <a:pt x="2860" y="5302"/>
                    </a:cubicBezTo>
                    <a:cubicBezTo>
                      <a:pt x="3143" y="5302"/>
                      <a:pt x="3258" y="3717"/>
                      <a:pt x="3635" y="3113"/>
                    </a:cubicBezTo>
                    <a:lnTo>
                      <a:pt x="3635" y="3113"/>
                    </a:lnTo>
                    <a:cubicBezTo>
                      <a:pt x="3529" y="3431"/>
                      <a:pt x="3503" y="3802"/>
                      <a:pt x="3503" y="4147"/>
                    </a:cubicBezTo>
                    <a:cubicBezTo>
                      <a:pt x="3503" y="4545"/>
                      <a:pt x="3476" y="5129"/>
                      <a:pt x="3874" y="5368"/>
                    </a:cubicBezTo>
                    <a:cubicBezTo>
                      <a:pt x="3889" y="5375"/>
                      <a:pt x="3903" y="5379"/>
                      <a:pt x="3918" y="5379"/>
                    </a:cubicBezTo>
                    <a:cubicBezTo>
                      <a:pt x="4203" y="5379"/>
                      <a:pt x="4558" y="3986"/>
                      <a:pt x="4962" y="3431"/>
                    </a:cubicBezTo>
                    <a:lnTo>
                      <a:pt x="4962" y="3431"/>
                    </a:lnTo>
                    <a:cubicBezTo>
                      <a:pt x="4935" y="3537"/>
                      <a:pt x="4219" y="5739"/>
                      <a:pt x="4378" y="5951"/>
                    </a:cubicBezTo>
                    <a:cubicBezTo>
                      <a:pt x="4405" y="5988"/>
                      <a:pt x="4438" y="6005"/>
                      <a:pt x="4478" y="6005"/>
                    </a:cubicBezTo>
                    <a:cubicBezTo>
                      <a:pt x="4838" y="6005"/>
                      <a:pt x="5696" y="4620"/>
                      <a:pt x="6103" y="4333"/>
                    </a:cubicBezTo>
                    <a:lnTo>
                      <a:pt x="6103" y="4333"/>
                    </a:lnTo>
                    <a:cubicBezTo>
                      <a:pt x="5652" y="5341"/>
                      <a:pt x="5333" y="6455"/>
                      <a:pt x="6156" y="7331"/>
                    </a:cubicBezTo>
                    <a:cubicBezTo>
                      <a:pt x="6179" y="7350"/>
                      <a:pt x="6203" y="7359"/>
                      <a:pt x="6227" y="7359"/>
                    </a:cubicBezTo>
                    <a:cubicBezTo>
                      <a:pt x="6367" y="7359"/>
                      <a:pt x="6508" y="7069"/>
                      <a:pt x="6554" y="6933"/>
                    </a:cubicBezTo>
                    <a:cubicBezTo>
                      <a:pt x="6607" y="7039"/>
                      <a:pt x="6660" y="7119"/>
                      <a:pt x="6766" y="7172"/>
                    </a:cubicBezTo>
                    <a:cubicBezTo>
                      <a:pt x="6799" y="7183"/>
                      <a:pt x="6832" y="7188"/>
                      <a:pt x="6865" y="7188"/>
                    </a:cubicBezTo>
                    <a:cubicBezTo>
                      <a:pt x="7154" y="7188"/>
                      <a:pt x="7448" y="6808"/>
                      <a:pt x="7615" y="6641"/>
                    </a:cubicBezTo>
                    <a:cubicBezTo>
                      <a:pt x="8225" y="5978"/>
                      <a:pt x="8809" y="5686"/>
                      <a:pt x="8809" y="5686"/>
                    </a:cubicBezTo>
                    <a:lnTo>
                      <a:pt x="8809" y="5686"/>
                    </a:lnTo>
                    <a:cubicBezTo>
                      <a:pt x="8809" y="5686"/>
                      <a:pt x="7748" y="7463"/>
                      <a:pt x="7827" y="8286"/>
                    </a:cubicBezTo>
                    <a:cubicBezTo>
                      <a:pt x="7834" y="8336"/>
                      <a:pt x="7863" y="8359"/>
                      <a:pt x="7908" y="8359"/>
                    </a:cubicBezTo>
                    <a:cubicBezTo>
                      <a:pt x="8192" y="8359"/>
                      <a:pt x="9139" y="7455"/>
                      <a:pt x="9552" y="7065"/>
                    </a:cubicBezTo>
                    <a:lnTo>
                      <a:pt x="9552" y="7065"/>
                    </a:lnTo>
                    <a:cubicBezTo>
                      <a:pt x="8968" y="7808"/>
                      <a:pt x="8596" y="8763"/>
                      <a:pt x="8623" y="9692"/>
                    </a:cubicBezTo>
                    <a:cubicBezTo>
                      <a:pt x="8623" y="9785"/>
                      <a:pt x="8654" y="9825"/>
                      <a:pt x="8708" y="9825"/>
                    </a:cubicBezTo>
                    <a:cubicBezTo>
                      <a:pt x="9029" y="9825"/>
                      <a:pt x="10180" y="8444"/>
                      <a:pt x="10905" y="8127"/>
                    </a:cubicBezTo>
                    <a:lnTo>
                      <a:pt x="10905" y="8127"/>
                    </a:lnTo>
                    <a:cubicBezTo>
                      <a:pt x="10374" y="8551"/>
                      <a:pt x="9976" y="9161"/>
                      <a:pt x="9711" y="9772"/>
                    </a:cubicBezTo>
                    <a:cubicBezTo>
                      <a:pt x="9498" y="10276"/>
                      <a:pt x="9313" y="10912"/>
                      <a:pt x="9605" y="11443"/>
                    </a:cubicBezTo>
                    <a:cubicBezTo>
                      <a:pt x="9633" y="11485"/>
                      <a:pt x="9657" y="11507"/>
                      <a:pt x="9682" y="11507"/>
                    </a:cubicBezTo>
                    <a:cubicBezTo>
                      <a:pt x="9750" y="11507"/>
                      <a:pt x="9820" y="11342"/>
                      <a:pt x="9976" y="10992"/>
                    </a:cubicBezTo>
                    <a:cubicBezTo>
                      <a:pt x="10241" y="10488"/>
                      <a:pt x="10851" y="9825"/>
                      <a:pt x="11223" y="9506"/>
                    </a:cubicBezTo>
                    <a:lnTo>
                      <a:pt x="11223" y="9506"/>
                    </a:lnTo>
                    <a:cubicBezTo>
                      <a:pt x="11073" y="10428"/>
                      <a:pt x="10175" y="12451"/>
                      <a:pt x="10352" y="12451"/>
                    </a:cubicBezTo>
                    <a:cubicBezTo>
                      <a:pt x="10364" y="12451"/>
                      <a:pt x="10380" y="12442"/>
                      <a:pt x="10400" y="12424"/>
                    </a:cubicBezTo>
                    <a:cubicBezTo>
                      <a:pt x="11037" y="11973"/>
                      <a:pt x="11754" y="11416"/>
                      <a:pt x="12072" y="10647"/>
                    </a:cubicBezTo>
                    <a:lnTo>
                      <a:pt x="12072" y="10647"/>
                    </a:lnTo>
                    <a:cubicBezTo>
                      <a:pt x="12019" y="11867"/>
                      <a:pt x="11276" y="12849"/>
                      <a:pt x="10878" y="13990"/>
                    </a:cubicBezTo>
                    <a:cubicBezTo>
                      <a:pt x="10846" y="14069"/>
                      <a:pt x="10866" y="14102"/>
                      <a:pt x="10920" y="14102"/>
                    </a:cubicBezTo>
                    <a:cubicBezTo>
                      <a:pt x="11138" y="14102"/>
                      <a:pt x="11917" y="13560"/>
                      <a:pt x="12151" y="13326"/>
                    </a:cubicBezTo>
                    <a:lnTo>
                      <a:pt x="12151" y="13326"/>
                    </a:lnTo>
                    <a:cubicBezTo>
                      <a:pt x="11860" y="14122"/>
                      <a:pt x="11621" y="14839"/>
                      <a:pt x="11966" y="15688"/>
                    </a:cubicBezTo>
                    <a:cubicBezTo>
                      <a:pt x="11987" y="15736"/>
                      <a:pt x="12013" y="15758"/>
                      <a:pt x="12042" y="15758"/>
                    </a:cubicBezTo>
                    <a:cubicBezTo>
                      <a:pt x="12275" y="15758"/>
                      <a:pt x="12742" y="14427"/>
                      <a:pt x="13000" y="13910"/>
                    </a:cubicBezTo>
                    <a:lnTo>
                      <a:pt x="13000" y="13910"/>
                    </a:lnTo>
                    <a:cubicBezTo>
                      <a:pt x="12841" y="15104"/>
                      <a:pt x="12921" y="16404"/>
                      <a:pt x="13611" y="17359"/>
                    </a:cubicBezTo>
                    <a:cubicBezTo>
                      <a:pt x="13621" y="17376"/>
                      <a:pt x="13633" y="17384"/>
                      <a:pt x="13644" y="17384"/>
                    </a:cubicBezTo>
                    <a:cubicBezTo>
                      <a:pt x="13780" y="17384"/>
                      <a:pt x="13984" y="16337"/>
                      <a:pt x="14009" y="15873"/>
                    </a:cubicBezTo>
                    <a:cubicBezTo>
                      <a:pt x="14086" y="16340"/>
                      <a:pt x="14341" y="17387"/>
                      <a:pt x="14402" y="17387"/>
                    </a:cubicBezTo>
                    <a:cubicBezTo>
                      <a:pt x="14404" y="17387"/>
                      <a:pt x="14405" y="17387"/>
                      <a:pt x="14406" y="17385"/>
                    </a:cubicBezTo>
                    <a:cubicBezTo>
                      <a:pt x="15415" y="16192"/>
                      <a:pt x="15255" y="14494"/>
                      <a:pt x="14645" y="13114"/>
                    </a:cubicBezTo>
                    <a:lnTo>
                      <a:pt x="14645" y="13114"/>
                    </a:lnTo>
                    <a:cubicBezTo>
                      <a:pt x="14777" y="13290"/>
                      <a:pt x="15272" y="13829"/>
                      <a:pt x="15424" y="13829"/>
                    </a:cubicBezTo>
                    <a:cubicBezTo>
                      <a:pt x="15456" y="13829"/>
                      <a:pt x="15472" y="13806"/>
                      <a:pt x="15468" y="13751"/>
                    </a:cubicBezTo>
                    <a:cubicBezTo>
                      <a:pt x="15415" y="12637"/>
                      <a:pt x="14406" y="10806"/>
                      <a:pt x="13160" y="9957"/>
                    </a:cubicBezTo>
                    <a:cubicBezTo>
                      <a:pt x="13556" y="9957"/>
                      <a:pt x="14793" y="10777"/>
                      <a:pt x="14996" y="10777"/>
                    </a:cubicBezTo>
                    <a:cubicBezTo>
                      <a:pt x="15024" y="10777"/>
                      <a:pt x="15033" y="10762"/>
                      <a:pt x="15017" y="10727"/>
                    </a:cubicBezTo>
                    <a:cubicBezTo>
                      <a:pt x="14831" y="10223"/>
                      <a:pt x="13345" y="8923"/>
                      <a:pt x="12974" y="8631"/>
                    </a:cubicBezTo>
                    <a:cubicBezTo>
                      <a:pt x="12979" y="8630"/>
                      <a:pt x="12985" y="8630"/>
                      <a:pt x="12991" y="8630"/>
                    </a:cubicBezTo>
                    <a:cubicBezTo>
                      <a:pt x="13348" y="8630"/>
                      <a:pt x="14387" y="9250"/>
                      <a:pt x="14688" y="9250"/>
                    </a:cubicBezTo>
                    <a:cubicBezTo>
                      <a:pt x="14765" y="9250"/>
                      <a:pt x="14794" y="9209"/>
                      <a:pt x="14751" y="9108"/>
                    </a:cubicBezTo>
                    <a:cubicBezTo>
                      <a:pt x="14566" y="8657"/>
                      <a:pt x="14300" y="8259"/>
                      <a:pt x="14009" y="7888"/>
                    </a:cubicBezTo>
                    <a:cubicBezTo>
                      <a:pt x="14327" y="7835"/>
                      <a:pt x="14115" y="7410"/>
                      <a:pt x="13982" y="7251"/>
                    </a:cubicBezTo>
                    <a:cubicBezTo>
                      <a:pt x="13425" y="6482"/>
                      <a:pt x="12682" y="5766"/>
                      <a:pt x="11833" y="5208"/>
                    </a:cubicBezTo>
                    <a:cubicBezTo>
                      <a:pt x="12031" y="5208"/>
                      <a:pt x="12290" y="5239"/>
                      <a:pt x="12472" y="5239"/>
                    </a:cubicBezTo>
                    <a:cubicBezTo>
                      <a:pt x="12631" y="5239"/>
                      <a:pt x="12732" y="5216"/>
                      <a:pt x="12682" y="5129"/>
                    </a:cubicBezTo>
                    <a:cubicBezTo>
                      <a:pt x="12284" y="4359"/>
                      <a:pt x="9843" y="3457"/>
                      <a:pt x="9498" y="3351"/>
                    </a:cubicBezTo>
                    <a:cubicBezTo>
                      <a:pt x="9339" y="2953"/>
                      <a:pt x="8650" y="2741"/>
                      <a:pt x="8331" y="2582"/>
                    </a:cubicBezTo>
                    <a:cubicBezTo>
                      <a:pt x="8145" y="2476"/>
                      <a:pt x="7960" y="2396"/>
                      <a:pt x="7774" y="2317"/>
                    </a:cubicBezTo>
                    <a:cubicBezTo>
                      <a:pt x="7923" y="2317"/>
                      <a:pt x="8131" y="2325"/>
                      <a:pt x="8318" y="2325"/>
                    </a:cubicBezTo>
                    <a:cubicBezTo>
                      <a:pt x="8600" y="2325"/>
                      <a:pt x="8835" y="2306"/>
                      <a:pt x="8756" y="2211"/>
                    </a:cubicBezTo>
                    <a:cubicBezTo>
                      <a:pt x="8013" y="1229"/>
                      <a:pt x="6501" y="1043"/>
                      <a:pt x="5254" y="831"/>
                    </a:cubicBezTo>
                    <a:cubicBezTo>
                      <a:pt x="5493" y="805"/>
                      <a:pt x="6209" y="725"/>
                      <a:pt x="6023" y="566"/>
                    </a:cubicBezTo>
                    <a:cubicBezTo>
                      <a:pt x="5439" y="115"/>
                      <a:pt x="4378" y="35"/>
                      <a:pt x="3662" y="9"/>
                    </a:cubicBezTo>
                    <a:cubicBezTo>
                      <a:pt x="3579" y="3"/>
                      <a:pt x="3496" y="1"/>
                      <a:pt x="34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4"/>
              <p:cNvSpPr/>
              <p:nvPr/>
            </p:nvSpPr>
            <p:spPr>
              <a:xfrm>
                <a:off x="616150" y="1021300"/>
                <a:ext cx="313075" cy="378575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15143" extrusionOk="0">
                    <a:moveTo>
                      <a:pt x="54" y="0"/>
                    </a:moveTo>
                    <a:cubicBezTo>
                      <a:pt x="27" y="54"/>
                      <a:pt x="1" y="107"/>
                      <a:pt x="1" y="160"/>
                    </a:cubicBezTo>
                    <a:cubicBezTo>
                      <a:pt x="3105" y="876"/>
                      <a:pt x="5943" y="2547"/>
                      <a:pt x="8039" y="4935"/>
                    </a:cubicBezTo>
                    <a:cubicBezTo>
                      <a:pt x="9260" y="6341"/>
                      <a:pt x="10268" y="7933"/>
                      <a:pt x="10984" y="9631"/>
                    </a:cubicBezTo>
                    <a:cubicBezTo>
                      <a:pt x="11700" y="11329"/>
                      <a:pt x="12364" y="13292"/>
                      <a:pt x="12311" y="15122"/>
                    </a:cubicBezTo>
                    <a:cubicBezTo>
                      <a:pt x="12311" y="15136"/>
                      <a:pt x="12317" y="15142"/>
                      <a:pt x="12324" y="15142"/>
                    </a:cubicBezTo>
                    <a:cubicBezTo>
                      <a:pt x="12330" y="15142"/>
                      <a:pt x="12337" y="15136"/>
                      <a:pt x="12337" y="15122"/>
                    </a:cubicBezTo>
                    <a:cubicBezTo>
                      <a:pt x="12523" y="14220"/>
                      <a:pt x="12284" y="13239"/>
                      <a:pt x="12072" y="12337"/>
                    </a:cubicBezTo>
                    <a:cubicBezTo>
                      <a:pt x="11860" y="11408"/>
                      <a:pt x="11568" y="10453"/>
                      <a:pt x="11196" y="9551"/>
                    </a:cubicBezTo>
                    <a:cubicBezTo>
                      <a:pt x="10480" y="7827"/>
                      <a:pt x="9498" y="6182"/>
                      <a:pt x="8252" y="4776"/>
                    </a:cubicBezTo>
                    <a:cubicBezTo>
                      <a:pt x="6129" y="2335"/>
                      <a:pt x="3237" y="558"/>
                      <a:pt x="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4"/>
              <p:cNvSpPr/>
              <p:nvPr/>
            </p:nvSpPr>
            <p:spPr>
              <a:xfrm>
                <a:off x="642700" y="1018750"/>
                <a:ext cx="663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421" extrusionOk="0">
                    <a:moveTo>
                      <a:pt x="1087" y="1"/>
                    </a:moveTo>
                    <a:cubicBezTo>
                      <a:pt x="699" y="1"/>
                      <a:pt x="322" y="66"/>
                      <a:pt x="27" y="209"/>
                    </a:cubicBezTo>
                    <a:cubicBezTo>
                      <a:pt x="0" y="235"/>
                      <a:pt x="27" y="315"/>
                      <a:pt x="53" y="315"/>
                    </a:cubicBezTo>
                    <a:cubicBezTo>
                      <a:pt x="451" y="315"/>
                      <a:pt x="849" y="209"/>
                      <a:pt x="1247" y="209"/>
                    </a:cubicBezTo>
                    <a:cubicBezTo>
                      <a:pt x="1724" y="235"/>
                      <a:pt x="2149" y="368"/>
                      <a:pt x="2600" y="421"/>
                    </a:cubicBezTo>
                    <a:cubicBezTo>
                      <a:pt x="2626" y="421"/>
                      <a:pt x="2653" y="394"/>
                      <a:pt x="2626" y="368"/>
                    </a:cubicBezTo>
                    <a:cubicBezTo>
                      <a:pt x="2221" y="134"/>
                      <a:pt x="1642" y="1"/>
                      <a:pt x="10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4"/>
              <p:cNvSpPr/>
              <p:nvPr/>
            </p:nvSpPr>
            <p:spPr>
              <a:xfrm>
                <a:off x="714975" y="1045650"/>
                <a:ext cx="509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732" extrusionOk="0">
                    <a:moveTo>
                      <a:pt x="239" y="1"/>
                    </a:moveTo>
                    <a:cubicBezTo>
                      <a:pt x="177" y="1"/>
                      <a:pt x="115" y="3"/>
                      <a:pt x="54" y="8"/>
                    </a:cubicBezTo>
                    <a:cubicBezTo>
                      <a:pt x="1" y="8"/>
                      <a:pt x="1" y="88"/>
                      <a:pt x="54" y="114"/>
                    </a:cubicBezTo>
                    <a:cubicBezTo>
                      <a:pt x="346" y="167"/>
                      <a:pt x="664" y="194"/>
                      <a:pt x="982" y="300"/>
                    </a:cubicBezTo>
                    <a:cubicBezTo>
                      <a:pt x="1327" y="406"/>
                      <a:pt x="1619" y="565"/>
                      <a:pt x="1964" y="724"/>
                    </a:cubicBezTo>
                    <a:cubicBezTo>
                      <a:pt x="1969" y="729"/>
                      <a:pt x="1975" y="732"/>
                      <a:pt x="1981" y="732"/>
                    </a:cubicBezTo>
                    <a:cubicBezTo>
                      <a:pt x="2008" y="732"/>
                      <a:pt x="2038" y="693"/>
                      <a:pt x="2017" y="671"/>
                    </a:cubicBezTo>
                    <a:cubicBezTo>
                      <a:pt x="1559" y="238"/>
                      <a:pt x="861" y="1"/>
                      <a:pt x="2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4"/>
              <p:cNvSpPr/>
              <p:nvPr/>
            </p:nvSpPr>
            <p:spPr>
              <a:xfrm>
                <a:off x="811150" y="1110175"/>
                <a:ext cx="53625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831" extrusionOk="0">
                    <a:moveTo>
                      <a:pt x="80" y="0"/>
                    </a:moveTo>
                    <a:cubicBezTo>
                      <a:pt x="1" y="0"/>
                      <a:pt x="1" y="107"/>
                      <a:pt x="54" y="133"/>
                    </a:cubicBezTo>
                    <a:cubicBezTo>
                      <a:pt x="372" y="213"/>
                      <a:pt x="717" y="292"/>
                      <a:pt x="1035" y="398"/>
                    </a:cubicBezTo>
                    <a:cubicBezTo>
                      <a:pt x="1380" y="504"/>
                      <a:pt x="1725" y="664"/>
                      <a:pt x="2070" y="823"/>
                    </a:cubicBezTo>
                    <a:cubicBezTo>
                      <a:pt x="2075" y="828"/>
                      <a:pt x="2081" y="830"/>
                      <a:pt x="2087" y="830"/>
                    </a:cubicBezTo>
                    <a:cubicBezTo>
                      <a:pt x="2114" y="830"/>
                      <a:pt x="2144" y="791"/>
                      <a:pt x="2123" y="770"/>
                    </a:cubicBezTo>
                    <a:cubicBezTo>
                      <a:pt x="1566" y="319"/>
                      <a:pt x="770" y="0"/>
                      <a:pt x="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4"/>
              <p:cNvSpPr/>
              <p:nvPr/>
            </p:nvSpPr>
            <p:spPr>
              <a:xfrm>
                <a:off x="846300" y="1146000"/>
                <a:ext cx="647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2019" extrusionOk="0">
                    <a:moveTo>
                      <a:pt x="27" y="0"/>
                    </a:moveTo>
                    <a:cubicBezTo>
                      <a:pt x="1" y="0"/>
                      <a:pt x="1" y="27"/>
                      <a:pt x="1" y="27"/>
                    </a:cubicBezTo>
                    <a:cubicBezTo>
                      <a:pt x="876" y="557"/>
                      <a:pt x="1937" y="1114"/>
                      <a:pt x="2494" y="1990"/>
                    </a:cubicBezTo>
                    <a:cubicBezTo>
                      <a:pt x="2505" y="2010"/>
                      <a:pt x="2522" y="2019"/>
                      <a:pt x="2539" y="2019"/>
                    </a:cubicBezTo>
                    <a:cubicBezTo>
                      <a:pt x="2566" y="2019"/>
                      <a:pt x="2590" y="1996"/>
                      <a:pt x="2574" y="1963"/>
                    </a:cubicBezTo>
                    <a:cubicBezTo>
                      <a:pt x="2494" y="1486"/>
                      <a:pt x="1990" y="1167"/>
                      <a:pt x="1645" y="902"/>
                    </a:cubicBezTo>
                    <a:cubicBezTo>
                      <a:pt x="1141" y="557"/>
                      <a:pt x="611" y="239"/>
                      <a:pt x="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4"/>
              <p:cNvSpPr/>
              <p:nvPr/>
            </p:nvSpPr>
            <p:spPr>
              <a:xfrm>
                <a:off x="909300" y="1282625"/>
                <a:ext cx="3717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2216" extrusionOk="0">
                    <a:moveTo>
                      <a:pt x="54" y="0"/>
                    </a:moveTo>
                    <a:cubicBezTo>
                      <a:pt x="27" y="0"/>
                      <a:pt x="1" y="27"/>
                      <a:pt x="27" y="53"/>
                    </a:cubicBezTo>
                    <a:cubicBezTo>
                      <a:pt x="691" y="663"/>
                      <a:pt x="1089" y="1353"/>
                      <a:pt x="1407" y="2176"/>
                    </a:cubicBezTo>
                    <a:cubicBezTo>
                      <a:pt x="1407" y="2202"/>
                      <a:pt x="1427" y="2215"/>
                      <a:pt x="1447" y="2215"/>
                    </a:cubicBezTo>
                    <a:cubicBezTo>
                      <a:pt x="1467" y="2215"/>
                      <a:pt x="1487" y="2202"/>
                      <a:pt x="1487" y="2176"/>
                    </a:cubicBezTo>
                    <a:cubicBezTo>
                      <a:pt x="1380" y="1300"/>
                      <a:pt x="823" y="478"/>
                      <a:pt x="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4"/>
              <p:cNvSpPr/>
              <p:nvPr/>
            </p:nvSpPr>
            <p:spPr>
              <a:xfrm>
                <a:off x="541225" y="1038000"/>
                <a:ext cx="200975" cy="474450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18978" extrusionOk="0">
                    <a:moveTo>
                      <a:pt x="2030" y="1"/>
                    </a:moveTo>
                    <a:cubicBezTo>
                      <a:pt x="1732" y="1"/>
                      <a:pt x="1433" y="86"/>
                      <a:pt x="1141" y="288"/>
                    </a:cubicBezTo>
                    <a:cubicBezTo>
                      <a:pt x="743" y="553"/>
                      <a:pt x="0" y="2038"/>
                      <a:pt x="159" y="2543"/>
                    </a:cubicBezTo>
                    <a:cubicBezTo>
                      <a:pt x="184" y="2616"/>
                      <a:pt x="224" y="2646"/>
                      <a:pt x="276" y="2646"/>
                    </a:cubicBezTo>
                    <a:cubicBezTo>
                      <a:pt x="450" y="2646"/>
                      <a:pt x="755" y="2320"/>
                      <a:pt x="1061" y="2198"/>
                    </a:cubicBezTo>
                    <a:lnTo>
                      <a:pt x="1061" y="2198"/>
                    </a:lnTo>
                    <a:cubicBezTo>
                      <a:pt x="743" y="2861"/>
                      <a:pt x="716" y="3630"/>
                      <a:pt x="637" y="4373"/>
                    </a:cubicBezTo>
                    <a:cubicBezTo>
                      <a:pt x="637" y="4439"/>
                      <a:pt x="691" y="4486"/>
                      <a:pt x="739" y="4486"/>
                    </a:cubicBezTo>
                    <a:cubicBezTo>
                      <a:pt x="750" y="4486"/>
                      <a:pt x="760" y="4484"/>
                      <a:pt x="769" y="4479"/>
                    </a:cubicBezTo>
                    <a:cubicBezTo>
                      <a:pt x="1035" y="4373"/>
                      <a:pt x="1300" y="4240"/>
                      <a:pt x="1539" y="4108"/>
                    </a:cubicBezTo>
                    <a:lnTo>
                      <a:pt x="1539" y="4108"/>
                    </a:lnTo>
                    <a:cubicBezTo>
                      <a:pt x="1008" y="4718"/>
                      <a:pt x="743" y="5567"/>
                      <a:pt x="690" y="6310"/>
                    </a:cubicBezTo>
                    <a:cubicBezTo>
                      <a:pt x="690" y="6391"/>
                      <a:pt x="752" y="6425"/>
                      <a:pt x="816" y="6425"/>
                    </a:cubicBezTo>
                    <a:cubicBezTo>
                      <a:pt x="836" y="6425"/>
                      <a:pt x="857" y="6422"/>
                      <a:pt x="875" y="6416"/>
                    </a:cubicBezTo>
                    <a:cubicBezTo>
                      <a:pt x="1273" y="6257"/>
                      <a:pt x="1645" y="6071"/>
                      <a:pt x="2016" y="5859"/>
                    </a:cubicBezTo>
                    <a:lnTo>
                      <a:pt x="2016" y="5859"/>
                    </a:lnTo>
                    <a:cubicBezTo>
                      <a:pt x="1857" y="6071"/>
                      <a:pt x="1724" y="6310"/>
                      <a:pt x="1592" y="6522"/>
                    </a:cubicBezTo>
                    <a:cubicBezTo>
                      <a:pt x="1433" y="6787"/>
                      <a:pt x="875" y="7318"/>
                      <a:pt x="982" y="7636"/>
                    </a:cubicBezTo>
                    <a:cubicBezTo>
                      <a:pt x="1012" y="7721"/>
                      <a:pt x="1104" y="7752"/>
                      <a:pt x="1221" y="7752"/>
                    </a:cubicBezTo>
                    <a:cubicBezTo>
                      <a:pt x="1506" y="7752"/>
                      <a:pt x="1941" y="7568"/>
                      <a:pt x="2016" y="7530"/>
                    </a:cubicBezTo>
                    <a:lnTo>
                      <a:pt x="2016" y="7530"/>
                    </a:lnTo>
                    <a:cubicBezTo>
                      <a:pt x="1512" y="7981"/>
                      <a:pt x="1008" y="8432"/>
                      <a:pt x="424" y="8830"/>
                    </a:cubicBezTo>
                    <a:cubicBezTo>
                      <a:pt x="371" y="8883"/>
                      <a:pt x="371" y="9016"/>
                      <a:pt x="451" y="9042"/>
                    </a:cubicBezTo>
                    <a:cubicBezTo>
                      <a:pt x="593" y="9071"/>
                      <a:pt x="732" y="9084"/>
                      <a:pt x="866" y="9084"/>
                    </a:cubicBezTo>
                    <a:cubicBezTo>
                      <a:pt x="1234" y="9084"/>
                      <a:pt x="1573" y="8985"/>
                      <a:pt x="1884" y="8830"/>
                    </a:cubicBezTo>
                    <a:lnTo>
                      <a:pt x="1884" y="8830"/>
                    </a:lnTo>
                    <a:cubicBezTo>
                      <a:pt x="1539" y="9493"/>
                      <a:pt x="1326" y="10236"/>
                      <a:pt x="1220" y="10899"/>
                    </a:cubicBezTo>
                    <a:cubicBezTo>
                      <a:pt x="1201" y="10995"/>
                      <a:pt x="1266" y="11064"/>
                      <a:pt x="1343" y="11064"/>
                    </a:cubicBezTo>
                    <a:cubicBezTo>
                      <a:pt x="1372" y="11064"/>
                      <a:pt x="1403" y="11054"/>
                      <a:pt x="1433" y="11032"/>
                    </a:cubicBezTo>
                    <a:cubicBezTo>
                      <a:pt x="1671" y="10793"/>
                      <a:pt x="1990" y="10475"/>
                      <a:pt x="2228" y="10157"/>
                    </a:cubicBezTo>
                    <a:lnTo>
                      <a:pt x="2228" y="10157"/>
                    </a:lnTo>
                    <a:cubicBezTo>
                      <a:pt x="2149" y="10820"/>
                      <a:pt x="2122" y="11456"/>
                      <a:pt x="2361" y="12093"/>
                    </a:cubicBezTo>
                    <a:cubicBezTo>
                      <a:pt x="2191" y="12748"/>
                      <a:pt x="2288" y="14312"/>
                      <a:pt x="2711" y="14312"/>
                    </a:cubicBezTo>
                    <a:cubicBezTo>
                      <a:pt x="2751" y="14312"/>
                      <a:pt x="2793" y="14298"/>
                      <a:pt x="2839" y="14269"/>
                    </a:cubicBezTo>
                    <a:lnTo>
                      <a:pt x="2839" y="14269"/>
                    </a:lnTo>
                    <a:cubicBezTo>
                      <a:pt x="2759" y="14481"/>
                      <a:pt x="2680" y="14693"/>
                      <a:pt x="2600" y="14932"/>
                    </a:cubicBezTo>
                    <a:cubicBezTo>
                      <a:pt x="2506" y="15213"/>
                      <a:pt x="2454" y="15928"/>
                      <a:pt x="2644" y="15928"/>
                    </a:cubicBezTo>
                    <a:cubicBezTo>
                      <a:pt x="2669" y="15928"/>
                      <a:pt x="2698" y="15915"/>
                      <a:pt x="2733" y="15887"/>
                    </a:cubicBezTo>
                    <a:cubicBezTo>
                      <a:pt x="2918" y="15728"/>
                      <a:pt x="3104" y="15569"/>
                      <a:pt x="3263" y="15356"/>
                    </a:cubicBezTo>
                    <a:lnTo>
                      <a:pt x="3263" y="15356"/>
                    </a:lnTo>
                    <a:cubicBezTo>
                      <a:pt x="3104" y="16020"/>
                      <a:pt x="3157" y="16709"/>
                      <a:pt x="3396" y="17373"/>
                    </a:cubicBezTo>
                    <a:cubicBezTo>
                      <a:pt x="3409" y="17412"/>
                      <a:pt x="3449" y="17432"/>
                      <a:pt x="3489" y="17432"/>
                    </a:cubicBezTo>
                    <a:cubicBezTo>
                      <a:pt x="3528" y="17432"/>
                      <a:pt x="3568" y="17412"/>
                      <a:pt x="3582" y="17373"/>
                    </a:cubicBezTo>
                    <a:cubicBezTo>
                      <a:pt x="3661" y="17081"/>
                      <a:pt x="3767" y="16815"/>
                      <a:pt x="3847" y="16550"/>
                    </a:cubicBezTo>
                    <a:cubicBezTo>
                      <a:pt x="3926" y="17426"/>
                      <a:pt x="4324" y="18301"/>
                      <a:pt x="4802" y="18938"/>
                    </a:cubicBezTo>
                    <a:cubicBezTo>
                      <a:pt x="4828" y="18964"/>
                      <a:pt x="4862" y="18978"/>
                      <a:pt x="4895" y="18978"/>
                    </a:cubicBezTo>
                    <a:cubicBezTo>
                      <a:pt x="4928" y="18978"/>
                      <a:pt x="4961" y="18964"/>
                      <a:pt x="4988" y="18938"/>
                    </a:cubicBezTo>
                    <a:cubicBezTo>
                      <a:pt x="5492" y="18328"/>
                      <a:pt x="6022" y="16444"/>
                      <a:pt x="6022" y="16285"/>
                    </a:cubicBezTo>
                    <a:cubicBezTo>
                      <a:pt x="6102" y="16524"/>
                      <a:pt x="6208" y="16762"/>
                      <a:pt x="6288" y="17001"/>
                    </a:cubicBezTo>
                    <a:cubicBezTo>
                      <a:pt x="6313" y="17077"/>
                      <a:pt x="6362" y="17111"/>
                      <a:pt x="6413" y="17111"/>
                    </a:cubicBezTo>
                    <a:cubicBezTo>
                      <a:pt x="6468" y="17111"/>
                      <a:pt x="6525" y="17070"/>
                      <a:pt x="6553" y="17001"/>
                    </a:cubicBezTo>
                    <a:cubicBezTo>
                      <a:pt x="6739" y="16524"/>
                      <a:pt x="6898" y="15993"/>
                      <a:pt x="6924" y="15436"/>
                    </a:cubicBezTo>
                    <a:cubicBezTo>
                      <a:pt x="6977" y="15197"/>
                      <a:pt x="6977" y="14905"/>
                      <a:pt x="6977" y="14720"/>
                    </a:cubicBezTo>
                    <a:cubicBezTo>
                      <a:pt x="6977" y="14560"/>
                      <a:pt x="6977" y="14401"/>
                      <a:pt x="6951" y="14269"/>
                    </a:cubicBezTo>
                    <a:lnTo>
                      <a:pt x="6951" y="14269"/>
                    </a:lnTo>
                    <a:cubicBezTo>
                      <a:pt x="6990" y="14307"/>
                      <a:pt x="7043" y="14332"/>
                      <a:pt x="7110" y="14332"/>
                    </a:cubicBezTo>
                    <a:cubicBezTo>
                      <a:pt x="7135" y="14332"/>
                      <a:pt x="7161" y="14329"/>
                      <a:pt x="7190" y="14322"/>
                    </a:cubicBezTo>
                    <a:cubicBezTo>
                      <a:pt x="7428" y="14295"/>
                      <a:pt x="7534" y="14030"/>
                      <a:pt x="7561" y="13844"/>
                    </a:cubicBezTo>
                    <a:cubicBezTo>
                      <a:pt x="7720" y="13048"/>
                      <a:pt x="7481" y="12040"/>
                      <a:pt x="7057" y="11297"/>
                    </a:cubicBezTo>
                    <a:lnTo>
                      <a:pt x="7057" y="11297"/>
                    </a:lnTo>
                    <a:cubicBezTo>
                      <a:pt x="7296" y="11536"/>
                      <a:pt x="7534" y="11748"/>
                      <a:pt x="7800" y="11961"/>
                    </a:cubicBezTo>
                    <a:cubicBezTo>
                      <a:pt x="7817" y="11987"/>
                      <a:pt x="7847" y="11999"/>
                      <a:pt x="7878" y="11999"/>
                    </a:cubicBezTo>
                    <a:cubicBezTo>
                      <a:pt x="7941" y="11999"/>
                      <a:pt x="8012" y="11952"/>
                      <a:pt x="8012" y="11881"/>
                    </a:cubicBezTo>
                    <a:cubicBezTo>
                      <a:pt x="8038" y="10979"/>
                      <a:pt x="7694" y="10024"/>
                      <a:pt x="7057" y="9387"/>
                    </a:cubicBezTo>
                    <a:cubicBezTo>
                      <a:pt x="7110" y="9361"/>
                      <a:pt x="7269" y="9414"/>
                      <a:pt x="7243" y="9095"/>
                    </a:cubicBezTo>
                    <a:cubicBezTo>
                      <a:pt x="7163" y="8379"/>
                      <a:pt x="6181" y="6840"/>
                      <a:pt x="6102" y="6681"/>
                    </a:cubicBezTo>
                    <a:lnTo>
                      <a:pt x="6102" y="6681"/>
                    </a:lnTo>
                    <a:cubicBezTo>
                      <a:pt x="6341" y="6920"/>
                      <a:pt x="6579" y="7132"/>
                      <a:pt x="6818" y="7344"/>
                    </a:cubicBezTo>
                    <a:cubicBezTo>
                      <a:pt x="6836" y="7362"/>
                      <a:pt x="6862" y="7371"/>
                      <a:pt x="6890" y="7371"/>
                    </a:cubicBezTo>
                    <a:cubicBezTo>
                      <a:pt x="6945" y="7371"/>
                      <a:pt x="7004" y="7336"/>
                      <a:pt x="7004" y="7265"/>
                    </a:cubicBezTo>
                    <a:cubicBezTo>
                      <a:pt x="6924" y="6416"/>
                      <a:pt x="6394" y="5673"/>
                      <a:pt x="5730" y="5116"/>
                    </a:cubicBezTo>
                    <a:lnTo>
                      <a:pt x="5730" y="5116"/>
                    </a:lnTo>
                    <a:cubicBezTo>
                      <a:pt x="5996" y="5249"/>
                      <a:pt x="6261" y="5381"/>
                      <a:pt x="6500" y="5514"/>
                    </a:cubicBezTo>
                    <a:cubicBezTo>
                      <a:pt x="6522" y="5531"/>
                      <a:pt x="6545" y="5538"/>
                      <a:pt x="6566" y="5538"/>
                    </a:cubicBezTo>
                    <a:cubicBezTo>
                      <a:pt x="6645" y="5538"/>
                      <a:pt x="6706" y="5438"/>
                      <a:pt x="6685" y="5355"/>
                    </a:cubicBezTo>
                    <a:cubicBezTo>
                      <a:pt x="6234" y="4320"/>
                      <a:pt x="5306" y="3551"/>
                      <a:pt x="4324" y="3020"/>
                    </a:cubicBezTo>
                    <a:lnTo>
                      <a:pt x="4324" y="3020"/>
                    </a:lnTo>
                    <a:cubicBezTo>
                      <a:pt x="4563" y="3047"/>
                      <a:pt x="4802" y="3073"/>
                      <a:pt x="5041" y="3126"/>
                    </a:cubicBezTo>
                    <a:cubicBezTo>
                      <a:pt x="5129" y="3126"/>
                      <a:pt x="5241" y="3162"/>
                      <a:pt x="5345" y="3162"/>
                    </a:cubicBezTo>
                    <a:cubicBezTo>
                      <a:pt x="5397" y="3162"/>
                      <a:pt x="5447" y="3153"/>
                      <a:pt x="5492" y="3126"/>
                    </a:cubicBezTo>
                    <a:cubicBezTo>
                      <a:pt x="5783" y="2940"/>
                      <a:pt x="5492" y="2569"/>
                      <a:pt x="5359" y="2383"/>
                    </a:cubicBezTo>
                    <a:cubicBezTo>
                      <a:pt x="5067" y="1985"/>
                      <a:pt x="4696" y="1667"/>
                      <a:pt x="4324" y="1322"/>
                    </a:cubicBezTo>
                    <a:cubicBezTo>
                      <a:pt x="3698" y="676"/>
                      <a:pt x="2869" y="1"/>
                      <a:pt x="20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4"/>
              <p:cNvSpPr/>
              <p:nvPr/>
            </p:nvSpPr>
            <p:spPr>
              <a:xfrm>
                <a:off x="594475" y="1059200"/>
                <a:ext cx="85375" cy="418200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16728" extrusionOk="0">
                    <a:moveTo>
                      <a:pt x="43" y="0"/>
                    </a:moveTo>
                    <a:cubicBezTo>
                      <a:pt x="20" y="0"/>
                      <a:pt x="1" y="31"/>
                      <a:pt x="19" y="50"/>
                    </a:cubicBezTo>
                    <a:cubicBezTo>
                      <a:pt x="1186" y="2650"/>
                      <a:pt x="1903" y="5382"/>
                      <a:pt x="2539" y="8141"/>
                    </a:cubicBezTo>
                    <a:cubicBezTo>
                      <a:pt x="2884" y="9600"/>
                      <a:pt x="3149" y="11086"/>
                      <a:pt x="3149" y="12598"/>
                    </a:cubicBezTo>
                    <a:cubicBezTo>
                      <a:pt x="3176" y="13951"/>
                      <a:pt x="2805" y="15384"/>
                      <a:pt x="3096" y="16710"/>
                    </a:cubicBezTo>
                    <a:cubicBezTo>
                      <a:pt x="3107" y="16721"/>
                      <a:pt x="3123" y="16728"/>
                      <a:pt x="3137" y="16728"/>
                    </a:cubicBezTo>
                    <a:cubicBezTo>
                      <a:pt x="3158" y="16728"/>
                      <a:pt x="3176" y="16715"/>
                      <a:pt x="3176" y="16684"/>
                    </a:cubicBezTo>
                    <a:cubicBezTo>
                      <a:pt x="3256" y="15172"/>
                      <a:pt x="3415" y="13606"/>
                      <a:pt x="3362" y="12094"/>
                    </a:cubicBezTo>
                    <a:cubicBezTo>
                      <a:pt x="3282" y="10688"/>
                      <a:pt x="3017" y="9335"/>
                      <a:pt x="2725" y="7982"/>
                    </a:cubicBezTo>
                    <a:cubicBezTo>
                      <a:pt x="2088" y="5303"/>
                      <a:pt x="1505" y="2411"/>
                      <a:pt x="72" y="23"/>
                    </a:cubicBezTo>
                    <a:cubicBezTo>
                      <a:pt x="64" y="7"/>
                      <a:pt x="53" y="0"/>
                      <a:pt x="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4"/>
              <p:cNvSpPr/>
              <p:nvPr/>
            </p:nvSpPr>
            <p:spPr>
              <a:xfrm>
                <a:off x="595600" y="1048500"/>
                <a:ext cx="564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694" extrusionOk="0">
                    <a:moveTo>
                      <a:pt x="27" y="0"/>
                    </a:moveTo>
                    <a:cubicBezTo>
                      <a:pt x="0" y="0"/>
                      <a:pt x="0" y="53"/>
                      <a:pt x="27" y="53"/>
                    </a:cubicBezTo>
                    <a:cubicBezTo>
                      <a:pt x="451" y="239"/>
                      <a:pt x="876" y="425"/>
                      <a:pt x="1247" y="690"/>
                    </a:cubicBezTo>
                    <a:cubicBezTo>
                      <a:pt x="1619" y="982"/>
                      <a:pt x="1858" y="1327"/>
                      <a:pt x="2149" y="1672"/>
                    </a:cubicBezTo>
                    <a:cubicBezTo>
                      <a:pt x="2165" y="1687"/>
                      <a:pt x="2180" y="1694"/>
                      <a:pt x="2195" y="1694"/>
                    </a:cubicBezTo>
                    <a:cubicBezTo>
                      <a:pt x="2229" y="1694"/>
                      <a:pt x="2255" y="1656"/>
                      <a:pt x="2255" y="1618"/>
                    </a:cubicBezTo>
                    <a:cubicBezTo>
                      <a:pt x="2017" y="716"/>
                      <a:pt x="902" y="106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4"/>
              <p:cNvSpPr/>
              <p:nvPr/>
            </p:nvSpPr>
            <p:spPr>
              <a:xfrm>
                <a:off x="644675" y="1128075"/>
                <a:ext cx="469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126" extrusionOk="0">
                    <a:moveTo>
                      <a:pt x="54" y="1"/>
                    </a:moveTo>
                    <a:cubicBezTo>
                      <a:pt x="27" y="1"/>
                      <a:pt x="1" y="27"/>
                      <a:pt x="27" y="54"/>
                    </a:cubicBezTo>
                    <a:cubicBezTo>
                      <a:pt x="319" y="213"/>
                      <a:pt x="637" y="319"/>
                      <a:pt x="929" y="478"/>
                    </a:cubicBezTo>
                    <a:cubicBezTo>
                      <a:pt x="1248" y="664"/>
                      <a:pt x="1539" y="876"/>
                      <a:pt x="1805" y="1115"/>
                    </a:cubicBezTo>
                    <a:cubicBezTo>
                      <a:pt x="1812" y="1122"/>
                      <a:pt x="1821" y="1125"/>
                      <a:pt x="1830" y="1125"/>
                    </a:cubicBezTo>
                    <a:cubicBezTo>
                      <a:pt x="1854" y="1125"/>
                      <a:pt x="1877" y="1101"/>
                      <a:pt x="1858" y="1062"/>
                    </a:cubicBezTo>
                    <a:cubicBezTo>
                      <a:pt x="1513" y="478"/>
                      <a:pt x="690" y="133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4"/>
              <p:cNvSpPr/>
              <p:nvPr/>
            </p:nvSpPr>
            <p:spPr>
              <a:xfrm>
                <a:off x="652625" y="1157925"/>
                <a:ext cx="47800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646" extrusionOk="0">
                    <a:moveTo>
                      <a:pt x="107" y="1"/>
                    </a:moveTo>
                    <a:cubicBezTo>
                      <a:pt x="28" y="1"/>
                      <a:pt x="1" y="80"/>
                      <a:pt x="54" y="107"/>
                    </a:cubicBezTo>
                    <a:cubicBezTo>
                      <a:pt x="372" y="345"/>
                      <a:pt x="744" y="531"/>
                      <a:pt x="1036" y="770"/>
                    </a:cubicBezTo>
                    <a:cubicBezTo>
                      <a:pt x="1354" y="1035"/>
                      <a:pt x="1646" y="1327"/>
                      <a:pt x="1885" y="1645"/>
                    </a:cubicBezTo>
                    <a:lnTo>
                      <a:pt x="1911" y="1645"/>
                    </a:lnTo>
                    <a:cubicBezTo>
                      <a:pt x="1540" y="956"/>
                      <a:pt x="903" y="213"/>
                      <a:pt x="107" y="27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4"/>
              <p:cNvSpPr/>
              <p:nvPr/>
            </p:nvSpPr>
            <p:spPr>
              <a:xfrm>
                <a:off x="669875" y="1209650"/>
                <a:ext cx="50425" cy="61775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471" extrusionOk="0">
                    <a:moveTo>
                      <a:pt x="27" y="1"/>
                    </a:moveTo>
                    <a:cubicBezTo>
                      <a:pt x="1" y="1"/>
                      <a:pt x="1" y="27"/>
                      <a:pt x="1" y="54"/>
                    </a:cubicBezTo>
                    <a:cubicBezTo>
                      <a:pt x="929" y="638"/>
                      <a:pt x="1513" y="1433"/>
                      <a:pt x="1911" y="2442"/>
                    </a:cubicBezTo>
                    <a:cubicBezTo>
                      <a:pt x="1921" y="2462"/>
                      <a:pt x="1939" y="2470"/>
                      <a:pt x="1957" y="2470"/>
                    </a:cubicBezTo>
                    <a:cubicBezTo>
                      <a:pt x="1987" y="2470"/>
                      <a:pt x="2017" y="2448"/>
                      <a:pt x="2017" y="2415"/>
                    </a:cubicBezTo>
                    <a:cubicBezTo>
                      <a:pt x="1858" y="1327"/>
                      <a:pt x="1035" y="399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4"/>
              <p:cNvSpPr/>
              <p:nvPr/>
            </p:nvSpPr>
            <p:spPr>
              <a:xfrm>
                <a:off x="675850" y="1254750"/>
                <a:ext cx="5880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721" extrusionOk="0">
                    <a:moveTo>
                      <a:pt x="27" y="1"/>
                    </a:moveTo>
                    <a:cubicBezTo>
                      <a:pt x="1" y="1"/>
                      <a:pt x="1" y="27"/>
                      <a:pt x="27" y="27"/>
                    </a:cubicBezTo>
                    <a:cubicBezTo>
                      <a:pt x="505" y="399"/>
                      <a:pt x="982" y="717"/>
                      <a:pt x="1354" y="1168"/>
                    </a:cubicBezTo>
                    <a:cubicBezTo>
                      <a:pt x="1751" y="1646"/>
                      <a:pt x="1964" y="2150"/>
                      <a:pt x="2229" y="2680"/>
                    </a:cubicBezTo>
                    <a:cubicBezTo>
                      <a:pt x="2239" y="2710"/>
                      <a:pt x="2259" y="2721"/>
                      <a:pt x="2280" y="2721"/>
                    </a:cubicBezTo>
                    <a:cubicBezTo>
                      <a:pt x="2316" y="2721"/>
                      <a:pt x="2352" y="2687"/>
                      <a:pt x="2335" y="2654"/>
                    </a:cubicBezTo>
                    <a:cubicBezTo>
                      <a:pt x="2149" y="1513"/>
                      <a:pt x="1115" y="346"/>
                      <a:pt x="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4"/>
              <p:cNvSpPr/>
              <p:nvPr/>
            </p:nvSpPr>
            <p:spPr>
              <a:xfrm>
                <a:off x="687375" y="1299675"/>
                <a:ext cx="36250" cy="719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2876" extrusionOk="0">
                    <a:moveTo>
                      <a:pt x="67" y="1"/>
                    </a:moveTo>
                    <a:cubicBezTo>
                      <a:pt x="27" y="1"/>
                      <a:pt x="1" y="39"/>
                      <a:pt x="44" y="61"/>
                    </a:cubicBezTo>
                    <a:cubicBezTo>
                      <a:pt x="786" y="857"/>
                      <a:pt x="1052" y="1759"/>
                      <a:pt x="1131" y="2820"/>
                    </a:cubicBezTo>
                    <a:cubicBezTo>
                      <a:pt x="1131" y="2853"/>
                      <a:pt x="1162" y="2875"/>
                      <a:pt x="1191" y="2875"/>
                    </a:cubicBezTo>
                    <a:cubicBezTo>
                      <a:pt x="1209" y="2875"/>
                      <a:pt x="1227" y="2867"/>
                      <a:pt x="1237" y="2847"/>
                    </a:cubicBezTo>
                    <a:cubicBezTo>
                      <a:pt x="1450" y="1785"/>
                      <a:pt x="893" y="671"/>
                      <a:pt x="97" y="8"/>
                    </a:cubicBezTo>
                    <a:cubicBezTo>
                      <a:pt x="87" y="3"/>
                      <a:pt x="76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4"/>
              <p:cNvSpPr/>
              <p:nvPr/>
            </p:nvSpPr>
            <p:spPr>
              <a:xfrm>
                <a:off x="696400" y="1369225"/>
                <a:ext cx="159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766" extrusionOk="0">
                    <a:moveTo>
                      <a:pt x="52" y="0"/>
                    </a:moveTo>
                    <a:cubicBezTo>
                      <a:pt x="27" y="0"/>
                      <a:pt x="1" y="19"/>
                      <a:pt x="1" y="38"/>
                    </a:cubicBezTo>
                    <a:cubicBezTo>
                      <a:pt x="240" y="993"/>
                      <a:pt x="293" y="1736"/>
                      <a:pt x="81" y="2691"/>
                    </a:cubicBezTo>
                    <a:cubicBezTo>
                      <a:pt x="62" y="2728"/>
                      <a:pt x="109" y="2766"/>
                      <a:pt x="148" y="2766"/>
                    </a:cubicBezTo>
                    <a:cubicBezTo>
                      <a:pt x="164" y="2766"/>
                      <a:pt x="179" y="2760"/>
                      <a:pt x="187" y="2744"/>
                    </a:cubicBezTo>
                    <a:cubicBezTo>
                      <a:pt x="638" y="1948"/>
                      <a:pt x="611" y="781"/>
                      <a:pt x="81" y="11"/>
                    </a:cubicBezTo>
                    <a:cubicBezTo>
                      <a:pt x="73" y="4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4"/>
              <p:cNvSpPr/>
              <p:nvPr/>
            </p:nvSpPr>
            <p:spPr>
              <a:xfrm>
                <a:off x="534575" y="834650"/>
                <a:ext cx="93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210" extrusionOk="0">
                    <a:moveTo>
                      <a:pt x="31" y="1"/>
                    </a:moveTo>
                    <a:cubicBezTo>
                      <a:pt x="14" y="1"/>
                      <a:pt x="1" y="19"/>
                      <a:pt x="1" y="38"/>
                    </a:cubicBezTo>
                    <a:cubicBezTo>
                      <a:pt x="133" y="410"/>
                      <a:pt x="186" y="781"/>
                      <a:pt x="239" y="1179"/>
                    </a:cubicBezTo>
                    <a:cubicBezTo>
                      <a:pt x="239" y="1194"/>
                      <a:pt x="257" y="1210"/>
                      <a:pt x="277" y="1210"/>
                    </a:cubicBezTo>
                    <a:cubicBezTo>
                      <a:pt x="292" y="1210"/>
                      <a:pt x="308" y="1201"/>
                      <a:pt x="319" y="1179"/>
                    </a:cubicBezTo>
                    <a:cubicBezTo>
                      <a:pt x="372" y="781"/>
                      <a:pt x="266" y="383"/>
                      <a:pt x="54" y="38"/>
                    </a:cubicBezTo>
                    <a:lnTo>
                      <a:pt x="54" y="12"/>
                    </a:lnTo>
                    <a:cubicBezTo>
                      <a:pt x="46" y="4"/>
                      <a:pt x="38" y="1"/>
                      <a:pt x="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4"/>
              <p:cNvSpPr/>
              <p:nvPr/>
            </p:nvSpPr>
            <p:spPr>
              <a:xfrm>
                <a:off x="569200" y="903575"/>
                <a:ext cx="14475" cy="3237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295" extrusionOk="0">
                    <a:moveTo>
                      <a:pt x="552" y="0"/>
                    </a:moveTo>
                    <a:cubicBezTo>
                      <a:pt x="539" y="0"/>
                      <a:pt x="526" y="14"/>
                      <a:pt x="526" y="40"/>
                    </a:cubicBezTo>
                    <a:cubicBezTo>
                      <a:pt x="473" y="253"/>
                      <a:pt x="393" y="438"/>
                      <a:pt x="314" y="650"/>
                    </a:cubicBezTo>
                    <a:cubicBezTo>
                      <a:pt x="234" y="836"/>
                      <a:pt x="101" y="1022"/>
                      <a:pt x="22" y="1208"/>
                    </a:cubicBezTo>
                    <a:cubicBezTo>
                      <a:pt x="0" y="1251"/>
                      <a:pt x="32" y="1294"/>
                      <a:pt x="73" y="1294"/>
                    </a:cubicBezTo>
                    <a:cubicBezTo>
                      <a:pt x="82" y="1294"/>
                      <a:pt x="92" y="1292"/>
                      <a:pt x="101" y="1287"/>
                    </a:cubicBezTo>
                    <a:cubicBezTo>
                      <a:pt x="420" y="995"/>
                      <a:pt x="552" y="465"/>
                      <a:pt x="579" y="40"/>
                    </a:cubicBezTo>
                    <a:cubicBezTo>
                      <a:pt x="579" y="14"/>
                      <a:pt x="566" y="0"/>
                      <a:pt x="5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4"/>
              <p:cNvSpPr/>
              <p:nvPr/>
            </p:nvSpPr>
            <p:spPr>
              <a:xfrm>
                <a:off x="562425" y="886000"/>
                <a:ext cx="1927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973" extrusionOk="0">
                    <a:moveTo>
                      <a:pt x="691" y="0"/>
                    </a:moveTo>
                    <a:cubicBezTo>
                      <a:pt x="346" y="107"/>
                      <a:pt x="27" y="584"/>
                      <a:pt x="1" y="929"/>
                    </a:cubicBezTo>
                    <a:cubicBezTo>
                      <a:pt x="1" y="960"/>
                      <a:pt x="28" y="973"/>
                      <a:pt x="56" y="973"/>
                    </a:cubicBezTo>
                    <a:cubicBezTo>
                      <a:pt x="76" y="973"/>
                      <a:pt x="96" y="966"/>
                      <a:pt x="107" y="956"/>
                    </a:cubicBezTo>
                    <a:cubicBezTo>
                      <a:pt x="213" y="796"/>
                      <a:pt x="266" y="611"/>
                      <a:pt x="372" y="451"/>
                    </a:cubicBezTo>
                    <a:cubicBezTo>
                      <a:pt x="505" y="319"/>
                      <a:pt x="638" y="213"/>
                      <a:pt x="744" y="53"/>
                    </a:cubicBezTo>
                    <a:cubicBezTo>
                      <a:pt x="770" y="27"/>
                      <a:pt x="744" y="0"/>
                      <a:pt x="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44"/>
              <p:cNvSpPr/>
              <p:nvPr/>
            </p:nvSpPr>
            <p:spPr>
              <a:xfrm>
                <a:off x="578350" y="948275"/>
                <a:ext cx="97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397" extrusionOk="0">
                    <a:moveTo>
                      <a:pt x="319" y="1"/>
                    </a:moveTo>
                    <a:cubicBezTo>
                      <a:pt x="298" y="1"/>
                      <a:pt x="276" y="9"/>
                      <a:pt x="266" y="30"/>
                    </a:cubicBezTo>
                    <a:cubicBezTo>
                      <a:pt x="107" y="454"/>
                      <a:pt x="1" y="932"/>
                      <a:pt x="186" y="1356"/>
                    </a:cubicBezTo>
                    <a:cubicBezTo>
                      <a:pt x="200" y="1383"/>
                      <a:pt x="226" y="1396"/>
                      <a:pt x="249" y="1396"/>
                    </a:cubicBezTo>
                    <a:cubicBezTo>
                      <a:pt x="273" y="1396"/>
                      <a:pt x="292" y="1383"/>
                      <a:pt x="292" y="1356"/>
                    </a:cubicBezTo>
                    <a:cubicBezTo>
                      <a:pt x="239" y="905"/>
                      <a:pt x="186" y="507"/>
                      <a:pt x="372" y="56"/>
                    </a:cubicBezTo>
                    <a:cubicBezTo>
                      <a:pt x="388" y="23"/>
                      <a:pt x="354" y="1"/>
                      <a:pt x="3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44"/>
              <p:cNvSpPr/>
              <p:nvPr/>
            </p:nvSpPr>
            <p:spPr>
              <a:xfrm>
                <a:off x="730900" y="923800"/>
                <a:ext cx="51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691" extrusionOk="0">
                    <a:moveTo>
                      <a:pt x="80" y="1"/>
                    </a:moveTo>
                    <a:cubicBezTo>
                      <a:pt x="27" y="1"/>
                      <a:pt x="0" y="80"/>
                      <a:pt x="54" y="80"/>
                    </a:cubicBezTo>
                    <a:cubicBezTo>
                      <a:pt x="717" y="266"/>
                      <a:pt x="1353" y="452"/>
                      <a:pt x="1990" y="690"/>
                    </a:cubicBezTo>
                    <a:cubicBezTo>
                      <a:pt x="2017" y="690"/>
                      <a:pt x="2043" y="637"/>
                      <a:pt x="2017" y="611"/>
                    </a:cubicBezTo>
                    <a:cubicBezTo>
                      <a:pt x="1460" y="266"/>
                      <a:pt x="743" y="1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44"/>
              <p:cNvSpPr/>
              <p:nvPr/>
            </p:nvSpPr>
            <p:spPr>
              <a:xfrm>
                <a:off x="760750" y="911025"/>
                <a:ext cx="477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645" extrusionOk="0">
                    <a:moveTo>
                      <a:pt x="278" y="0"/>
                    </a:moveTo>
                    <a:cubicBezTo>
                      <a:pt x="220" y="0"/>
                      <a:pt x="163" y="3"/>
                      <a:pt x="106" y="8"/>
                    </a:cubicBezTo>
                    <a:cubicBezTo>
                      <a:pt x="27" y="8"/>
                      <a:pt x="0" y="114"/>
                      <a:pt x="80" y="140"/>
                    </a:cubicBezTo>
                    <a:cubicBezTo>
                      <a:pt x="717" y="246"/>
                      <a:pt x="1274" y="379"/>
                      <a:pt x="1884" y="644"/>
                    </a:cubicBezTo>
                    <a:cubicBezTo>
                      <a:pt x="1884" y="644"/>
                      <a:pt x="1910" y="618"/>
                      <a:pt x="1884" y="591"/>
                    </a:cubicBezTo>
                    <a:cubicBezTo>
                      <a:pt x="1451" y="230"/>
                      <a:pt x="843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44"/>
              <p:cNvSpPr/>
              <p:nvPr/>
            </p:nvSpPr>
            <p:spPr>
              <a:xfrm>
                <a:off x="706375" y="932900"/>
                <a:ext cx="466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113" extrusionOk="0">
                    <a:moveTo>
                      <a:pt x="28" y="1"/>
                    </a:moveTo>
                    <a:cubicBezTo>
                      <a:pt x="1" y="1"/>
                      <a:pt x="5" y="40"/>
                      <a:pt x="26" y="61"/>
                    </a:cubicBezTo>
                    <a:cubicBezTo>
                      <a:pt x="610" y="379"/>
                      <a:pt x="1194" y="671"/>
                      <a:pt x="1698" y="1096"/>
                    </a:cubicBezTo>
                    <a:cubicBezTo>
                      <a:pt x="1716" y="1108"/>
                      <a:pt x="1735" y="1113"/>
                      <a:pt x="1753" y="1113"/>
                    </a:cubicBezTo>
                    <a:cubicBezTo>
                      <a:pt x="1816" y="1113"/>
                      <a:pt x="1866" y="1051"/>
                      <a:pt x="1804" y="990"/>
                    </a:cubicBezTo>
                    <a:cubicBezTo>
                      <a:pt x="1300" y="565"/>
                      <a:pt x="716" y="167"/>
                      <a:pt x="53" y="8"/>
                    </a:cubicBezTo>
                    <a:cubicBezTo>
                      <a:pt x="43" y="3"/>
                      <a:pt x="35" y="1"/>
                      <a:pt x="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44"/>
              <p:cNvSpPr/>
              <p:nvPr/>
            </p:nvSpPr>
            <p:spPr>
              <a:xfrm>
                <a:off x="640700" y="968875"/>
                <a:ext cx="51750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46" extrusionOk="0">
                    <a:moveTo>
                      <a:pt x="1129" y="1"/>
                    </a:moveTo>
                    <a:cubicBezTo>
                      <a:pt x="744" y="1"/>
                      <a:pt x="356" y="46"/>
                      <a:pt x="54" y="161"/>
                    </a:cubicBezTo>
                    <a:cubicBezTo>
                      <a:pt x="0" y="187"/>
                      <a:pt x="0" y="240"/>
                      <a:pt x="54" y="240"/>
                    </a:cubicBezTo>
                    <a:cubicBezTo>
                      <a:pt x="102" y="244"/>
                      <a:pt x="149" y="246"/>
                      <a:pt x="196" y="246"/>
                    </a:cubicBezTo>
                    <a:cubicBezTo>
                      <a:pt x="487" y="246"/>
                      <a:pt x="761" y="184"/>
                      <a:pt x="1035" y="161"/>
                    </a:cubicBezTo>
                    <a:cubicBezTo>
                      <a:pt x="1208" y="148"/>
                      <a:pt x="1373" y="148"/>
                      <a:pt x="1539" y="148"/>
                    </a:cubicBezTo>
                    <a:cubicBezTo>
                      <a:pt x="1705" y="148"/>
                      <a:pt x="1871" y="148"/>
                      <a:pt x="2043" y="134"/>
                    </a:cubicBezTo>
                    <a:cubicBezTo>
                      <a:pt x="2070" y="134"/>
                      <a:pt x="2070" y="108"/>
                      <a:pt x="2043" y="81"/>
                    </a:cubicBezTo>
                    <a:cubicBezTo>
                      <a:pt x="1776" y="33"/>
                      <a:pt x="1454" y="1"/>
                      <a:pt x="1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2" name="Google Shape;1772;p44"/>
            <p:cNvGrpSpPr/>
            <p:nvPr/>
          </p:nvGrpSpPr>
          <p:grpSpPr>
            <a:xfrm flipH="1">
              <a:off x="5986848" y="2039967"/>
              <a:ext cx="2109814" cy="2426913"/>
              <a:chOff x="1462994" y="2947875"/>
              <a:chExt cx="1602350" cy="1843179"/>
            </a:xfrm>
          </p:grpSpPr>
          <p:grpSp>
            <p:nvGrpSpPr>
              <p:cNvPr id="1773" name="Google Shape;1773;p44"/>
              <p:cNvGrpSpPr/>
              <p:nvPr/>
            </p:nvGrpSpPr>
            <p:grpSpPr>
              <a:xfrm>
                <a:off x="1791932" y="2947875"/>
                <a:ext cx="1273413" cy="1517207"/>
                <a:chOff x="1791932" y="2947875"/>
                <a:chExt cx="1273413" cy="1517207"/>
              </a:xfrm>
            </p:grpSpPr>
            <p:grpSp>
              <p:nvGrpSpPr>
                <p:cNvPr id="1774" name="Google Shape;1774;p44"/>
                <p:cNvGrpSpPr/>
                <p:nvPr/>
              </p:nvGrpSpPr>
              <p:grpSpPr>
                <a:xfrm>
                  <a:off x="1791932" y="2947875"/>
                  <a:ext cx="1273413" cy="1517207"/>
                  <a:chOff x="1791932" y="2947875"/>
                  <a:chExt cx="1273413" cy="1517207"/>
                </a:xfrm>
              </p:grpSpPr>
              <p:sp>
                <p:nvSpPr>
                  <p:cNvPr id="1775" name="Google Shape;1775;p44"/>
                  <p:cNvSpPr/>
                  <p:nvPr/>
                </p:nvSpPr>
                <p:spPr>
                  <a:xfrm>
                    <a:off x="1791932" y="3963722"/>
                    <a:ext cx="1044031" cy="501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69" h="26541" extrusionOk="0">
                        <a:moveTo>
                          <a:pt x="13695" y="1"/>
                        </a:moveTo>
                        <a:cubicBezTo>
                          <a:pt x="11103" y="1"/>
                          <a:pt x="8752" y="929"/>
                          <a:pt x="6072" y="3048"/>
                        </a:cubicBezTo>
                        <a:cubicBezTo>
                          <a:pt x="2414" y="6006"/>
                          <a:pt x="0" y="9509"/>
                          <a:pt x="7318" y="13323"/>
                        </a:cubicBezTo>
                        <a:cubicBezTo>
                          <a:pt x="15569" y="17449"/>
                          <a:pt x="25766" y="20952"/>
                          <a:pt x="31604" y="24221"/>
                        </a:cubicBezTo>
                        <a:cubicBezTo>
                          <a:pt x="34323" y="25744"/>
                          <a:pt x="36653" y="26540"/>
                          <a:pt x="39067" y="26540"/>
                        </a:cubicBezTo>
                        <a:cubicBezTo>
                          <a:pt x="41837" y="26540"/>
                          <a:pt x="44716" y="25492"/>
                          <a:pt x="48418" y="23287"/>
                        </a:cubicBezTo>
                        <a:cubicBezTo>
                          <a:pt x="55268" y="19084"/>
                          <a:pt x="52933" y="16359"/>
                          <a:pt x="47095" y="13323"/>
                        </a:cubicBezTo>
                        <a:cubicBezTo>
                          <a:pt x="41334" y="10210"/>
                          <a:pt x="29035" y="5150"/>
                          <a:pt x="22185" y="2270"/>
                        </a:cubicBezTo>
                        <a:cubicBezTo>
                          <a:pt x="18817" y="832"/>
                          <a:pt x="16148" y="1"/>
                          <a:pt x="13695" y="1"/>
                        </a:cubicBezTo>
                        <a:close/>
                      </a:path>
                    </a:pathLst>
                  </a:custGeom>
                  <a:solidFill>
                    <a:srgbClr val="D37324">
                      <a:alpha val="260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6" name="Google Shape;1776;p44"/>
                  <p:cNvSpPr/>
                  <p:nvPr/>
                </p:nvSpPr>
                <p:spPr>
                  <a:xfrm>
                    <a:off x="2871231" y="3066976"/>
                    <a:ext cx="180872" cy="201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75" h="10666" extrusionOk="0">
                        <a:moveTo>
                          <a:pt x="9575" y="1"/>
                        </a:moveTo>
                        <a:cubicBezTo>
                          <a:pt x="9575" y="1"/>
                          <a:pt x="7707" y="79"/>
                          <a:pt x="5994" y="1091"/>
                        </a:cubicBezTo>
                        <a:cubicBezTo>
                          <a:pt x="3425" y="2414"/>
                          <a:pt x="2336" y="2959"/>
                          <a:pt x="1557" y="5683"/>
                        </a:cubicBezTo>
                        <a:cubicBezTo>
                          <a:pt x="934" y="7629"/>
                          <a:pt x="0" y="9965"/>
                          <a:pt x="0" y="9965"/>
                        </a:cubicBezTo>
                        <a:lnTo>
                          <a:pt x="1401" y="10665"/>
                        </a:lnTo>
                        <a:cubicBezTo>
                          <a:pt x="1401" y="10665"/>
                          <a:pt x="2647" y="8252"/>
                          <a:pt x="3347" y="7629"/>
                        </a:cubicBezTo>
                        <a:cubicBezTo>
                          <a:pt x="4204" y="6851"/>
                          <a:pt x="6383" y="6618"/>
                          <a:pt x="7940" y="4983"/>
                        </a:cubicBezTo>
                        <a:cubicBezTo>
                          <a:pt x="9497" y="3270"/>
                          <a:pt x="9575" y="1"/>
                          <a:pt x="9575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7" name="Google Shape;1777;p44"/>
                  <p:cNvSpPr/>
                  <p:nvPr/>
                </p:nvSpPr>
                <p:spPr>
                  <a:xfrm>
                    <a:off x="1843482" y="3344905"/>
                    <a:ext cx="133741" cy="1815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80" h="9611" extrusionOk="0">
                        <a:moveTo>
                          <a:pt x="5990" y="0"/>
                        </a:moveTo>
                        <a:lnTo>
                          <a:pt x="5990" y="0"/>
                        </a:lnTo>
                        <a:cubicBezTo>
                          <a:pt x="5990" y="0"/>
                          <a:pt x="1708" y="2180"/>
                          <a:pt x="774" y="4904"/>
                        </a:cubicBezTo>
                        <a:cubicBezTo>
                          <a:pt x="0" y="7097"/>
                          <a:pt x="883" y="9611"/>
                          <a:pt x="2847" y="9611"/>
                        </a:cubicBezTo>
                        <a:cubicBezTo>
                          <a:pt x="3253" y="9611"/>
                          <a:pt x="3706" y="9503"/>
                          <a:pt x="4199" y="9263"/>
                        </a:cubicBezTo>
                        <a:cubicBezTo>
                          <a:pt x="7080" y="7862"/>
                          <a:pt x="5990" y="0"/>
                          <a:pt x="599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8" name="Google Shape;1778;p44"/>
                  <p:cNvSpPr/>
                  <p:nvPr/>
                </p:nvSpPr>
                <p:spPr>
                  <a:xfrm>
                    <a:off x="2043376" y="3369840"/>
                    <a:ext cx="245570" cy="669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0" h="35422" extrusionOk="0">
                        <a:moveTo>
                          <a:pt x="3730" y="1"/>
                        </a:moveTo>
                        <a:cubicBezTo>
                          <a:pt x="1637" y="1"/>
                          <a:pt x="1036" y="2128"/>
                          <a:pt x="2180" y="6231"/>
                        </a:cubicBezTo>
                        <a:cubicBezTo>
                          <a:pt x="3425" y="11057"/>
                          <a:pt x="3970" y="16739"/>
                          <a:pt x="623" y="18530"/>
                        </a:cubicBezTo>
                        <a:cubicBezTo>
                          <a:pt x="0" y="20865"/>
                          <a:pt x="1012" y="25769"/>
                          <a:pt x="1090" y="28805"/>
                        </a:cubicBezTo>
                        <a:cubicBezTo>
                          <a:pt x="1168" y="31918"/>
                          <a:pt x="2336" y="32386"/>
                          <a:pt x="2336" y="32386"/>
                        </a:cubicBezTo>
                        <a:cubicBezTo>
                          <a:pt x="2336" y="32386"/>
                          <a:pt x="2024" y="34020"/>
                          <a:pt x="2024" y="35421"/>
                        </a:cubicBezTo>
                        <a:cubicBezTo>
                          <a:pt x="2024" y="35421"/>
                          <a:pt x="2647" y="33164"/>
                          <a:pt x="5216" y="32697"/>
                        </a:cubicBezTo>
                        <a:cubicBezTo>
                          <a:pt x="5060" y="32463"/>
                          <a:pt x="4827" y="32152"/>
                          <a:pt x="4593" y="31763"/>
                        </a:cubicBezTo>
                        <a:cubicBezTo>
                          <a:pt x="4048" y="28805"/>
                          <a:pt x="3737" y="24524"/>
                          <a:pt x="3425" y="23200"/>
                        </a:cubicBezTo>
                        <a:cubicBezTo>
                          <a:pt x="2881" y="21021"/>
                          <a:pt x="4749" y="19464"/>
                          <a:pt x="6150" y="18530"/>
                        </a:cubicBezTo>
                        <a:cubicBezTo>
                          <a:pt x="7551" y="17518"/>
                          <a:pt x="10820" y="16194"/>
                          <a:pt x="11910" y="11213"/>
                        </a:cubicBezTo>
                        <a:cubicBezTo>
                          <a:pt x="13000" y="6231"/>
                          <a:pt x="6850" y="782"/>
                          <a:pt x="4827" y="159"/>
                        </a:cubicBezTo>
                        <a:cubicBezTo>
                          <a:pt x="4425" y="53"/>
                          <a:pt x="4059" y="1"/>
                          <a:pt x="3730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9" name="Google Shape;1779;p44"/>
                  <p:cNvSpPr/>
                  <p:nvPr/>
                </p:nvSpPr>
                <p:spPr>
                  <a:xfrm>
                    <a:off x="2081610" y="3987467"/>
                    <a:ext cx="85723" cy="66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8" h="3540" extrusionOk="0">
                        <a:moveTo>
                          <a:pt x="3192" y="1"/>
                        </a:moveTo>
                        <a:cubicBezTo>
                          <a:pt x="623" y="468"/>
                          <a:pt x="0" y="2725"/>
                          <a:pt x="0" y="2725"/>
                        </a:cubicBezTo>
                        <a:cubicBezTo>
                          <a:pt x="707" y="3272"/>
                          <a:pt x="1653" y="3539"/>
                          <a:pt x="2471" y="3539"/>
                        </a:cubicBezTo>
                        <a:cubicBezTo>
                          <a:pt x="3634" y="3539"/>
                          <a:pt x="4537" y="2998"/>
                          <a:pt x="4126" y="1947"/>
                        </a:cubicBezTo>
                        <a:cubicBezTo>
                          <a:pt x="3815" y="1169"/>
                          <a:pt x="3581" y="624"/>
                          <a:pt x="319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0" name="Google Shape;1780;p44"/>
                  <p:cNvSpPr/>
                  <p:nvPr/>
                </p:nvSpPr>
                <p:spPr>
                  <a:xfrm>
                    <a:off x="2588901" y="3660500"/>
                    <a:ext cx="147059" cy="61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5" h="32813" extrusionOk="0">
                        <a:moveTo>
                          <a:pt x="3681" y="1"/>
                        </a:moveTo>
                        <a:cubicBezTo>
                          <a:pt x="2500" y="1"/>
                          <a:pt x="1552" y="860"/>
                          <a:pt x="857" y="3143"/>
                        </a:cubicBezTo>
                        <a:cubicBezTo>
                          <a:pt x="1" y="5711"/>
                          <a:pt x="1558" y="12951"/>
                          <a:pt x="2336" y="15909"/>
                        </a:cubicBezTo>
                        <a:cubicBezTo>
                          <a:pt x="1791" y="17076"/>
                          <a:pt x="2180" y="18322"/>
                          <a:pt x="2647" y="18711"/>
                        </a:cubicBezTo>
                        <a:cubicBezTo>
                          <a:pt x="2180" y="21980"/>
                          <a:pt x="1480" y="27585"/>
                          <a:pt x="1480" y="28208"/>
                        </a:cubicBezTo>
                        <a:cubicBezTo>
                          <a:pt x="1558" y="29142"/>
                          <a:pt x="2881" y="29765"/>
                          <a:pt x="2881" y="29765"/>
                        </a:cubicBezTo>
                        <a:lnTo>
                          <a:pt x="2569" y="31866"/>
                        </a:lnTo>
                        <a:cubicBezTo>
                          <a:pt x="2569" y="31866"/>
                          <a:pt x="4293" y="32812"/>
                          <a:pt x="5468" y="32812"/>
                        </a:cubicBezTo>
                        <a:cubicBezTo>
                          <a:pt x="6077" y="32812"/>
                          <a:pt x="6539" y="32559"/>
                          <a:pt x="6539" y="31788"/>
                        </a:cubicBezTo>
                        <a:cubicBezTo>
                          <a:pt x="6539" y="30699"/>
                          <a:pt x="6228" y="30854"/>
                          <a:pt x="5372" y="29220"/>
                        </a:cubicBezTo>
                        <a:cubicBezTo>
                          <a:pt x="5138" y="28675"/>
                          <a:pt x="4983" y="27196"/>
                          <a:pt x="4905" y="26262"/>
                        </a:cubicBezTo>
                        <a:cubicBezTo>
                          <a:pt x="4282" y="22058"/>
                          <a:pt x="5994" y="20268"/>
                          <a:pt x="6539" y="16531"/>
                        </a:cubicBezTo>
                        <a:cubicBezTo>
                          <a:pt x="6851" y="13651"/>
                          <a:pt x="6929" y="10693"/>
                          <a:pt x="6929" y="7969"/>
                        </a:cubicBezTo>
                        <a:cubicBezTo>
                          <a:pt x="7006" y="5167"/>
                          <a:pt x="7785" y="1819"/>
                          <a:pt x="5917" y="730"/>
                        </a:cubicBezTo>
                        <a:cubicBezTo>
                          <a:pt x="5099" y="278"/>
                          <a:pt x="4352" y="1"/>
                          <a:pt x="368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1" name="Google Shape;1781;p44"/>
                  <p:cNvSpPr/>
                  <p:nvPr/>
                </p:nvSpPr>
                <p:spPr>
                  <a:xfrm>
                    <a:off x="1872800" y="3283701"/>
                    <a:ext cx="1011673" cy="604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56" h="32023" extrusionOk="0">
                        <a:moveTo>
                          <a:pt x="13036" y="1"/>
                        </a:moveTo>
                        <a:cubicBezTo>
                          <a:pt x="9935" y="1"/>
                          <a:pt x="6944" y="1185"/>
                          <a:pt x="4438" y="3240"/>
                        </a:cubicBezTo>
                        <a:cubicBezTo>
                          <a:pt x="1" y="6899"/>
                          <a:pt x="468" y="12503"/>
                          <a:pt x="857" y="14216"/>
                        </a:cubicBezTo>
                        <a:cubicBezTo>
                          <a:pt x="1791" y="18808"/>
                          <a:pt x="6306" y="21844"/>
                          <a:pt x="10821" y="23168"/>
                        </a:cubicBezTo>
                        <a:cubicBezTo>
                          <a:pt x="12144" y="23635"/>
                          <a:pt x="15803" y="24724"/>
                          <a:pt x="18060" y="26748"/>
                        </a:cubicBezTo>
                        <a:cubicBezTo>
                          <a:pt x="21981" y="30102"/>
                          <a:pt x="27020" y="32023"/>
                          <a:pt x="32029" y="32023"/>
                        </a:cubicBezTo>
                        <a:cubicBezTo>
                          <a:pt x="35273" y="32023"/>
                          <a:pt x="38505" y="31217"/>
                          <a:pt x="41413" y="29473"/>
                        </a:cubicBezTo>
                        <a:cubicBezTo>
                          <a:pt x="41880" y="29161"/>
                          <a:pt x="45149" y="26048"/>
                          <a:pt x="46005" y="25036"/>
                        </a:cubicBezTo>
                        <a:cubicBezTo>
                          <a:pt x="50131" y="19976"/>
                          <a:pt x="53167" y="16162"/>
                          <a:pt x="53167" y="10635"/>
                        </a:cubicBezTo>
                        <a:cubicBezTo>
                          <a:pt x="53167" y="10557"/>
                          <a:pt x="53167" y="10401"/>
                          <a:pt x="53167" y="10246"/>
                        </a:cubicBezTo>
                        <a:cubicBezTo>
                          <a:pt x="53322" y="9545"/>
                          <a:pt x="53478" y="8767"/>
                          <a:pt x="53556" y="8066"/>
                        </a:cubicBezTo>
                        <a:cubicBezTo>
                          <a:pt x="50209" y="7677"/>
                          <a:pt x="46550" y="5342"/>
                          <a:pt x="44838" y="2306"/>
                        </a:cubicBezTo>
                        <a:cubicBezTo>
                          <a:pt x="43748" y="3863"/>
                          <a:pt x="41335" y="5965"/>
                          <a:pt x="39155" y="7444"/>
                        </a:cubicBezTo>
                        <a:cubicBezTo>
                          <a:pt x="38178" y="7159"/>
                          <a:pt x="36924" y="7044"/>
                          <a:pt x="35650" y="7044"/>
                        </a:cubicBezTo>
                        <a:cubicBezTo>
                          <a:pt x="34487" y="7044"/>
                          <a:pt x="33308" y="7139"/>
                          <a:pt x="32305" y="7288"/>
                        </a:cubicBezTo>
                        <a:cubicBezTo>
                          <a:pt x="27557" y="6120"/>
                          <a:pt x="22731" y="3162"/>
                          <a:pt x="18216" y="1138"/>
                        </a:cubicBezTo>
                        <a:cubicBezTo>
                          <a:pt x="16498" y="362"/>
                          <a:pt x="14750" y="1"/>
                          <a:pt x="130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2" name="Google Shape;1782;p44"/>
                  <p:cNvSpPr/>
                  <p:nvPr/>
                </p:nvSpPr>
                <p:spPr>
                  <a:xfrm>
                    <a:off x="1903685" y="3430174"/>
                    <a:ext cx="980788" cy="4588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921" h="24291" extrusionOk="0">
                        <a:moveTo>
                          <a:pt x="50364" y="1"/>
                        </a:moveTo>
                        <a:cubicBezTo>
                          <a:pt x="47873" y="5917"/>
                          <a:pt x="44604" y="12767"/>
                          <a:pt x="40167" y="17593"/>
                        </a:cubicBezTo>
                        <a:cubicBezTo>
                          <a:pt x="37831" y="20105"/>
                          <a:pt x="35296" y="21220"/>
                          <a:pt x="32518" y="21220"/>
                        </a:cubicBezTo>
                        <a:cubicBezTo>
                          <a:pt x="30390" y="21220"/>
                          <a:pt x="28120" y="20565"/>
                          <a:pt x="25688" y="19383"/>
                        </a:cubicBezTo>
                        <a:cubicBezTo>
                          <a:pt x="19539" y="16348"/>
                          <a:pt x="14635" y="9731"/>
                          <a:pt x="7318" y="9342"/>
                        </a:cubicBezTo>
                        <a:cubicBezTo>
                          <a:pt x="4827" y="9186"/>
                          <a:pt x="2336" y="9108"/>
                          <a:pt x="0" y="8641"/>
                        </a:cubicBezTo>
                        <a:lnTo>
                          <a:pt x="0" y="8641"/>
                        </a:lnTo>
                        <a:cubicBezTo>
                          <a:pt x="1713" y="12066"/>
                          <a:pt x="5449" y="14324"/>
                          <a:pt x="9186" y="15414"/>
                        </a:cubicBezTo>
                        <a:cubicBezTo>
                          <a:pt x="10509" y="15881"/>
                          <a:pt x="14168" y="16970"/>
                          <a:pt x="16425" y="18994"/>
                        </a:cubicBezTo>
                        <a:cubicBezTo>
                          <a:pt x="20330" y="22382"/>
                          <a:pt x="25345" y="24291"/>
                          <a:pt x="30334" y="24291"/>
                        </a:cubicBezTo>
                        <a:cubicBezTo>
                          <a:pt x="33599" y="24291"/>
                          <a:pt x="36853" y="23474"/>
                          <a:pt x="39778" y="21719"/>
                        </a:cubicBezTo>
                        <a:cubicBezTo>
                          <a:pt x="40245" y="21407"/>
                          <a:pt x="43514" y="18294"/>
                          <a:pt x="44370" y="17282"/>
                        </a:cubicBezTo>
                        <a:cubicBezTo>
                          <a:pt x="48574" y="12222"/>
                          <a:pt x="51532" y="8486"/>
                          <a:pt x="51532" y="2959"/>
                        </a:cubicBezTo>
                        <a:cubicBezTo>
                          <a:pt x="51532" y="2803"/>
                          <a:pt x="51532" y="2647"/>
                          <a:pt x="51532" y="2492"/>
                        </a:cubicBezTo>
                        <a:cubicBezTo>
                          <a:pt x="51687" y="1791"/>
                          <a:pt x="51843" y="1013"/>
                          <a:pt x="51921" y="312"/>
                        </a:cubicBezTo>
                        <a:cubicBezTo>
                          <a:pt x="51376" y="234"/>
                          <a:pt x="50909" y="157"/>
                          <a:pt x="50364" y="1"/>
                        </a:cubicBezTo>
                        <a:close/>
                      </a:path>
                    </a:pathLst>
                  </a:custGeom>
                  <a:solidFill>
                    <a:srgbClr val="5B361D">
                      <a:alpha val="1412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3" name="Google Shape;1783;p44"/>
                  <p:cNvSpPr/>
                  <p:nvPr/>
                </p:nvSpPr>
                <p:spPr>
                  <a:xfrm>
                    <a:off x="1937498" y="3283701"/>
                    <a:ext cx="817578" cy="22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281" h="11657" extrusionOk="0">
                        <a:moveTo>
                          <a:pt x="9611" y="1"/>
                        </a:moveTo>
                        <a:cubicBezTo>
                          <a:pt x="6510" y="1"/>
                          <a:pt x="3519" y="1185"/>
                          <a:pt x="1013" y="3240"/>
                        </a:cubicBezTo>
                        <a:cubicBezTo>
                          <a:pt x="624" y="3551"/>
                          <a:pt x="312" y="3941"/>
                          <a:pt x="1" y="4252"/>
                        </a:cubicBezTo>
                        <a:cubicBezTo>
                          <a:pt x="2137" y="2970"/>
                          <a:pt x="4563" y="2267"/>
                          <a:pt x="7137" y="2267"/>
                        </a:cubicBezTo>
                        <a:cubicBezTo>
                          <a:pt x="8784" y="2267"/>
                          <a:pt x="10491" y="2555"/>
                          <a:pt x="12222" y="3162"/>
                        </a:cubicBezTo>
                        <a:cubicBezTo>
                          <a:pt x="16892" y="4797"/>
                          <a:pt x="20862" y="7988"/>
                          <a:pt x="25299" y="10168"/>
                        </a:cubicBezTo>
                        <a:cubicBezTo>
                          <a:pt x="27317" y="11122"/>
                          <a:pt x="29698" y="11656"/>
                          <a:pt x="32091" y="11656"/>
                        </a:cubicBezTo>
                        <a:cubicBezTo>
                          <a:pt x="36528" y="11656"/>
                          <a:pt x="41005" y="9819"/>
                          <a:pt x="43281" y="5420"/>
                        </a:cubicBezTo>
                        <a:cubicBezTo>
                          <a:pt x="41413" y="4408"/>
                          <a:pt x="42425" y="4018"/>
                          <a:pt x="41413" y="2306"/>
                        </a:cubicBezTo>
                        <a:cubicBezTo>
                          <a:pt x="40323" y="3863"/>
                          <a:pt x="37910" y="5965"/>
                          <a:pt x="35730" y="7521"/>
                        </a:cubicBezTo>
                        <a:cubicBezTo>
                          <a:pt x="34717" y="7183"/>
                          <a:pt x="33405" y="7052"/>
                          <a:pt x="32082" y="7052"/>
                        </a:cubicBezTo>
                        <a:cubicBezTo>
                          <a:pt x="30966" y="7052"/>
                          <a:pt x="29841" y="7145"/>
                          <a:pt x="28880" y="7288"/>
                        </a:cubicBezTo>
                        <a:cubicBezTo>
                          <a:pt x="24132" y="6120"/>
                          <a:pt x="19306" y="3162"/>
                          <a:pt x="14791" y="1138"/>
                        </a:cubicBezTo>
                        <a:cubicBezTo>
                          <a:pt x="13073" y="362"/>
                          <a:pt x="11325" y="1"/>
                          <a:pt x="9611" y="1"/>
                        </a:cubicBezTo>
                        <a:close/>
                      </a:path>
                    </a:pathLst>
                  </a:custGeom>
                  <a:solidFill>
                    <a:srgbClr val="5B361D">
                      <a:alpha val="1412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44"/>
                  <p:cNvSpPr/>
                  <p:nvPr/>
                </p:nvSpPr>
                <p:spPr>
                  <a:xfrm>
                    <a:off x="2691832" y="3237383"/>
                    <a:ext cx="367637" cy="369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62" h="19548" extrusionOk="0">
                        <a:moveTo>
                          <a:pt x="8781" y="0"/>
                        </a:moveTo>
                        <a:cubicBezTo>
                          <a:pt x="8659" y="0"/>
                          <a:pt x="8535" y="3"/>
                          <a:pt x="8408" y="10"/>
                        </a:cubicBezTo>
                        <a:cubicBezTo>
                          <a:pt x="3503" y="321"/>
                          <a:pt x="1" y="5381"/>
                          <a:pt x="468" y="8494"/>
                        </a:cubicBezTo>
                        <a:cubicBezTo>
                          <a:pt x="857" y="11219"/>
                          <a:pt x="3270" y="13321"/>
                          <a:pt x="5917" y="13632"/>
                        </a:cubicBezTo>
                        <a:cubicBezTo>
                          <a:pt x="7084" y="15656"/>
                          <a:pt x="10354" y="16901"/>
                          <a:pt x="12533" y="17991"/>
                        </a:cubicBezTo>
                        <a:cubicBezTo>
                          <a:pt x="13623" y="18536"/>
                          <a:pt x="14168" y="19548"/>
                          <a:pt x="15413" y="19548"/>
                        </a:cubicBezTo>
                        <a:cubicBezTo>
                          <a:pt x="17515" y="19548"/>
                          <a:pt x="19461" y="18069"/>
                          <a:pt x="18527" y="16434"/>
                        </a:cubicBezTo>
                        <a:cubicBezTo>
                          <a:pt x="16970" y="13943"/>
                          <a:pt x="15802" y="11219"/>
                          <a:pt x="14168" y="8728"/>
                        </a:cubicBezTo>
                        <a:cubicBezTo>
                          <a:pt x="14635" y="5536"/>
                          <a:pt x="14635" y="3512"/>
                          <a:pt x="12300" y="1411"/>
                        </a:cubicBezTo>
                        <a:cubicBezTo>
                          <a:pt x="11227" y="410"/>
                          <a:pt x="10155" y="0"/>
                          <a:pt x="878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44"/>
                  <p:cNvSpPr/>
                  <p:nvPr/>
                </p:nvSpPr>
                <p:spPr>
                  <a:xfrm>
                    <a:off x="2696253" y="3314020"/>
                    <a:ext cx="335279" cy="292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9" h="15491" extrusionOk="0">
                        <a:moveTo>
                          <a:pt x="1557" y="0"/>
                        </a:moveTo>
                        <a:lnTo>
                          <a:pt x="1557" y="0"/>
                        </a:lnTo>
                        <a:cubicBezTo>
                          <a:pt x="545" y="1479"/>
                          <a:pt x="0" y="3114"/>
                          <a:pt x="234" y="4437"/>
                        </a:cubicBezTo>
                        <a:cubicBezTo>
                          <a:pt x="623" y="7162"/>
                          <a:pt x="3036" y="9264"/>
                          <a:pt x="5683" y="9575"/>
                        </a:cubicBezTo>
                        <a:cubicBezTo>
                          <a:pt x="6850" y="11599"/>
                          <a:pt x="10042" y="12844"/>
                          <a:pt x="12221" y="13934"/>
                        </a:cubicBezTo>
                        <a:cubicBezTo>
                          <a:pt x="13389" y="14479"/>
                          <a:pt x="13934" y="15491"/>
                          <a:pt x="15179" y="15491"/>
                        </a:cubicBezTo>
                        <a:cubicBezTo>
                          <a:pt x="16191" y="15491"/>
                          <a:pt x="17125" y="15102"/>
                          <a:pt x="17748" y="14635"/>
                        </a:cubicBezTo>
                        <a:cubicBezTo>
                          <a:pt x="15413" y="13156"/>
                          <a:pt x="14790" y="14557"/>
                          <a:pt x="12688" y="12766"/>
                        </a:cubicBezTo>
                        <a:lnTo>
                          <a:pt x="12688" y="12689"/>
                        </a:lnTo>
                        <a:cubicBezTo>
                          <a:pt x="11054" y="11287"/>
                          <a:pt x="10509" y="10587"/>
                          <a:pt x="8952" y="9808"/>
                        </a:cubicBezTo>
                        <a:cubicBezTo>
                          <a:pt x="7084" y="8719"/>
                          <a:pt x="5293" y="8252"/>
                          <a:pt x="3737" y="6539"/>
                        </a:cubicBezTo>
                        <a:cubicBezTo>
                          <a:pt x="2180" y="4749"/>
                          <a:pt x="1168" y="2958"/>
                          <a:pt x="1557" y="0"/>
                        </a:cubicBezTo>
                        <a:close/>
                      </a:path>
                    </a:pathLst>
                  </a:custGeom>
                  <a:solidFill>
                    <a:srgbClr val="5B361D">
                      <a:alpha val="1412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6" name="Google Shape;1786;p44"/>
                  <p:cNvSpPr/>
                  <p:nvPr/>
                </p:nvSpPr>
                <p:spPr>
                  <a:xfrm>
                    <a:off x="2437441" y="3745788"/>
                    <a:ext cx="147078" cy="61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86" h="32813" extrusionOk="0">
                        <a:moveTo>
                          <a:pt x="3681" y="0"/>
                        </a:moveTo>
                        <a:cubicBezTo>
                          <a:pt x="2500" y="0"/>
                          <a:pt x="1552" y="860"/>
                          <a:pt x="857" y="3143"/>
                        </a:cubicBezTo>
                        <a:cubicBezTo>
                          <a:pt x="1" y="5711"/>
                          <a:pt x="1558" y="12873"/>
                          <a:pt x="2336" y="15909"/>
                        </a:cubicBezTo>
                        <a:cubicBezTo>
                          <a:pt x="1714" y="17076"/>
                          <a:pt x="2181" y="18322"/>
                          <a:pt x="2648" y="18711"/>
                        </a:cubicBezTo>
                        <a:cubicBezTo>
                          <a:pt x="2181" y="21980"/>
                          <a:pt x="1480" y="27585"/>
                          <a:pt x="1480" y="28208"/>
                        </a:cubicBezTo>
                        <a:cubicBezTo>
                          <a:pt x="1558" y="29142"/>
                          <a:pt x="2881" y="29764"/>
                          <a:pt x="2881" y="29764"/>
                        </a:cubicBezTo>
                        <a:lnTo>
                          <a:pt x="2492" y="31866"/>
                        </a:lnTo>
                        <a:cubicBezTo>
                          <a:pt x="2492" y="31866"/>
                          <a:pt x="4249" y="32812"/>
                          <a:pt x="5448" y="32812"/>
                        </a:cubicBezTo>
                        <a:cubicBezTo>
                          <a:pt x="6069" y="32812"/>
                          <a:pt x="6540" y="32558"/>
                          <a:pt x="6540" y="31788"/>
                        </a:cubicBezTo>
                        <a:cubicBezTo>
                          <a:pt x="6462" y="30698"/>
                          <a:pt x="6228" y="31166"/>
                          <a:pt x="5372" y="29531"/>
                        </a:cubicBezTo>
                        <a:cubicBezTo>
                          <a:pt x="5139" y="28908"/>
                          <a:pt x="4983" y="27196"/>
                          <a:pt x="4905" y="26262"/>
                        </a:cubicBezTo>
                        <a:cubicBezTo>
                          <a:pt x="4282" y="21980"/>
                          <a:pt x="5995" y="20190"/>
                          <a:pt x="6462" y="16531"/>
                        </a:cubicBezTo>
                        <a:cubicBezTo>
                          <a:pt x="6851" y="13651"/>
                          <a:pt x="6929" y="10693"/>
                          <a:pt x="6929" y="7969"/>
                        </a:cubicBezTo>
                        <a:cubicBezTo>
                          <a:pt x="7007" y="5166"/>
                          <a:pt x="7785" y="1819"/>
                          <a:pt x="5839" y="729"/>
                        </a:cubicBezTo>
                        <a:lnTo>
                          <a:pt x="5917" y="729"/>
                        </a:lnTo>
                        <a:cubicBezTo>
                          <a:pt x="5099" y="278"/>
                          <a:pt x="4352" y="0"/>
                          <a:pt x="368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7" name="Google Shape;1787;p44"/>
                  <p:cNvSpPr/>
                  <p:nvPr/>
                </p:nvSpPr>
                <p:spPr>
                  <a:xfrm>
                    <a:off x="2955046" y="3344905"/>
                    <a:ext cx="27957" cy="5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3036" extrusionOk="0">
                        <a:moveTo>
                          <a:pt x="0" y="0"/>
                        </a:moveTo>
                        <a:cubicBezTo>
                          <a:pt x="0" y="0"/>
                          <a:pt x="78" y="1012"/>
                          <a:pt x="0" y="1713"/>
                        </a:cubicBezTo>
                        <a:cubicBezTo>
                          <a:pt x="0" y="2491"/>
                          <a:pt x="234" y="3036"/>
                          <a:pt x="234" y="3036"/>
                        </a:cubicBezTo>
                        <a:cubicBezTo>
                          <a:pt x="234" y="3036"/>
                          <a:pt x="1479" y="12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8" name="Google Shape;1788;p44"/>
                  <p:cNvSpPr/>
                  <p:nvPr/>
                </p:nvSpPr>
                <p:spPr>
                  <a:xfrm>
                    <a:off x="2986951" y="3542759"/>
                    <a:ext cx="78394" cy="60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0" h="3227" extrusionOk="0">
                        <a:moveTo>
                          <a:pt x="2500" y="1"/>
                        </a:moveTo>
                        <a:cubicBezTo>
                          <a:pt x="2062" y="1"/>
                          <a:pt x="1581" y="657"/>
                          <a:pt x="1581" y="657"/>
                        </a:cubicBezTo>
                        <a:cubicBezTo>
                          <a:pt x="1581" y="657"/>
                          <a:pt x="1383" y="620"/>
                          <a:pt x="1131" y="620"/>
                        </a:cubicBezTo>
                        <a:cubicBezTo>
                          <a:pt x="660" y="620"/>
                          <a:pt x="0" y="752"/>
                          <a:pt x="102" y="1514"/>
                        </a:cubicBezTo>
                        <a:cubicBezTo>
                          <a:pt x="257" y="2681"/>
                          <a:pt x="958" y="3226"/>
                          <a:pt x="958" y="3226"/>
                        </a:cubicBezTo>
                        <a:cubicBezTo>
                          <a:pt x="958" y="3226"/>
                          <a:pt x="4149" y="2603"/>
                          <a:pt x="2904" y="268"/>
                        </a:cubicBezTo>
                        <a:cubicBezTo>
                          <a:pt x="2787" y="74"/>
                          <a:pt x="2646" y="1"/>
                          <a:pt x="25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9" name="Google Shape;1789;p44"/>
                  <p:cNvSpPr/>
                  <p:nvPr/>
                </p:nvSpPr>
                <p:spPr>
                  <a:xfrm>
                    <a:off x="2830050" y="3292032"/>
                    <a:ext cx="189164" cy="2404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4" h="12728" extrusionOk="0">
                        <a:moveTo>
                          <a:pt x="3664" y="1"/>
                        </a:moveTo>
                        <a:cubicBezTo>
                          <a:pt x="3431" y="1"/>
                          <a:pt x="3170" y="48"/>
                          <a:pt x="2881" y="152"/>
                        </a:cubicBezTo>
                        <a:lnTo>
                          <a:pt x="2803" y="152"/>
                        </a:lnTo>
                        <a:cubicBezTo>
                          <a:pt x="1480" y="619"/>
                          <a:pt x="1" y="1242"/>
                          <a:pt x="1013" y="2799"/>
                        </a:cubicBezTo>
                        <a:cubicBezTo>
                          <a:pt x="2025" y="4278"/>
                          <a:pt x="3192" y="4589"/>
                          <a:pt x="4204" y="6380"/>
                        </a:cubicBezTo>
                        <a:cubicBezTo>
                          <a:pt x="5216" y="8014"/>
                          <a:pt x="6306" y="10583"/>
                          <a:pt x="7629" y="11907"/>
                        </a:cubicBezTo>
                        <a:cubicBezTo>
                          <a:pt x="8187" y="12497"/>
                          <a:pt x="8744" y="12728"/>
                          <a:pt x="9156" y="12728"/>
                        </a:cubicBezTo>
                        <a:cubicBezTo>
                          <a:pt x="9722" y="12728"/>
                          <a:pt x="10014" y="12291"/>
                          <a:pt x="9653" y="11751"/>
                        </a:cubicBezTo>
                        <a:cubicBezTo>
                          <a:pt x="8485" y="10116"/>
                          <a:pt x="8096" y="9338"/>
                          <a:pt x="7006" y="7236"/>
                        </a:cubicBezTo>
                        <a:cubicBezTo>
                          <a:pt x="5995" y="5368"/>
                          <a:pt x="5761" y="4434"/>
                          <a:pt x="5605" y="2877"/>
                        </a:cubicBezTo>
                        <a:cubicBezTo>
                          <a:pt x="5473" y="1552"/>
                          <a:pt x="5002" y="1"/>
                          <a:pt x="3664" y="1"/>
                        </a:cubicBezTo>
                        <a:close/>
                      </a:path>
                    </a:pathLst>
                  </a:custGeom>
                  <a:solidFill>
                    <a:srgbClr val="5B361D">
                      <a:alpha val="1412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0" name="Google Shape;1790;p44"/>
                  <p:cNvSpPr/>
                  <p:nvPr/>
                </p:nvSpPr>
                <p:spPr>
                  <a:xfrm>
                    <a:off x="1852229" y="3473791"/>
                    <a:ext cx="245570" cy="669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0" h="35446" extrusionOk="0">
                        <a:moveTo>
                          <a:pt x="3680" y="0"/>
                        </a:moveTo>
                        <a:cubicBezTo>
                          <a:pt x="1626" y="0"/>
                          <a:pt x="1034" y="2183"/>
                          <a:pt x="2102" y="6254"/>
                        </a:cubicBezTo>
                        <a:cubicBezTo>
                          <a:pt x="3425" y="11081"/>
                          <a:pt x="3892" y="16763"/>
                          <a:pt x="623" y="18553"/>
                        </a:cubicBezTo>
                        <a:cubicBezTo>
                          <a:pt x="0" y="20811"/>
                          <a:pt x="1012" y="25793"/>
                          <a:pt x="1090" y="28829"/>
                        </a:cubicBezTo>
                        <a:cubicBezTo>
                          <a:pt x="1168" y="31942"/>
                          <a:pt x="2335" y="32409"/>
                          <a:pt x="2335" y="32409"/>
                        </a:cubicBezTo>
                        <a:cubicBezTo>
                          <a:pt x="2335" y="32409"/>
                          <a:pt x="2024" y="34044"/>
                          <a:pt x="2024" y="35445"/>
                        </a:cubicBezTo>
                        <a:cubicBezTo>
                          <a:pt x="2024" y="35445"/>
                          <a:pt x="2647" y="33188"/>
                          <a:pt x="5215" y="32721"/>
                        </a:cubicBezTo>
                        <a:cubicBezTo>
                          <a:pt x="5060" y="32409"/>
                          <a:pt x="4826" y="32176"/>
                          <a:pt x="4593" y="31787"/>
                        </a:cubicBezTo>
                        <a:cubicBezTo>
                          <a:pt x="4048" y="28751"/>
                          <a:pt x="3736" y="24547"/>
                          <a:pt x="3425" y="23224"/>
                        </a:cubicBezTo>
                        <a:cubicBezTo>
                          <a:pt x="2880" y="21044"/>
                          <a:pt x="4748" y="19488"/>
                          <a:pt x="6149" y="18553"/>
                        </a:cubicBezTo>
                        <a:cubicBezTo>
                          <a:pt x="7551" y="17542"/>
                          <a:pt x="10820" y="16218"/>
                          <a:pt x="11910" y="11236"/>
                        </a:cubicBezTo>
                        <a:cubicBezTo>
                          <a:pt x="13000" y="6254"/>
                          <a:pt x="6850" y="806"/>
                          <a:pt x="4826" y="183"/>
                        </a:cubicBezTo>
                        <a:cubicBezTo>
                          <a:pt x="4404" y="61"/>
                          <a:pt x="4022" y="0"/>
                          <a:pt x="3680" y="0"/>
                        </a:cubicBezTo>
                        <a:close/>
                      </a:path>
                    </a:pathLst>
                  </a:custGeom>
                  <a:solidFill>
                    <a:srgbClr val="DDA26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1" name="Google Shape;1791;p44"/>
                  <p:cNvSpPr/>
                  <p:nvPr/>
                </p:nvSpPr>
                <p:spPr>
                  <a:xfrm>
                    <a:off x="1890443" y="4091872"/>
                    <a:ext cx="85723" cy="66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8" h="3540" extrusionOk="0">
                        <a:moveTo>
                          <a:pt x="3192" y="1"/>
                        </a:moveTo>
                        <a:cubicBezTo>
                          <a:pt x="546" y="468"/>
                          <a:pt x="1" y="2725"/>
                          <a:pt x="1" y="2725"/>
                        </a:cubicBezTo>
                        <a:cubicBezTo>
                          <a:pt x="708" y="3271"/>
                          <a:pt x="1654" y="3539"/>
                          <a:pt x="2472" y="3539"/>
                        </a:cubicBezTo>
                        <a:cubicBezTo>
                          <a:pt x="3634" y="3539"/>
                          <a:pt x="4538" y="2998"/>
                          <a:pt x="4126" y="1947"/>
                        </a:cubicBezTo>
                        <a:cubicBezTo>
                          <a:pt x="3815" y="1090"/>
                          <a:pt x="3582" y="623"/>
                          <a:pt x="319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2" name="Google Shape;1792;p44"/>
                  <p:cNvSpPr/>
                  <p:nvPr/>
                </p:nvSpPr>
                <p:spPr>
                  <a:xfrm>
                    <a:off x="2509506" y="3047878"/>
                    <a:ext cx="297045" cy="2395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25" h="12682" extrusionOk="0">
                        <a:moveTo>
                          <a:pt x="545" y="0"/>
                        </a:moveTo>
                        <a:cubicBezTo>
                          <a:pt x="545" y="0"/>
                          <a:pt x="0" y="2258"/>
                          <a:pt x="2413" y="3659"/>
                        </a:cubicBezTo>
                        <a:cubicBezTo>
                          <a:pt x="3026" y="4023"/>
                          <a:pt x="3663" y="4137"/>
                          <a:pt x="4306" y="4137"/>
                        </a:cubicBezTo>
                        <a:cubicBezTo>
                          <a:pt x="5386" y="4137"/>
                          <a:pt x="6485" y="3814"/>
                          <a:pt x="7518" y="3814"/>
                        </a:cubicBezTo>
                        <a:cubicBezTo>
                          <a:pt x="8366" y="3814"/>
                          <a:pt x="9171" y="4032"/>
                          <a:pt x="9886" y="4826"/>
                        </a:cubicBezTo>
                        <a:cubicBezTo>
                          <a:pt x="11676" y="6850"/>
                          <a:pt x="13078" y="12455"/>
                          <a:pt x="13078" y="12455"/>
                        </a:cubicBezTo>
                        <a:cubicBezTo>
                          <a:pt x="13548" y="12617"/>
                          <a:pt x="13937" y="12681"/>
                          <a:pt x="14259" y="12681"/>
                        </a:cubicBezTo>
                        <a:cubicBezTo>
                          <a:pt x="15480" y="12681"/>
                          <a:pt x="15724" y="11754"/>
                          <a:pt x="15724" y="11754"/>
                        </a:cubicBezTo>
                        <a:cubicBezTo>
                          <a:pt x="15724" y="11754"/>
                          <a:pt x="13467" y="4826"/>
                          <a:pt x="10976" y="2958"/>
                        </a:cubicBezTo>
                        <a:cubicBezTo>
                          <a:pt x="10021" y="2219"/>
                          <a:pt x="9103" y="1991"/>
                          <a:pt x="8197" y="1991"/>
                        </a:cubicBezTo>
                        <a:cubicBezTo>
                          <a:pt x="6814" y="1991"/>
                          <a:pt x="5459" y="2522"/>
                          <a:pt x="4048" y="2569"/>
                        </a:cubicBezTo>
                        <a:cubicBezTo>
                          <a:pt x="4013" y="2570"/>
                          <a:pt x="3978" y="2570"/>
                          <a:pt x="3944" y="2570"/>
                        </a:cubicBezTo>
                        <a:cubicBezTo>
                          <a:pt x="1604" y="2570"/>
                          <a:pt x="545" y="0"/>
                          <a:pt x="54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3" name="Google Shape;1793;p44"/>
                  <p:cNvSpPr/>
                  <p:nvPr/>
                </p:nvSpPr>
                <p:spPr>
                  <a:xfrm>
                    <a:off x="2646251" y="2947875"/>
                    <a:ext cx="230874" cy="306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22" h="16213" extrusionOk="0">
                        <a:moveTo>
                          <a:pt x="1168" y="1"/>
                        </a:moveTo>
                        <a:cubicBezTo>
                          <a:pt x="1168" y="1"/>
                          <a:pt x="1" y="1947"/>
                          <a:pt x="1947" y="4049"/>
                        </a:cubicBezTo>
                        <a:cubicBezTo>
                          <a:pt x="3815" y="6150"/>
                          <a:pt x="7395" y="4438"/>
                          <a:pt x="8641" y="7318"/>
                        </a:cubicBezTo>
                        <a:cubicBezTo>
                          <a:pt x="9731" y="9809"/>
                          <a:pt x="9497" y="15569"/>
                          <a:pt x="9497" y="15569"/>
                        </a:cubicBezTo>
                        <a:cubicBezTo>
                          <a:pt x="10144" y="16054"/>
                          <a:pt x="10669" y="16213"/>
                          <a:pt x="11080" y="16213"/>
                        </a:cubicBezTo>
                        <a:cubicBezTo>
                          <a:pt x="11856" y="16213"/>
                          <a:pt x="12222" y="15647"/>
                          <a:pt x="12222" y="15647"/>
                        </a:cubicBezTo>
                        <a:cubicBezTo>
                          <a:pt x="12222" y="15647"/>
                          <a:pt x="12144" y="8408"/>
                          <a:pt x="10353" y="5917"/>
                        </a:cubicBezTo>
                        <a:cubicBezTo>
                          <a:pt x="8563" y="3348"/>
                          <a:pt x="6072" y="4126"/>
                          <a:pt x="3737" y="3504"/>
                        </a:cubicBezTo>
                        <a:cubicBezTo>
                          <a:pt x="1480" y="2881"/>
                          <a:pt x="1168" y="1"/>
                          <a:pt x="11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4" name="Google Shape;1794;p44"/>
                  <p:cNvSpPr/>
                  <p:nvPr/>
                </p:nvSpPr>
                <p:spPr>
                  <a:xfrm>
                    <a:off x="2483041" y="3198602"/>
                    <a:ext cx="323510" cy="1345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6" h="7123" extrusionOk="0">
                        <a:moveTo>
                          <a:pt x="4227" y="0"/>
                        </a:moveTo>
                        <a:cubicBezTo>
                          <a:pt x="1844" y="0"/>
                          <a:pt x="0" y="506"/>
                          <a:pt x="0" y="506"/>
                        </a:cubicBezTo>
                        <a:cubicBezTo>
                          <a:pt x="0" y="506"/>
                          <a:pt x="1323" y="2530"/>
                          <a:pt x="3970" y="4709"/>
                        </a:cubicBezTo>
                        <a:cubicBezTo>
                          <a:pt x="5116" y="5647"/>
                          <a:pt x="6463" y="5825"/>
                          <a:pt x="7797" y="5825"/>
                        </a:cubicBezTo>
                        <a:cubicBezTo>
                          <a:pt x="8619" y="5825"/>
                          <a:pt x="9435" y="5758"/>
                          <a:pt x="10197" y="5758"/>
                        </a:cubicBezTo>
                        <a:cubicBezTo>
                          <a:pt x="10972" y="5758"/>
                          <a:pt x="11690" y="5828"/>
                          <a:pt x="12299" y="6110"/>
                        </a:cubicBezTo>
                        <a:cubicBezTo>
                          <a:pt x="14556" y="7122"/>
                          <a:pt x="15179" y="7122"/>
                          <a:pt x="15179" y="7122"/>
                        </a:cubicBezTo>
                        <a:cubicBezTo>
                          <a:pt x="15179" y="7122"/>
                          <a:pt x="17125" y="6811"/>
                          <a:pt x="15179" y="4943"/>
                        </a:cubicBezTo>
                        <a:cubicBezTo>
                          <a:pt x="15179" y="4943"/>
                          <a:pt x="13934" y="4320"/>
                          <a:pt x="12377" y="3230"/>
                        </a:cubicBezTo>
                        <a:cubicBezTo>
                          <a:pt x="11443" y="2530"/>
                          <a:pt x="10509" y="1440"/>
                          <a:pt x="8952" y="817"/>
                        </a:cubicBezTo>
                        <a:cubicBezTo>
                          <a:pt x="7377" y="193"/>
                          <a:pt x="5699" y="0"/>
                          <a:pt x="4227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5" name="Google Shape;1795;p44"/>
                  <p:cNvSpPr/>
                  <p:nvPr/>
                </p:nvSpPr>
                <p:spPr>
                  <a:xfrm>
                    <a:off x="2534498" y="3230205"/>
                    <a:ext cx="151479" cy="62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9" h="3297" extrusionOk="0">
                        <a:moveTo>
                          <a:pt x="1" y="0"/>
                        </a:moveTo>
                        <a:cubicBezTo>
                          <a:pt x="1" y="0"/>
                          <a:pt x="1246" y="1946"/>
                          <a:pt x="2725" y="2881"/>
                        </a:cubicBezTo>
                        <a:cubicBezTo>
                          <a:pt x="3237" y="3177"/>
                          <a:pt x="3964" y="3296"/>
                          <a:pt x="4708" y="3296"/>
                        </a:cubicBezTo>
                        <a:cubicBezTo>
                          <a:pt x="6113" y="3296"/>
                          <a:pt x="7581" y="2871"/>
                          <a:pt x="7785" y="2413"/>
                        </a:cubicBezTo>
                        <a:cubicBezTo>
                          <a:pt x="8018" y="1635"/>
                          <a:pt x="7785" y="467"/>
                          <a:pt x="5294" y="467"/>
                        </a:cubicBezTo>
                        <a:cubicBezTo>
                          <a:pt x="3893" y="467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6" name="Google Shape;1796;p44"/>
                  <p:cNvSpPr/>
                  <p:nvPr/>
                </p:nvSpPr>
                <p:spPr>
                  <a:xfrm>
                    <a:off x="2927107" y="3087566"/>
                    <a:ext cx="105878" cy="92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5" h="4873" extrusionOk="0">
                        <a:moveTo>
                          <a:pt x="5605" y="1"/>
                        </a:moveTo>
                        <a:cubicBezTo>
                          <a:pt x="5605" y="1"/>
                          <a:pt x="3270" y="1324"/>
                          <a:pt x="1868" y="2258"/>
                        </a:cubicBezTo>
                        <a:cubicBezTo>
                          <a:pt x="389" y="3192"/>
                          <a:pt x="0" y="4516"/>
                          <a:pt x="1012" y="4827"/>
                        </a:cubicBezTo>
                        <a:cubicBezTo>
                          <a:pt x="1114" y="4858"/>
                          <a:pt x="1227" y="4873"/>
                          <a:pt x="1350" y="4873"/>
                        </a:cubicBezTo>
                        <a:cubicBezTo>
                          <a:pt x="2445" y="4873"/>
                          <a:pt x="4251" y="3690"/>
                          <a:pt x="4671" y="2570"/>
                        </a:cubicBezTo>
                        <a:cubicBezTo>
                          <a:pt x="5138" y="1324"/>
                          <a:pt x="5605" y="1"/>
                          <a:pt x="560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7" name="Google Shape;1797;p44"/>
                  <p:cNvSpPr/>
                  <p:nvPr/>
                </p:nvSpPr>
                <p:spPr>
                  <a:xfrm>
                    <a:off x="2484496" y="4303610"/>
                    <a:ext cx="92655" cy="71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5" h="3760" extrusionOk="0">
                        <a:moveTo>
                          <a:pt x="2881" y="1"/>
                        </a:moveTo>
                        <a:cubicBezTo>
                          <a:pt x="1636" y="234"/>
                          <a:pt x="1" y="2336"/>
                          <a:pt x="1" y="2336"/>
                        </a:cubicBezTo>
                        <a:cubicBezTo>
                          <a:pt x="1" y="2336"/>
                          <a:pt x="1698" y="3760"/>
                          <a:pt x="3073" y="3760"/>
                        </a:cubicBezTo>
                        <a:cubicBezTo>
                          <a:pt x="3337" y="3760"/>
                          <a:pt x="3589" y="3707"/>
                          <a:pt x="3815" y="3582"/>
                        </a:cubicBezTo>
                        <a:cubicBezTo>
                          <a:pt x="4905" y="2725"/>
                          <a:pt x="3659" y="1091"/>
                          <a:pt x="288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8" name="Google Shape;1798;p44"/>
                  <p:cNvSpPr/>
                  <p:nvPr/>
                </p:nvSpPr>
                <p:spPr>
                  <a:xfrm>
                    <a:off x="2637429" y="4212447"/>
                    <a:ext cx="92655" cy="754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5" h="3994" extrusionOk="0">
                        <a:moveTo>
                          <a:pt x="2803" y="1"/>
                        </a:moveTo>
                        <a:cubicBezTo>
                          <a:pt x="1557" y="234"/>
                          <a:pt x="0" y="2569"/>
                          <a:pt x="0" y="2569"/>
                        </a:cubicBezTo>
                        <a:cubicBezTo>
                          <a:pt x="0" y="2569"/>
                          <a:pt x="1698" y="3993"/>
                          <a:pt x="3026" y="3993"/>
                        </a:cubicBezTo>
                        <a:cubicBezTo>
                          <a:pt x="3282" y="3993"/>
                          <a:pt x="3523" y="3940"/>
                          <a:pt x="3737" y="3815"/>
                        </a:cubicBezTo>
                        <a:cubicBezTo>
                          <a:pt x="4904" y="2959"/>
                          <a:pt x="3581" y="1090"/>
                          <a:pt x="280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99" name="Google Shape;1799;p44"/>
                <p:cNvSpPr/>
                <p:nvPr/>
              </p:nvSpPr>
              <p:spPr>
                <a:xfrm>
                  <a:off x="2746236" y="3239026"/>
                  <a:ext cx="304393" cy="35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4" h="18605" extrusionOk="0">
                      <a:moveTo>
                        <a:pt x="6929" y="0"/>
                      </a:moveTo>
                      <a:cubicBezTo>
                        <a:pt x="8252" y="857"/>
                        <a:pt x="9575" y="1946"/>
                        <a:pt x="10042" y="3970"/>
                      </a:cubicBezTo>
                      <a:cubicBezTo>
                        <a:pt x="10587" y="6306"/>
                        <a:pt x="10432" y="9419"/>
                        <a:pt x="11911" y="11365"/>
                      </a:cubicBezTo>
                      <a:cubicBezTo>
                        <a:pt x="12845" y="12611"/>
                        <a:pt x="12845" y="13389"/>
                        <a:pt x="14090" y="14557"/>
                      </a:cubicBezTo>
                      <a:cubicBezTo>
                        <a:pt x="14525" y="14992"/>
                        <a:pt x="13919" y="15426"/>
                        <a:pt x="13301" y="15426"/>
                      </a:cubicBezTo>
                      <a:cubicBezTo>
                        <a:pt x="13144" y="15426"/>
                        <a:pt x="12986" y="15398"/>
                        <a:pt x="12845" y="15335"/>
                      </a:cubicBezTo>
                      <a:cubicBezTo>
                        <a:pt x="9653" y="13701"/>
                        <a:pt x="8485" y="10665"/>
                        <a:pt x="5995" y="7862"/>
                      </a:cubicBezTo>
                      <a:cubicBezTo>
                        <a:pt x="4204" y="5916"/>
                        <a:pt x="3504" y="3114"/>
                        <a:pt x="1558" y="1324"/>
                      </a:cubicBezTo>
                      <a:cubicBezTo>
                        <a:pt x="1013" y="1713"/>
                        <a:pt x="468" y="2102"/>
                        <a:pt x="1" y="2569"/>
                      </a:cubicBezTo>
                      <a:cubicBezTo>
                        <a:pt x="1013" y="3893"/>
                        <a:pt x="1324" y="5294"/>
                        <a:pt x="1713" y="6928"/>
                      </a:cubicBezTo>
                      <a:cubicBezTo>
                        <a:pt x="2414" y="10042"/>
                        <a:pt x="3659" y="11132"/>
                        <a:pt x="6539" y="12222"/>
                      </a:cubicBezTo>
                      <a:cubicBezTo>
                        <a:pt x="8174" y="12844"/>
                        <a:pt x="9186" y="15180"/>
                        <a:pt x="10509" y="16347"/>
                      </a:cubicBezTo>
                      <a:cubicBezTo>
                        <a:pt x="11988" y="17671"/>
                        <a:pt x="13467" y="17437"/>
                        <a:pt x="15102" y="18605"/>
                      </a:cubicBezTo>
                      <a:cubicBezTo>
                        <a:pt x="15803" y="18060"/>
                        <a:pt x="16114" y="17203"/>
                        <a:pt x="15647" y="16347"/>
                      </a:cubicBezTo>
                      <a:cubicBezTo>
                        <a:pt x="14090" y="13856"/>
                        <a:pt x="12922" y="11132"/>
                        <a:pt x="11288" y="8641"/>
                      </a:cubicBezTo>
                      <a:cubicBezTo>
                        <a:pt x="11755" y="5449"/>
                        <a:pt x="11755" y="3425"/>
                        <a:pt x="9420" y="1324"/>
                      </a:cubicBezTo>
                      <a:cubicBezTo>
                        <a:pt x="8641" y="623"/>
                        <a:pt x="7863" y="156"/>
                        <a:pt x="69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44"/>
                <p:cNvSpPr/>
                <p:nvPr/>
              </p:nvSpPr>
              <p:spPr>
                <a:xfrm>
                  <a:off x="2822702" y="3386066"/>
                  <a:ext cx="61770" cy="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0" h="2721" extrusionOk="0">
                      <a:moveTo>
                        <a:pt x="701" y="1"/>
                      </a:moveTo>
                      <a:cubicBezTo>
                        <a:pt x="701" y="1"/>
                        <a:pt x="1" y="935"/>
                        <a:pt x="701" y="2025"/>
                      </a:cubicBezTo>
                      <a:cubicBezTo>
                        <a:pt x="1097" y="2596"/>
                        <a:pt x="1866" y="2721"/>
                        <a:pt x="2460" y="2721"/>
                      </a:cubicBezTo>
                      <a:cubicBezTo>
                        <a:pt x="2917" y="2721"/>
                        <a:pt x="3270" y="2647"/>
                        <a:pt x="3270" y="2647"/>
                      </a:cubicBezTo>
                      <a:cubicBezTo>
                        <a:pt x="3270" y="2647"/>
                        <a:pt x="2491" y="78"/>
                        <a:pt x="7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01" name="Google Shape;1801;p44"/>
              <p:cNvGrpSpPr/>
              <p:nvPr/>
            </p:nvGrpSpPr>
            <p:grpSpPr>
              <a:xfrm>
                <a:off x="1462994" y="4152760"/>
                <a:ext cx="704351" cy="638293"/>
                <a:chOff x="5463532" y="3038357"/>
                <a:chExt cx="704351" cy="638293"/>
              </a:xfrm>
            </p:grpSpPr>
            <p:sp>
              <p:nvSpPr>
                <p:cNvPr id="1802" name="Google Shape;1802;p44"/>
                <p:cNvSpPr/>
                <p:nvPr/>
              </p:nvSpPr>
              <p:spPr>
                <a:xfrm>
                  <a:off x="5463532" y="3038357"/>
                  <a:ext cx="419094" cy="52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86" h="27796" extrusionOk="0">
                      <a:moveTo>
                        <a:pt x="6306" y="0"/>
                      </a:moveTo>
                      <a:lnTo>
                        <a:pt x="6306" y="0"/>
                      </a:lnTo>
                      <a:cubicBezTo>
                        <a:pt x="6539" y="1713"/>
                        <a:pt x="6773" y="3425"/>
                        <a:pt x="7084" y="5060"/>
                      </a:cubicBezTo>
                      <a:cubicBezTo>
                        <a:pt x="7084" y="5916"/>
                        <a:pt x="7551" y="8641"/>
                        <a:pt x="7629" y="9497"/>
                      </a:cubicBezTo>
                      <a:cubicBezTo>
                        <a:pt x="5216" y="7629"/>
                        <a:pt x="4827" y="4515"/>
                        <a:pt x="4515" y="234"/>
                      </a:cubicBezTo>
                      <a:lnTo>
                        <a:pt x="4515" y="234"/>
                      </a:lnTo>
                      <a:cubicBezTo>
                        <a:pt x="3581" y="3581"/>
                        <a:pt x="4515" y="7707"/>
                        <a:pt x="7006" y="10353"/>
                      </a:cubicBezTo>
                      <a:cubicBezTo>
                        <a:pt x="5983" y="9965"/>
                        <a:pt x="4880" y="9753"/>
                        <a:pt x="3784" y="9753"/>
                      </a:cubicBezTo>
                      <a:cubicBezTo>
                        <a:pt x="2461" y="9753"/>
                        <a:pt x="1150" y="10062"/>
                        <a:pt x="1" y="10743"/>
                      </a:cubicBezTo>
                      <a:cubicBezTo>
                        <a:pt x="295" y="10890"/>
                        <a:pt x="641" y="10940"/>
                        <a:pt x="1032" y="10940"/>
                      </a:cubicBezTo>
                      <a:cubicBezTo>
                        <a:pt x="1889" y="10940"/>
                        <a:pt x="2962" y="10698"/>
                        <a:pt x="4187" y="10698"/>
                      </a:cubicBezTo>
                      <a:cubicBezTo>
                        <a:pt x="4470" y="10698"/>
                        <a:pt x="4762" y="10711"/>
                        <a:pt x="5060" y="10743"/>
                      </a:cubicBezTo>
                      <a:cubicBezTo>
                        <a:pt x="7162" y="11054"/>
                        <a:pt x="8485" y="11599"/>
                        <a:pt x="10198" y="12844"/>
                      </a:cubicBezTo>
                      <a:cubicBezTo>
                        <a:pt x="11132" y="13467"/>
                        <a:pt x="12144" y="14479"/>
                        <a:pt x="12689" y="15647"/>
                      </a:cubicBezTo>
                      <a:cubicBezTo>
                        <a:pt x="13234" y="16892"/>
                        <a:pt x="13623" y="19928"/>
                        <a:pt x="13623" y="20239"/>
                      </a:cubicBezTo>
                      <a:cubicBezTo>
                        <a:pt x="13494" y="20247"/>
                        <a:pt x="13366" y="20251"/>
                        <a:pt x="13237" y="20251"/>
                      </a:cubicBezTo>
                      <a:cubicBezTo>
                        <a:pt x="12122" y="20251"/>
                        <a:pt x="11019" y="19958"/>
                        <a:pt x="10042" y="19539"/>
                      </a:cubicBezTo>
                      <a:cubicBezTo>
                        <a:pt x="9497" y="19227"/>
                        <a:pt x="5605" y="14946"/>
                        <a:pt x="3737" y="14712"/>
                      </a:cubicBezTo>
                      <a:lnTo>
                        <a:pt x="3737" y="14712"/>
                      </a:lnTo>
                      <a:cubicBezTo>
                        <a:pt x="5138" y="16269"/>
                        <a:pt x="6851" y="17826"/>
                        <a:pt x="7240" y="18293"/>
                      </a:cubicBezTo>
                      <a:cubicBezTo>
                        <a:pt x="6820" y="18446"/>
                        <a:pt x="6409" y="18510"/>
                        <a:pt x="5997" y="18510"/>
                      </a:cubicBezTo>
                      <a:cubicBezTo>
                        <a:pt x="4730" y="18510"/>
                        <a:pt x="3455" y="17907"/>
                        <a:pt x="1869" y="17437"/>
                      </a:cubicBezTo>
                      <a:lnTo>
                        <a:pt x="1869" y="17437"/>
                      </a:lnTo>
                      <a:cubicBezTo>
                        <a:pt x="2810" y="18668"/>
                        <a:pt x="4895" y="19158"/>
                        <a:pt x="6498" y="19158"/>
                      </a:cubicBezTo>
                      <a:cubicBezTo>
                        <a:pt x="6618" y="19158"/>
                        <a:pt x="6736" y="19155"/>
                        <a:pt x="6851" y="19149"/>
                      </a:cubicBezTo>
                      <a:lnTo>
                        <a:pt x="6851" y="19149"/>
                      </a:lnTo>
                      <a:cubicBezTo>
                        <a:pt x="5683" y="19772"/>
                        <a:pt x="4515" y="20395"/>
                        <a:pt x="3348" y="21718"/>
                      </a:cubicBezTo>
                      <a:cubicBezTo>
                        <a:pt x="5138" y="21173"/>
                        <a:pt x="6306" y="20239"/>
                        <a:pt x="8018" y="19383"/>
                      </a:cubicBezTo>
                      <a:cubicBezTo>
                        <a:pt x="9422" y="20418"/>
                        <a:pt x="11598" y="21101"/>
                        <a:pt x="13413" y="21101"/>
                      </a:cubicBezTo>
                      <a:cubicBezTo>
                        <a:pt x="13510" y="21101"/>
                        <a:pt x="13606" y="21099"/>
                        <a:pt x="13701" y="21095"/>
                      </a:cubicBezTo>
                      <a:lnTo>
                        <a:pt x="13701" y="21095"/>
                      </a:lnTo>
                      <a:cubicBezTo>
                        <a:pt x="13779" y="22964"/>
                        <a:pt x="13467" y="24598"/>
                        <a:pt x="15725" y="27634"/>
                      </a:cubicBezTo>
                      <a:cubicBezTo>
                        <a:pt x="15816" y="27748"/>
                        <a:pt x="15934" y="27795"/>
                        <a:pt x="16049" y="27795"/>
                      </a:cubicBezTo>
                      <a:cubicBezTo>
                        <a:pt x="16327" y="27795"/>
                        <a:pt x="16590" y="27520"/>
                        <a:pt x="16425" y="27245"/>
                      </a:cubicBezTo>
                      <a:cubicBezTo>
                        <a:pt x="16269" y="26934"/>
                        <a:pt x="16114" y="26700"/>
                        <a:pt x="15958" y="26389"/>
                      </a:cubicBezTo>
                      <a:cubicBezTo>
                        <a:pt x="14479" y="22652"/>
                        <a:pt x="20239" y="20084"/>
                        <a:pt x="21329" y="16814"/>
                      </a:cubicBezTo>
                      <a:cubicBezTo>
                        <a:pt x="21874" y="15102"/>
                        <a:pt x="21251" y="13701"/>
                        <a:pt x="20629" y="12299"/>
                      </a:cubicBezTo>
                      <a:cubicBezTo>
                        <a:pt x="21563" y="10587"/>
                        <a:pt x="22108" y="8719"/>
                        <a:pt x="22185" y="6773"/>
                      </a:cubicBezTo>
                      <a:lnTo>
                        <a:pt x="22185" y="6773"/>
                      </a:lnTo>
                      <a:cubicBezTo>
                        <a:pt x="21173" y="7629"/>
                        <a:pt x="20940" y="9886"/>
                        <a:pt x="20239" y="11287"/>
                      </a:cubicBezTo>
                      <a:cubicBezTo>
                        <a:pt x="19850" y="10431"/>
                        <a:pt x="19539" y="9575"/>
                        <a:pt x="18916" y="8485"/>
                      </a:cubicBezTo>
                      <a:lnTo>
                        <a:pt x="18916" y="8485"/>
                      </a:lnTo>
                      <a:cubicBezTo>
                        <a:pt x="18760" y="9886"/>
                        <a:pt x="19227" y="10898"/>
                        <a:pt x="19772" y="12066"/>
                      </a:cubicBezTo>
                      <a:cubicBezTo>
                        <a:pt x="19383" y="12689"/>
                        <a:pt x="18994" y="13233"/>
                        <a:pt x="18527" y="13856"/>
                      </a:cubicBezTo>
                      <a:cubicBezTo>
                        <a:pt x="18573" y="13862"/>
                        <a:pt x="18619" y="13865"/>
                        <a:pt x="18665" y="13865"/>
                      </a:cubicBezTo>
                      <a:cubicBezTo>
                        <a:pt x="19241" y="13865"/>
                        <a:pt x="19801" y="13432"/>
                        <a:pt x="20162" y="13000"/>
                      </a:cubicBezTo>
                      <a:lnTo>
                        <a:pt x="20162" y="13000"/>
                      </a:lnTo>
                      <a:cubicBezTo>
                        <a:pt x="21407" y="16347"/>
                        <a:pt x="19928" y="18060"/>
                        <a:pt x="17593" y="20473"/>
                      </a:cubicBezTo>
                      <a:cubicBezTo>
                        <a:pt x="16503" y="21640"/>
                        <a:pt x="15413" y="22964"/>
                        <a:pt x="15102" y="24443"/>
                      </a:cubicBezTo>
                      <a:cubicBezTo>
                        <a:pt x="14713" y="23431"/>
                        <a:pt x="14790" y="19850"/>
                        <a:pt x="14246" y="17359"/>
                      </a:cubicBezTo>
                      <a:cubicBezTo>
                        <a:pt x="13856" y="15569"/>
                        <a:pt x="12844" y="12844"/>
                        <a:pt x="12689" y="12533"/>
                      </a:cubicBezTo>
                      <a:cubicBezTo>
                        <a:pt x="11988" y="10898"/>
                        <a:pt x="13389" y="7785"/>
                        <a:pt x="15180" y="6695"/>
                      </a:cubicBezTo>
                      <a:cubicBezTo>
                        <a:pt x="15157" y="6694"/>
                        <a:pt x="15134" y="6694"/>
                        <a:pt x="15112" y="6694"/>
                      </a:cubicBezTo>
                      <a:cubicBezTo>
                        <a:pt x="12673" y="6694"/>
                        <a:pt x="11829" y="10825"/>
                        <a:pt x="11443" y="11287"/>
                      </a:cubicBezTo>
                      <a:cubicBezTo>
                        <a:pt x="10042" y="9653"/>
                        <a:pt x="12689" y="4437"/>
                        <a:pt x="12922" y="2958"/>
                      </a:cubicBezTo>
                      <a:lnTo>
                        <a:pt x="12922" y="2958"/>
                      </a:lnTo>
                      <a:cubicBezTo>
                        <a:pt x="12922" y="2959"/>
                        <a:pt x="9809" y="7318"/>
                        <a:pt x="9575" y="10743"/>
                      </a:cubicBezTo>
                      <a:cubicBezTo>
                        <a:pt x="7940" y="8485"/>
                        <a:pt x="8174" y="6306"/>
                        <a:pt x="7785" y="4437"/>
                      </a:cubicBezTo>
                      <a:cubicBezTo>
                        <a:pt x="7785" y="3503"/>
                        <a:pt x="7318" y="701"/>
                        <a:pt x="63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44"/>
                <p:cNvSpPr/>
                <p:nvPr/>
              </p:nvSpPr>
              <p:spPr>
                <a:xfrm>
                  <a:off x="5747316" y="3151583"/>
                  <a:ext cx="420567" cy="525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4" h="27796" extrusionOk="0">
                      <a:moveTo>
                        <a:pt x="15959" y="0"/>
                      </a:moveTo>
                      <a:cubicBezTo>
                        <a:pt x="14947" y="701"/>
                        <a:pt x="14480" y="3503"/>
                        <a:pt x="14402" y="4437"/>
                      </a:cubicBezTo>
                      <a:cubicBezTo>
                        <a:pt x="14012" y="6305"/>
                        <a:pt x="14246" y="8485"/>
                        <a:pt x="12689" y="10665"/>
                      </a:cubicBezTo>
                      <a:cubicBezTo>
                        <a:pt x="12378" y="7317"/>
                        <a:pt x="9342" y="2958"/>
                        <a:pt x="9342" y="2958"/>
                      </a:cubicBezTo>
                      <a:lnTo>
                        <a:pt x="9342" y="2958"/>
                      </a:lnTo>
                      <a:cubicBezTo>
                        <a:pt x="9498" y="4437"/>
                        <a:pt x="12144" y="9653"/>
                        <a:pt x="10743" y="11287"/>
                      </a:cubicBezTo>
                      <a:cubicBezTo>
                        <a:pt x="10437" y="10829"/>
                        <a:pt x="9531" y="6690"/>
                        <a:pt x="7139" y="6690"/>
                      </a:cubicBezTo>
                      <a:cubicBezTo>
                        <a:pt x="7095" y="6690"/>
                        <a:pt x="7051" y="6692"/>
                        <a:pt x="7007" y="6695"/>
                      </a:cubicBezTo>
                      <a:cubicBezTo>
                        <a:pt x="8797" y="7784"/>
                        <a:pt x="10198" y="10898"/>
                        <a:pt x="9498" y="12533"/>
                      </a:cubicBezTo>
                      <a:cubicBezTo>
                        <a:pt x="9342" y="12844"/>
                        <a:pt x="8408" y="15569"/>
                        <a:pt x="8019" y="17359"/>
                      </a:cubicBezTo>
                      <a:cubicBezTo>
                        <a:pt x="7474" y="19850"/>
                        <a:pt x="7474" y="23431"/>
                        <a:pt x="7085" y="24442"/>
                      </a:cubicBezTo>
                      <a:cubicBezTo>
                        <a:pt x="6773" y="22964"/>
                        <a:pt x="5761" y="21640"/>
                        <a:pt x="4594" y="20473"/>
                      </a:cubicBezTo>
                      <a:cubicBezTo>
                        <a:pt x="2336" y="18059"/>
                        <a:pt x="857" y="16269"/>
                        <a:pt x="2103" y="13000"/>
                      </a:cubicBezTo>
                      <a:lnTo>
                        <a:pt x="2103" y="13000"/>
                      </a:lnTo>
                      <a:cubicBezTo>
                        <a:pt x="2414" y="13467"/>
                        <a:pt x="3037" y="13856"/>
                        <a:pt x="3660" y="13856"/>
                      </a:cubicBezTo>
                      <a:cubicBezTo>
                        <a:pt x="3270" y="13233"/>
                        <a:pt x="2881" y="12688"/>
                        <a:pt x="2492" y="12066"/>
                      </a:cubicBezTo>
                      <a:cubicBezTo>
                        <a:pt x="3037" y="10898"/>
                        <a:pt x="3426" y="9886"/>
                        <a:pt x="3270" y="8485"/>
                      </a:cubicBezTo>
                      <a:lnTo>
                        <a:pt x="3270" y="8485"/>
                      </a:lnTo>
                      <a:cubicBezTo>
                        <a:pt x="2725" y="9575"/>
                        <a:pt x="2414" y="10353"/>
                        <a:pt x="2025" y="11287"/>
                      </a:cubicBezTo>
                      <a:cubicBezTo>
                        <a:pt x="1246" y="9886"/>
                        <a:pt x="1091" y="7629"/>
                        <a:pt x="1" y="6772"/>
                      </a:cubicBezTo>
                      <a:lnTo>
                        <a:pt x="1" y="6772"/>
                      </a:lnTo>
                      <a:cubicBezTo>
                        <a:pt x="79" y="8718"/>
                        <a:pt x="624" y="10587"/>
                        <a:pt x="1636" y="12221"/>
                      </a:cubicBezTo>
                      <a:cubicBezTo>
                        <a:pt x="935" y="13700"/>
                        <a:pt x="390" y="15101"/>
                        <a:pt x="935" y="16814"/>
                      </a:cubicBezTo>
                      <a:cubicBezTo>
                        <a:pt x="1947" y="20083"/>
                        <a:pt x="7785" y="22652"/>
                        <a:pt x="6228" y="26389"/>
                      </a:cubicBezTo>
                      <a:cubicBezTo>
                        <a:pt x="6073" y="26700"/>
                        <a:pt x="5995" y="26933"/>
                        <a:pt x="5839" y="27245"/>
                      </a:cubicBezTo>
                      <a:cubicBezTo>
                        <a:pt x="5619" y="27520"/>
                        <a:pt x="5866" y="27795"/>
                        <a:pt x="6139" y="27795"/>
                      </a:cubicBezTo>
                      <a:cubicBezTo>
                        <a:pt x="6253" y="27795"/>
                        <a:pt x="6371" y="27748"/>
                        <a:pt x="6462" y="27634"/>
                      </a:cubicBezTo>
                      <a:cubicBezTo>
                        <a:pt x="8797" y="24598"/>
                        <a:pt x="8408" y="22964"/>
                        <a:pt x="8564" y="21095"/>
                      </a:cubicBezTo>
                      <a:lnTo>
                        <a:pt x="8564" y="21095"/>
                      </a:lnTo>
                      <a:cubicBezTo>
                        <a:pt x="8658" y="21099"/>
                        <a:pt x="8754" y="21101"/>
                        <a:pt x="8851" y="21101"/>
                      </a:cubicBezTo>
                      <a:cubicBezTo>
                        <a:pt x="10666" y="21101"/>
                        <a:pt x="12838" y="20417"/>
                        <a:pt x="14168" y="19383"/>
                      </a:cubicBezTo>
                      <a:cubicBezTo>
                        <a:pt x="15881" y="20239"/>
                        <a:pt x="17126" y="21095"/>
                        <a:pt x="18917" y="21718"/>
                      </a:cubicBezTo>
                      <a:cubicBezTo>
                        <a:pt x="17671" y="20395"/>
                        <a:pt x="16503" y="19772"/>
                        <a:pt x="15336" y="19149"/>
                      </a:cubicBezTo>
                      <a:lnTo>
                        <a:pt x="15336" y="19149"/>
                      </a:lnTo>
                      <a:cubicBezTo>
                        <a:pt x="15456" y="19155"/>
                        <a:pt x="15578" y="19157"/>
                        <a:pt x="15703" y="19157"/>
                      </a:cubicBezTo>
                      <a:cubicBezTo>
                        <a:pt x="17358" y="19157"/>
                        <a:pt x="19377" y="18667"/>
                        <a:pt x="20318" y="17437"/>
                      </a:cubicBezTo>
                      <a:lnTo>
                        <a:pt x="20318" y="17437"/>
                      </a:lnTo>
                      <a:cubicBezTo>
                        <a:pt x="18732" y="17907"/>
                        <a:pt x="17456" y="18510"/>
                        <a:pt x="16190" y="18510"/>
                      </a:cubicBezTo>
                      <a:cubicBezTo>
                        <a:pt x="15778" y="18510"/>
                        <a:pt x="15367" y="18446"/>
                        <a:pt x="14947" y="18293"/>
                      </a:cubicBezTo>
                      <a:cubicBezTo>
                        <a:pt x="15414" y="17826"/>
                        <a:pt x="17048" y="16269"/>
                        <a:pt x="18449" y="14712"/>
                      </a:cubicBezTo>
                      <a:lnTo>
                        <a:pt x="18449" y="14712"/>
                      </a:lnTo>
                      <a:cubicBezTo>
                        <a:pt x="16659" y="14946"/>
                        <a:pt x="12689" y="19227"/>
                        <a:pt x="12144" y="19461"/>
                      </a:cubicBezTo>
                      <a:cubicBezTo>
                        <a:pt x="11166" y="19950"/>
                        <a:pt x="10124" y="20251"/>
                        <a:pt x="8964" y="20251"/>
                      </a:cubicBezTo>
                      <a:cubicBezTo>
                        <a:pt x="8832" y="20251"/>
                        <a:pt x="8699" y="20247"/>
                        <a:pt x="8564" y="20239"/>
                      </a:cubicBezTo>
                      <a:cubicBezTo>
                        <a:pt x="8564" y="19928"/>
                        <a:pt x="8953" y="16814"/>
                        <a:pt x="9576" y="15646"/>
                      </a:cubicBezTo>
                      <a:cubicBezTo>
                        <a:pt x="10120" y="14479"/>
                        <a:pt x="11132" y="13467"/>
                        <a:pt x="12066" y="12766"/>
                      </a:cubicBezTo>
                      <a:cubicBezTo>
                        <a:pt x="13779" y="11599"/>
                        <a:pt x="15024" y="11054"/>
                        <a:pt x="17204" y="10742"/>
                      </a:cubicBezTo>
                      <a:cubicBezTo>
                        <a:pt x="17558" y="10692"/>
                        <a:pt x="17901" y="10672"/>
                        <a:pt x="18233" y="10672"/>
                      </a:cubicBezTo>
                      <a:cubicBezTo>
                        <a:pt x="19428" y="10672"/>
                        <a:pt x="20473" y="10928"/>
                        <a:pt x="21306" y="10928"/>
                      </a:cubicBezTo>
                      <a:cubicBezTo>
                        <a:pt x="21667" y="10928"/>
                        <a:pt x="21988" y="10880"/>
                        <a:pt x="22264" y="10742"/>
                      </a:cubicBezTo>
                      <a:cubicBezTo>
                        <a:pt x="21115" y="10061"/>
                        <a:pt x="19803" y="9753"/>
                        <a:pt x="18481" y="9753"/>
                      </a:cubicBezTo>
                      <a:cubicBezTo>
                        <a:pt x="17384" y="9753"/>
                        <a:pt x="16281" y="9965"/>
                        <a:pt x="15258" y="10353"/>
                      </a:cubicBezTo>
                      <a:cubicBezTo>
                        <a:pt x="17749" y="7707"/>
                        <a:pt x="18683" y="3581"/>
                        <a:pt x="17749" y="156"/>
                      </a:cubicBezTo>
                      <a:lnTo>
                        <a:pt x="17749" y="156"/>
                      </a:lnTo>
                      <a:cubicBezTo>
                        <a:pt x="17360" y="4515"/>
                        <a:pt x="17048" y="7629"/>
                        <a:pt x="14635" y="9497"/>
                      </a:cubicBezTo>
                      <a:cubicBezTo>
                        <a:pt x="14713" y="8641"/>
                        <a:pt x="15102" y="5916"/>
                        <a:pt x="15180" y="5060"/>
                      </a:cubicBezTo>
                      <a:cubicBezTo>
                        <a:pt x="15414" y="3347"/>
                        <a:pt x="15647" y="1713"/>
                        <a:pt x="159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04" name="Google Shape;1804;p44"/>
            <p:cNvGrpSpPr/>
            <p:nvPr/>
          </p:nvGrpSpPr>
          <p:grpSpPr>
            <a:xfrm>
              <a:off x="8230903" y="3877765"/>
              <a:ext cx="1458744" cy="699901"/>
              <a:chOff x="1166994" y="3188760"/>
              <a:chExt cx="677887" cy="325248"/>
            </a:xfrm>
          </p:grpSpPr>
          <p:sp>
            <p:nvSpPr>
              <p:cNvPr id="1805" name="Google Shape;1805;p44"/>
              <p:cNvSpPr/>
              <p:nvPr/>
            </p:nvSpPr>
            <p:spPr>
              <a:xfrm>
                <a:off x="1275819" y="3254441"/>
                <a:ext cx="569061" cy="259567"/>
              </a:xfrm>
              <a:custGeom>
                <a:avLst/>
                <a:gdLst/>
                <a:ahLst/>
                <a:cxnLst/>
                <a:rect l="l" t="t" r="r" b="b"/>
                <a:pathLst>
                  <a:path w="30125" h="13741" extrusionOk="0">
                    <a:moveTo>
                      <a:pt x="21923" y="0"/>
                    </a:moveTo>
                    <a:cubicBezTo>
                      <a:pt x="15730" y="0"/>
                      <a:pt x="5748" y="4236"/>
                      <a:pt x="3892" y="4633"/>
                    </a:cubicBezTo>
                    <a:cubicBezTo>
                      <a:pt x="0" y="5567"/>
                      <a:pt x="0" y="6035"/>
                      <a:pt x="1168" y="9382"/>
                    </a:cubicBezTo>
                    <a:cubicBezTo>
                      <a:pt x="1868" y="11406"/>
                      <a:pt x="2024" y="13741"/>
                      <a:pt x="7473" y="13741"/>
                    </a:cubicBezTo>
                    <a:cubicBezTo>
                      <a:pt x="12143" y="13741"/>
                      <a:pt x="22574" y="10394"/>
                      <a:pt x="24754" y="7436"/>
                    </a:cubicBezTo>
                    <a:cubicBezTo>
                      <a:pt x="26933" y="4478"/>
                      <a:pt x="30125" y="2532"/>
                      <a:pt x="24754" y="430"/>
                    </a:cubicBezTo>
                    <a:cubicBezTo>
                      <a:pt x="23968" y="129"/>
                      <a:pt x="23003" y="0"/>
                      <a:pt x="21923" y="0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44"/>
              <p:cNvSpPr/>
              <p:nvPr/>
            </p:nvSpPr>
            <p:spPr>
              <a:xfrm>
                <a:off x="1515495" y="3212561"/>
                <a:ext cx="14715" cy="32359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713" extrusionOk="0">
                    <a:moveTo>
                      <a:pt x="779" y="0"/>
                    </a:moveTo>
                    <a:lnTo>
                      <a:pt x="779" y="0"/>
                    </a:lnTo>
                    <a:cubicBezTo>
                      <a:pt x="623" y="623"/>
                      <a:pt x="389" y="1168"/>
                      <a:pt x="0" y="1713"/>
                    </a:cubicBezTo>
                    <a:cubicBezTo>
                      <a:pt x="389" y="1168"/>
                      <a:pt x="701" y="545"/>
                      <a:pt x="779" y="0"/>
                    </a:cubicBezTo>
                    <a:close/>
                  </a:path>
                </a:pathLst>
              </a:custGeom>
              <a:solidFill>
                <a:srgbClr val="D393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44"/>
              <p:cNvSpPr/>
              <p:nvPr/>
            </p:nvSpPr>
            <p:spPr>
              <a:xfrm>
                <a:off x="1277179" y="3188760"/>
                <a:ext cx="501530" cy="248045"/>
              </a:xfrm>
              <a:custGeom>
                <a:avLst/>
                <a:gdLst/>
                <a:ahLst/>
                <a:cxnLst/>
                <a:rect l="l" t="t" r="r" b="b"/>
                <a:pathLst>
                  <a:path w="26550" h="13131" extrusionOk="0">
                    <a:moveTo>
                      <a:pt x="15056" y="0"/>
                    </a:moveTo>
                    <a:cubicBezTo>
                      <a:pt x="14693" y="0"/>
                      <a:pt x="14321" y="5"/>
                      <a:pt x="13940" y="15"/>
                    </a:cubicBezTo>
                    <a:cubicBezTo>
                      <a:pt x="9113" y="171"/>
                      <a:pt x="4599" y="1805"/>
                      <a:pt x="2108" y="6554"/>
                    </a:cubicBezTo>
                    <a:cubicBezTo>
                      <a:pt x="1" y="10622"/>
                      <a:pt x="4675" y="13131"/>
                      <a:pt x="10687" y="13131"/>
                    </a:cubicBezTo>
                    <a:cubicBezTo>
                      <a:pt x="11116" y="13131"/>
                      <a:pt x="11552" y="13118"/>
                      <a:pt x="11994" y="13092"/>
                    </a:cubicBezTo>
                    <a:cubicBezTo>
                      <a:pt x="18532" y="12703"/>
                      <a:pt x="26550" y="9434"/>
                      <a:pt x="26550" y="4763"/>
                    </a:cubicBezTo>
                    <a:cubicBezTo>
                      <a:pt x="26550" y="2453"/>
                      <a:pt x="23197" y="0"/>
                      <a:pt x="150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44"/>
              <p:cNvSpPr/>
              <p:nvPr/>
            </p:nvSpPr>
            <p:spPr>
              <a:xfrm>
                <a:off x="1387572" y="3189025"/>
                <a:ext cx="227927" cy="79754"/>
              </a:xfrm>
              <a:custGeom>
                <a:avLst/>
                <a:gdLst/>
                <a:ahLst/>
                <a:cxnLst/>
                <a:rect l="l" t="t" r="r" b="b"/>
                <a:pathLst>
                  <a:path w="12066" h="4222" extrusionOk="0">
                    <a:moveTo>
                      <a:pt x="8096" y="1"/>
                    </a:moveTo>
                    <a:cubicBezTo>
                      <a:pt x="5138" y="79"/>
                      <a:pt x="2257" y="779"/>
                      <a:pt x="0" y="2336"/>
                    </a:cubicBezTo>
                    <a:cubicBezTo>
                      <a:pt x="1630" y="3545"/>
                      <a:pt x="3366" y="4222"/>
                      <a:pt x="5281" y="4222"/>
                    </a:cubicBezTo>
                    <a:cubicBezTo>
                      <a:pt x="6201" y="4222"/>
                      <a:pt x="7163" y="4066"/>
                      <a:pt x="8173" y="3737"/>
                    </a:cubicBezTo>
                    <a:cubicBezTo>
                      <a:pt x="9419" y="3348"/>
                      <a:pt x="10587" y="2725"/>
                      <a:pt x="11287" y="1636"/>
                    </a:cubicBezTo>
                    <a:cubicBezTo>
                      <a:pt x="11521" y="1324"/>
                      <a:pt x="11910" y="624"/>
                      <a:pt x="12065" y="79"/>
                    </a:cubicBezTo>
                    <a:cubicBezTo>
                      <a:pt x="10898" y="1"/>
                      <a:pt x="9575" y="1"/>
                      <a:pt x="8096" y="1"/>
                    </a:cubicBezTo>
                    <a:close/>
                  </a:path>
                </a:pathLst>
              </a:custGeom>
              <a:solidFill>
                <a:srgbClr val="DDA262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4"/>
              <p:cNvSpPr/>
              <p:nvPr/>
            </p:nvSpPr>
            <p:spPr>
              <a:xfrm>
                <a:off x="1402269" y="3189025"/>
                <a:ext cx="19264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2991" extrusionOk="0">
                    <a:moveTo>
                      <a:pt x="7318" y="1"/>
                    </a:moveTo>
                    <a:cubicBezTo>
                      <a:pt x="4671" y="79"/>
                      <a:pt x="2180" y="624"/>
                      <a:pt x="0" y="1791"/>
                    </a:cubicBezTo>
                    <a:cubicBezTo>
                      <a:pt x="865" y="2596"/>
                      <a:pt x="2210" y="2990"/>
                      <a:pt x="3676" y="2990"/>
                    </a:cubicBezTo>
                    <a:cubicBezTo>
                      <a:pt x="6036" y="2990"/>
                      <a:pt x="8709" y="1969"/>
                      <a:pt x="10198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4"/>
              <p:cNvSpPr/>
              <p:nvPr/>
            </p:nvSpPr>
            <p:spPr>
              <a:xfrm>
                <a:off x="1347866" y="3193445"/>
                <a:ext cx="333805" cy="139937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7408" extrusionOk="0">
                    <a:moveTo>
                      <a:pt x="15257" y="0"/>
                    </a:moveTo>
                    <a:cubicBezTo>
                      <a:pt x="15024" y="1168"/>
                      <a:pt x="14167" y="2569"/>
                      <a:pt x="13545" y="3192"/>
                    </a:cubicBezTo>
                    <a:cubicBezTo>
                      <a:pt x="11975" y="4587"/>
                      <a:pt x="10014" y="5201"/>
                      <a:pt x="8026" y="5201"/>
                    </a:cubicBezTo>
                    <a:cubicBezTo>
                      <a:pt x="5580" y="5201"/>
                      <a:pt x="3093" y="4271"/>
                      <a:pt x="1246" y="2725"/>
                    </a:cubicBezTo>
                    <a:cubicBezTo>
                      <a:pt x="857" y="3114"/>
                      <a:pt x="390" y="3503"/>
                      <a:pt x="0" y="3892"/>
                    </a:cubicBezTo>
                    <a:cubicBezTo>
                      <a:pt x="1148" y="6475"/>
                      <a:pt x="3734" y="7407"/>
                      <a:pt x="6417" y="7407"/>
                    </a:cubicBezTo>
                    <a:cubicBezTo>
                      <a:pt x="7374" y="7407"/>
                      <a:pt x="8343" y="7289"/>
                      <a:pt x="9263" y="7084"/>
                    </a:cubicBezTo>
                    <a:cubicBezTo>
                      <a:pt x="11599" y="6539"/>
                      <a:pt x="14401" y="5761"/>
                      <a:pt x="16114" y="3970"/>
                    </a:cubicBezTo>
                    <a:cubicBezTo>
                      <a:pt x="17125" y="2880"/>
                      <a:pt x="17670" y="1557"/>
                      <a:pt x="17515" y="390"/>
                    </a:cubicBezTo>
                    <a:cubicBezTo>
                      <a:pt x="16814" y="234"/>
                      <a:pt x="16036" y="78"/>
                      <a:pt x="15257" y="0"/>
                    </a:cubicBezTo>
                    <a:close/>
                  </a:path>
                </a:pathLst>
              </a:custGeom>
              <a:solidFill>
                <a:srgbClr val="DDA262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4"/>
              <p:cNvSpPr/>
              <p:nvPr/>
            </p:nvSpPr>
            <p:spPr>
              <a:xfrm>
                <a:off x="1356687" y="3193445"/>
                <a:ext cx="297045" cy="119120"/>
              </a:xfrm>
              <a:custGeom>
                <a:avLst/>
                <a:gdLst/>
                <a:ahLst/>
                <a:cxnLst/>
                <a:rect l="l" t="t" r="r" b="b"/>
                <a:pathLst>
                  <a:path w="15725" h="6306" extrusionOk="0">
                    <a:moveTo>
                      <a:pt x="14790" y="0"/>
                    </a:moveTo>
                    <a:cubicBezTo>
                      <a:pt x="14557" y="1168"/>
                      <a:pt x="13700" y="2569"/>
                      <a:pt x="13078" y="3192"/>
                    </a:cubicBezTo>
                    <a:cubicBezTo>
                      <a:pt x="11495" y="4599"/>
                      <a:pt x="9514" y="5227"/>
                      <a:pt x="7510" y="5227"/>
                    </a:cubicBezTo>
                    <a:cubicBezTo>
                      <a:pt x="5079" y="5227"/>
                      <a:pt x="2613" y="4303"/>
                      <a:pt x="779" y="2725"/>
                    </a:cubicBezTo>
                    <a:cubicBezTo>
                      <a:pt x="545" y="2958"/>
                      <a:pt x="234" y="3192"/>
                      <a:pt x="0" y="3503"/>
                    </a:cubicBezTo>
                    <a:cubicBezTo>
                      <a:pt x="78" y="3581"/>
                      <a:pt x="156" y="3659"/>
                      <a:pt x="234" y="3737"/>
                    </a:cubicBezTo>
                    <a:lnTo>
                      <a:pt x="234" y="3659"/>
                    </a:lnTo>
                    <a:cubicBezTo>
                      <a:pt x="2024" y="5371"/>
                      <a:pt x="4593" y="6228"/>
                      <a:pt x="7006" y="6306"/>
                    </a:cubicBezTo>
                    <a:cubicBezTo>
                      <a:pt x="9186" y="6306"/>
                      <a:pt x="11521" y="5683"/>
                      <a:pt x="13233" y="4515"/>
                    </a:cubicBezTo>
                    <a:cubicBezTo>
                      <a:pt x="14401" y="3348"/>
                      <a:pt x="15257" y="1791"/>
                      <a:pt x="15724" y="78"/>
                    </a:cubicBezTo>
                    <a:cubicBezTo>
                      <a:pt x="15413" y="78"/>
                      <a:pt x="15102" y="0"/>
                      <a:pt x="14790" y="0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4"/>
              <p:cNvSpPr/>
              <p:nvPr/>
            </p:nvSpPr>
            <p:spPr>
              <a:xfrm>
                <a:off x="1312579" y="3206668"/>
                <a:ext cx="458781" cy="178322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9440" extrusionOk="0">
                    <a:moveTo>
                      <a:pt x="20628" y="1"/>
                    </a:moveTo>
                    <a:cubicBezTo>
                      <a:pt x="20628" y="312"/>
                      <a:pt x="20628" y="624"/>
                      <a:pt x="20550" y="935"/>
                    </a:cubicBezTo>
                    <a:cubicBezTo>
                      <a:pt x="20472" y="2180"/>
                      <a:pt x="20005" y="3192"/>
                      <a:pt x="18760" y="4282"/>
                    </a:cubicBezTo>
                    <a:cubicBezTo>
                      <a:pt x="16503" y="6228"/>
                      <a:pt x="13467" y="7707"/>
                      <a:pt x="10587" y="8486"/>
                    </a:cubicBezTo>
                    <a:cubicBezTo>
                      <a:pt x="9738" y="8698"/>
                      <a:pt x="8917" y="8797"/>
                      <a:pt x="8124" y="8797"/>
                    </a:cubicBezTo>
                    <a:cubicBezTo>
                      <a:pt x="5134" y="8797"/>
                      <a:pt x="2543" y="7386"/>
                      <a:pt x="389" y="5294"/>
                    </a:cubicBezTo>
                    <a:cubicBezTo>
                      <a:pt x="389" y="5372"/>
                      <a:pt x="311" y="5528"/>
                      <a:pt x="234" y="5606"/>
                    </a:cubicBezTo>
                    <a:cubicBezTo>
                      <a:pt x="156" y="5839"/>
                      <a:pt x="78" y="5995"/>
                      <a:pt x="0" y="6228"/>
                    </a:cubicBezTo>
                    <a:cubicBezTo>
                      <a:pt x="1012" y="7396"/>
                      <a:pt x="2258" y="8486"/>
                      <a:pt x="3892" y="8953"/>
                    </a:cubicBezTo>
                    <a:cubicBezTo>
                      <a:pt x="5138" y="9303"/>
                      <a:pt x="6461" y="9439"/>
                      <a:pt x="7784" y="9439"/>
                    </a:cubicBezTo>
                    <a:cubicBezTo>
                      <a:pt x="9108" y="9439"/>
                      <a:pt x="10431" y="9303"/>
                      <a:pt x="11676" y="9108"/>
                    </a:cubicBezTo>
                    <a:cubicBezTo>
                      <a:pt x="15179" y="8486"/>
                      <a:pt x="24287" y="4516"/>
                      <a:pt x="21484" y="312"/>
                    </a:cubicBezTo>
                    <a:cubicBezTo>
                      <a:pt x="21173" y="234"/>
                      <a:pt x="20940" y="79"/>
                      <a:pt x="20628" y="1"/>
                    </a:cubicBezTo>
                    <a:close/>
                  </a:path>
                </a:pathLst>
              </a:custGeom>
              <a:solidFill>
                <a:srgbClr val="DDA262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4"/>
              <p:cNvSpPr/>
              <p:nvPr/>
            </p:nvSpPr>
            <p:spPr>
              <a:xfrm>
                <a:off x="1308159" y="3228731"/>
                <a:ext cx="470550" cy="208036"/>
              </a:xfrm>
              <a:custGeom>
                <a:avLst/>
                <a:gdLst/>
                <a:ahLst/>
                <a:cxnLst/>
                <a:rect l="l" t="t" r="r" b="b"/>
                <a:pathLst>
                  <a:path w="24910" h="11013" extrusionOk="0">
                    <a:moveTo>
                      <a:pt x="23353" y="1"/>
                    </a:moveTo>
                    <a:lnTo>
                      <a:pt x="23353" y="78"/>
                    </a:lnTo>
                    <a:cubicBezTo>
                      <a:pt x="23664" y="857"/>
                      <a:pt x="23976" y="1635"/>
                      <a:pt x="23820" y="2491"/>
                    </a:cubicBezTo>
                    <a:cubicBezTo>
                      <a:pt x="23664" y="3737"/>
                      <a:pt x="22730" y="4749"/>
                      <a:pt x="21874" y="5527"/>
                    </a:cubicBezTo>
                    <a:cubicBezTo>
                      <a:pt x="19772" y="7551"/>
                      <a:pt x="17204" y="8641"/>
                      <a:pt x="14401" y="9264"/>
                    </a:cubicBezTo>
                    <a:cubicBezTo>
                      <a:pt x="12765" y="9627"/>
                      <a:pt x="11145" y="9821"/>
                      <a:pt x="9574" y="9821"/>
                    </a:cubicBezTo>
                    <a:cubicBezTo>
                      <a:pt x="7783" y="9821"/>
                      <a:pt x="6055" y="9569"/>
                      <a:pt x="4438" y="9030"/>
                    </a:cubicBezTo>
                    <a:cubicBezTo>
                      <a:pt x="4360" y="8952"/>
                      <a:pt x="4282" y="8952"/>
                      <a:pt x="4204" y="8952"/>
                    </a:cubicBezTo>
                    <a:cubicBezTo>
                      <a:pt x="2803" y="8641"/>
                      <a:pt x="1635" y="7940"/>
                      <a:pt x="701" y="7084"/>
                    </a:cubicBezTo>
                    <a:cubicBezTo>
                      <a:pt x="468" y="6851"/>
                      <a:pt x="234" y="6695"/>
                      <a:pt x="1" y="6539"/>
                    </a:cubicBezTo>
                    <a:lnTo>
                      <a:pt x="1" y="6539"/>
                    </a:lnTo>
                    <a:cubicBezTo>
                      <a:pt x="144" y="9338"/>
                      <a:pt x="4192" y="11012"/>
                      <a:pt x="9094" y="11012"/>
                    </a:cubicBezTo>
                    <a:cubicBezTo>
                      <a:pt x="9508" y="11012"/>
                      <a:pt x="9929" y="11001"/>
                      <a:pt x="10354" y="10976"/>
                    </a:cubicBezTo>
                    <a:cubicBezTo>
                      <a:pt x="16892" y="10587"/>
                      <a:pt x="24910" y="7318"/>
                      <a:pt x="24910" y="2569"/>
                    </a:cubicBezTo>
                    <a:cubicBezTo>
                      <a:pt x="24910" y="1713"/>
                      <a:pt x="24365" y="779"/>
                      <a:pt x="23353" y="1"/>
                    </a:cubicBezTo>
                    <a:close/>
                  </a:path>
                </a:pathLst>
              </a:custGeom>
              <a:solidFill>
                <a:srgbClr val="DDA262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14" name="Google Shape;1814;p44"/>
              <p:cNvGrpSpPr/>
              <p:nvPr/>
            </p:nvGrpSpPr>
            <p:grpSpPr>
              <a:xfrm>
                <a:off x="1166994" y="3302780"/>
                <a:ext cx="483792" cy="211228"/>
                <a:chOff x="1166994" y="3302780"/>
                <a:chExt cx="483792" cy="211228"/>
              </a:xfrm>
            </p:grpSpPr>
            <p:sp>
              <p:nvSpPr>
                <p:cNvPr id="1815" name="Google Shape;1815;p44"/>
                <p:cNvSpPr/>
                <p:nvPr/>
              </p:nvSpPr>
              <p:spPr>
                <a:xfrm>
                  <a:off x="1336097" y="3302780"/>
                  <a:ext cx="79432" cy="18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10015" extrusionOk="0">
                      <a:moveTo>
                        <a:pt x="1761" y="0"/>
                      </a:moveTo>
                      <a:cubicBezTo>
                        <a:pt x="986" y="0"/>
                        <a:pt x="410" y="489"/>
                        <a:pt x="468" y="1062"/>
                      </a:cubicBezTo>
                      <a:cubicBezTo>
                        <a:pt x="545" y="1841"/>
                        <a:pt x="1" y="3398"/>
                        <a:pt x="1" y="3398"/>
                      </a:cubicBezTo>
                      <a:cubicBezTo>
                        <a:pt x="1" y="3398"/>
                        <a:pt x="545" y="3008"/>
                        <a:pt x="701" y="2074"/>
                      </a:cubicBezTo>
                      <a:cubicBezTo>
                        <a:pt x="831" y="1360"/>
                        <a:pt x="1015" y="754"/>
                        <a:pt x="1435" y="754"/>
                      </a:cubicBezTo>
                      <a:cubicBezTo>
                        <a:pt x="1518" y="754"/>
                        <a:pt x="1610" y="777"/>
                        <a:pt x="1713" y="829"/>
                      </a:cubicBezTo>
                      <a:cubicBezTo>
                        <a:pt x="2258" y="1140"/>
                        <a:pt x="2336" y="3631"/>
                        <a:pt x="2725" y="6511"/>
                      </a:cubicBezTo>
                      <a:cubicBezTo>
                        <a:pt x="3114" y="9469"/>
                        <a:pt x="3426" y="9936"/>
                        <a:pt x="3581" y="10014"/>
                      </a:cubicBezTo>
                      <a:cubicBezTo>
                        <a:pt x="3581" y="10014"/>
                        <a:pt x="4204" y="8146"/>
                        <a:pt x="3971" y="5889"/>
                      </a:cubicBezTo>
                      <a:cubicBezTo>
                        <a:pt x="3893" y="4877"/>
                        <a:pt x="3503" y="3008"/>
                        <a:pt x="3503" y="2619"/>
                      </a:cubicBezTo>
                      <a:cubicBezTo>
                        <a:pt x="3426" y="1452"/>
                        <a:pt x="3737" y="673"/>
                        <a:pt x="2647" y="206"/>
                      </a:cubicBezTo>
                      <a:cubicBezTo>
                        <a:pt x="2340" y="63"/>
                        <a:pt x="2037" y="0"/>
                        <a:pt x="17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44"/>
                <p:cNvSpPr/>
                <p:nvPr/>
              </p:nvSpPr>
              <p:spPr>
                <a:xfrm>
                  <a:off x="1247881" y="3325788"/>
                  <a:ext cx="152933" cy="161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" h="8563" extrusionOk="0">
                      <a:moveTo>
                        <a:pt x="4671" y="0"/>
                      </a:moveTo>
                      <a:cubicBezTo>
                        <a:pt x="3269" y="0"/>
                        <a:pt x="3114" y="1246"/>
                        <a:pt x="2335" y="2491"/>
                      </a:cubicBezTo>
                      <a:cubicBezTo>
                        <a:pt x="1479" y="3737"/>
                        <a:pt x="0" y="5060"/>
                        <a:pt x="0" y="5060"/>
                      </a:cubicBezTo>
                      <a:cubicBezTo>
                        <a:pt x="0" y="5060"/>
                        <a:pt x="2880" y="4281"/>
                        <a:pt x="3269" y="2958"/>
                      </a:cubicBezTo>
                      <a:cubicBezTo>
                        <a:pt x="3620" y="1768"/>
                        <a:pt x="3466" y="1144"/>
                        <a:pt x="4394" y="1144"/>
                      </a:cubicBezTo>
                      <a:cubicBezTo>
                        <a:pt x="4498" y="1144"/>
                        <a:pt x="4615" y="1152"/>
                        <a:pt x="4748" y="1168"/>
                      </a:cubicBezTo>
                      <a:cubicBezTo>
                        <a:pt x="5994" y="1323"/>
                        <a:pt x="6072" y="1246"/>
                        <a:pt x="6305" y="3269"/>
                      </a:cubicBezTo>
                      <a:cubicBezTo>
                        <a:pt x="6539" y="5293"/>
                        <a:pt x="7006" y="8407"/>
                        <a:pt x="8096" y="8563"/>
                      </a:cubicBezTo>
                      <a:cubicBezTo>
                        <a:pt x="8096" y="8563"/>
                        <a:pt x="7395" y="5293"/>
                        <a:pt x="7239" y="2491"/>
                      </a:cubicBezTo>
                      <a:cubicBezTo>
                        <a:pt x="7162" y="234"/>
                        <a:pt x="6383" y="0"/>
                        <a:pt x="4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44"/>
                <p:cNvSpPr/>
                <p:nvPr/>
              </p:nvSpPr>
              <p:spPr>
                <a:xfrm>
                  <a:off x="1405216" y="3327243"/>
                  <a:ext cx="152933" cy="161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" h="8564" extrusionOk="0">
                      <a:moveTo>
                        <a:pt x="3503" y="1"/>
                      </a:moveTo>
                      <a:cubicBezTo>
                        <a:pt x="1790" y="1"/>
                        <a:pt x="1012" y="234"/>
                        <a:pt x="856" y="2492"/>
                      </a:cubicBezTo>
                      <a:cubicBezTo>
                        <a:pt x="779" y="5372"/>
                        <a:pt x="0" y="8564"/>
                        <a:pt x="0" y="8564"/>
                      </a:cubicBezTo>
                      <a:cubicBezTo>
                        <a:pt x="1090" y="8408"/>
                        <a:pt x="1635" y="5294"/>
                        <a:pt x="1868" y="3270"/>
                      </a:cubicBezTo>
                      <a:cubicBezTo>
                        <a:pt x="2024" y="1246"/>
                        <a:pt x="2102" y="1324"/>
                        <a:pt x="3425" y="1169"/>
                      </a:cubicBezTo>
                      <a:cubicBezTo>
                        <a:pt x="3550" y="1153"/>
                        <a:pt x="3661" y="1145"/>
                        <a:pt x="3760" y="1145"/>
                      </a:cubicBezTo>
                      <a:cubicBezTo>
                        <a:pt x="4645" y="1145"/>
                        <a:pt x="4554" y="1769"/>
                        <a:pt x="4904" y="2959"/>
                      </a:cubicBezTo>
                      <a:cubicBezTo>
                        <a:pt x="5293" y="4282"/>
                        <a:pt x="8096" y="5061"/>
                        <a:pt x="8096" y="5061"/>
                      </a:cubicBezTo>
                      <a:cubicBezTo>
                        <a:pt x="8096" y="5061"/>
                        <a:pt x="6617" y="3815"/>
                        <a:pt x="5838" y="2492"/>
                      </a:cubicBezTo>
                      <a:cubicBezTo>
                        <a:pt x="5060" y="1246"/>
                        <a:pt x="4904" y="1"/>
                        <a:pt x="35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44"/>
                <p:cNvSpPr/>
                <p:nvPr/>
              </p:nvSpPr>
              <p:spPr>
                <a:xfrm>
                  <a:off x="1166994" y="3338142"/>
                  <a:ext cx="233820" cy="150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8" h="7987" extrusionOk="0">
                      <a:moveTo>
                        <a:pt x="6633" y="0"/>
                      </a:moveTo>
                      <a:cubicBezTo>
                        <a:pt x="5791" y="0"/>
                        <a:pt x="4871" y="374"/>
                        <a:pt x="3893" y="981"/>
                      </a:cubicBezTo>
                      <a:cubicBezTo>
                        <a:pt x="1713" y="2460"/>
                        <a:pt x="1" y="3394"/>
                        <a:pt x="1" y="3394"/>
                      </a:cubicBezTo>
                      <a:cubicBezTo>
                        <a:pt x="1" y="3394"/>
                        <a:pt x="2180" y="3160"/>
                        <a:pt x="4516" y="2071"/>
                      </a:cubicBezTo>
                      <a:cubicBezTo>
                        <a:pt x="5288" y="1710"/>
                        <a:pt x="5916" y="1511"/>
                        <a:pt x="6439" y="1511"/>
                      </a:cubicBezTo>
                      <a:cubicBezTo>
                        <a:pt x="7495" y="1511"/>
                        <a:pt x="8120" y="2323"/>
                        <a:pt x="8641" y="4250"/>
                      </a:cubicBezTo>
                      <a:cubicBezTo>
                        <a:pt x="9342" y="7130"/>
                        <a:pt x="12378" y="7987"/>
                        <a:pt x="12378" y="7987"/>
                      </a:cubicBezTo>
                      <a:cubicBezTo>
                        <a:pt x="12378" y="7987"/>
                        <a:pt x="10976" y="5029"/>
                        <a:pt x="9497" y="2226"/>
                      </a:cubicBezTo>
                      <a:cubicBezTo>
                        <a:pt x="8704" y="638"/>
                        <a:pt x="7735" y="0"/>
                        <a:pt x="66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44"/>
                <p:cNvSpPr/>
                <p:nvPr/>
              </p:nvSpPr>
              <p:spPr>
                <a:xfrm>
                  <a:off x="1227291" y="3422127"/>
                  <a:ext cx="186765" cy="91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7" h="4864" extrusionOk="0">
                      <a:moveTo>
                        <a:pt x="4637" y="0"/>
                      </a:moveTo>
                      <a:cubicBezTo>
                        <a:pt x="3597" y="0"/>
                        <a:pt x="3587" y="869"/>
                        <a:pt x="2336" y="2606"/>
                      </a:cubicBezTo>
                      <a:cubicBezTo>
                        <a:pt x="934" y="4475"/>
                        <a:pt x="0" y="4864"/>
                        <a:pt x="0" y="4864"/>
                      </a:cubicBezTo>
                      <a:cubicBezTo>
                        <a:pt x="0" y="4864"/>
                        <a:pt x="2258" y="4552"/>
                        <a:pt x="3425" y="2684"/>
                      </a:cubicBezTo>
                      <a:cubicBezTo>
                        <a:pt x="4085" y="1498"/>
                        <a:pt x="4590" y="1079"/>
                        <a:pt x="5013" y="1079"/>
                      </a:cubicBezTo>
                      <a:cubicBezTo>
                        <a:pt x="5589" y="1079"/>
                        <a:pt x="6012" y="1855"/>
                        <a:pt x="6461" y="2529"/>
                      </a:cubicBezTo>
                      <a:cubicBezTo>
                        <a:pt x="6984" y="3378"/>
                        <a:pt x="8330" y="3734"/>
                        <a:pt x="9348" y="3734"/>
                      </a:cubicBezTo>
                      <a:cubicBezTo>
                        <a:pt x="9542" y="3734"/>
                        <a:pt x="9724" y="3721"/>
                        <a:pt x="9886" y="3696"/>
                      </a:cubicBezTo>
                      <a:cubicBezTo>
                        <a:pt x="9886" y="3696"/>
                        <a:pt x="8719" y="3151"/>
                        <a:pt x="7551" y="2139"/>
                      </a:cubicBezTo>
                      <a:cubicBezTo>
                        <a:pt x="6539" y="1361"/>
                        <a:pt x="5761" y="193"/>
                        <a:pt x="5060" y="38"/>
                      </a:cubicBezTo>
                      <a:cubicBezTo>
                        <a:pt x="4902" y="13"/>
                        <a:pt x="4762" y="0"/>
                        <a:pt x="46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44"/>
                <p:cNvSpPr/>
                <p:nvPr/>
              </p:nvSpPr>
              <p:spPr>
                <a:xfrm>
                  <a:off x="1416965" y="3338142"/>
                  <a:ext cx="233820" cy="150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8" h="7987" extrusionOk="0">
                      <a:moveTo>
                        <a:pt x="5745" y="0"/>
                      </a:moveTo>
                      <a:cubicBezTo>
                        <a:pt x="4644" y="0"/>
                        <a:pt x="3675" y="638"/>
                        <a:pt x="2881" y="2226"/>
                      </a:cubicBezTo>
                      <a:cubicBezTo>
                        <a:pt x="1402" y="5029"/>
                        <a:pt x="1" y="7987"/>
                        <a:pt x="1" y="7987"/>
                      </a:cubicBezTo>
                      <a:cubicBezTo>
                        <a:pt x="1" y="7987"/>
                        <a:pt x="3037" y="7130"/>
                        <a:pt x="3737" y="4250"/>
                      </a:cubicBezTo>
                      <a:cubicBezTo>
                        <a:pt x="4258" y="2323"/>
                        <a:pt x="4883" y="1511"/>
                        <a:pt x="5940" y="1511"/>
                      </a:cubicBezTo>
                      <a:cubicBezTo>
                        <a:pt x="6462" y="1511"/>
                        <a:pt x="7090" y="1710"/>
                        <a:pt x="7863" y="2071"/>
                      </a:cubicBezTo>
                      <a:cubicBezTo>
                        <a:pt x="10198" y="3160"/>
                        <a:pt x="12378" y="3394"/>
                        <a:pt x="12378" y="3394"/>
                      </a:cubicBezTo>
                      <a:cubicBezTo>
                        <a:pt x="12378" y="3394"/>
                        <a:pt x="10665" y="2460"/>
                        <a:pt x="8486" y="981"/>
                      </a:cubicBezTo>
                      <a:cubicBezTo>
                        <a:pt x="7507" y="374"/>
                        <a:pt x="6587" y="0"/>
                        <a:pt x="57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44"/>
                <p:cNvSpPr/>
                <p:nvPr/>
              </p:nvSpPr>
              <p:spPr>
                <a:xfrm>
                  <a:off x="1403742" y="3422127"/>
                  <a:ext cx="186765" cy="91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7" h="4864" extrusionOk="0">
                      <a:moveTo>
                        <a:pt x="5249" y="0"/>
                      </a:moveTo>
                      <a:cubicBezTo>
                        <a:pt x="5125" y="0"/>
                        <a:pt x="4985" y="13"/>
                        <a:pt x="4826" y="38"/>
                      </a:cubicBezTo>
                      <a:cubicBezTo>
                        <a:pt x="4126" y="193"/>
                        <a:pt x="3347" y="1361"/>
                        <a:pt x="2413" y="2139"/>
                      </a:cubicBezTo>
                      <a:cubicBezTo>
                        <a:pt x="1246" y="3151"/>
                        <a:pt x="0" y="3696"/>
                        <a:pt x="0" y="3696"/>
                      </a:cubicBezTo>
                      <a:cubicBezTo>
                        <a:pt x="162" y="3721"/>
                        <a:pt x="345" y="3734"/>
                        <a:pt x="539" y="3734"/>
                      </a:cubicBezTo>
                      <a:cubicBezTo>
                        <a:pt x="1556" y="3734"/>
                        <a:pt x="2902" y="3378"/>
                        <a:pt x="3425" y="2529"/>
                      </a:cubicBezTo>
                      <a:cubicBezTo>
                        <a:pt x="3874" y="1855"/>
                        <a:pt x="4297" y="1079"/>
                        <a:pt x="4888" y="1079"/>
                      </a:cubicBezTo>
                      <a:cubicBezTo>
                        <a:pt x="5322" y="1079"/>
                        <a:pt x="5847" y="1498"/>
                        <a:pt x="6539" y="2684"/>
                      </a:cubicBezTo>
                      <a:cubicBezTo>
                        <a:pt x="7629" y="4552"/>
                        <a:pt x="9886" y="4864"/>
                        <a:pt x="9886" y="4864"/>
                      </a:cubicBezTo>
                      <a:cubicBezTo>
                        <a:pt x="9886" y="4864"/>
                        <a:pt x="8952" y="4475"/>
                        <a:pt x="7551" y="2606"/>
                      </a:cubicBezTo>
                      <a:cubicBezTo>
                        <a:pt x="6300" y="869"/>
                        <a:pt x="6290" y="0"/>
                        <a:pt x="52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44"/>
                <p:cNvSpPr/>
                <p:nvPr/>
              </p:nvSpPr>
              <p:spPr>
                <a:xfrm>
                  <a:off x="1396394" y="3374638"/>
                  <a:ext cx="107352" cy="123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3" h="6527" extrusionOk="0">
                      <a:moveTo>
                        <a:pt x="2086" y="0"/>
                      </a:moveTo>
                      <a:cubicBezTo>
                        <a:pt x="1871" y="0"/>
                        <a:pt x="1621" y="107"/>
                        <a:pt x="1246" y="139"/>
                      </a:cubicBezTo>
                      <a:lnTo>
                        <a:pt x="1246" y="216"/>
                      </a:lnTo>
                      <a:cubicBezTo>
                        <a:pt x="311" y="294"/>
                        <a:pt x="311" y="995"/>
                        <a:pt x="467" y="2707"/>
                      </a:cubicBezTo>
                      <a:cubicBezTo>
                        <a:pt x="701" y="4420"/>
                        <a:pt x="0" y="6132"/>
                        <a:pt x="0" y="6132"/>
                      </a:cubicBezTo>
                      <a:cubicBezTo>
                        <a:pt x="0" y="6132"/>
                        <a:pt x="394" y="6526"/>
                        <a:pt x="887" y="6526"/>
                      </a:cubicBezTo>
                      <a:cubicBezTo>
                        <a:pt x="1051" y="6526"/>
                        <a:pt x="1226" y="6483"/>
                        <a:pt x="1401" y="6366"/>
                      </a:cubicBezTo>
                      <a:cubicBezTo>
                        <a:pt x="2102" y="5899"/>
                        <a:pt x="1635" y="3097"/>
                        <a:pt x="1557" y="2240"/>
                      </a:cubicBezTo>
                      <a:cubicBezTo>
                        <a:pt x="1454" y="1673"/>
                        <a:pt x="1590" y="1208"/>
                        <a:pt x="1807" y="1208"/>
                      </a:cubicBezTo>
                      <a:cubicBezTo>
                        <a:pt x="1917" y="1208"/>
                        <a:pt x="2048" y="1329"/>
                        <a:pt x="2180" y="1618"/>
                      </a:cubicBezTo>
                      <a:cubicBezTo>
                        <a:pt x="2647" y="2396"/>
                        <a:pt x="3192" y="3019"/>
                        <a:pt x="4281" y="3174"/>
                      </a:cubicBezTo>
                      <a:cubicBezTo>
                        <a:pt x="4408" y="3194"/>
                        <a:pt x="4525" y="3202"/>
                        <a:pt x="4632" y="3202"/>
                      </a:cubicBezTo>
                      <a:cubicBezTo>
                        <a:pt x="5385" y="3202"/>
                        <a:pt x="5683" y="2785"/>
                        <a:pt x="5683" y="2785"/>
                      </a:cubicBezTo>
                      <a:lnTo>
                        <a:pt x="5683" y="2785"/>
                      </a:lnTo>
                      <a:cubicBezTo>
                        <a:pt x="5683" y="2785"/>
                        <a:pt x="5600" y="2796"/>
                        <a:pt x="5463" y="2796"/>
                      </a:cubicBezTo>
                      <a:cubicBezTo>
                        <a:pt x="4962" y="2796"/>
                        <a:pt x="3725" y="2652"/>
                        <a:pt x="3114" y="1306"/>
                      </a:cubicBezTo>
                      <a:cubicBezTo>
                        <a:pt x="2649" y="236"/>
                        <a:pt x="2406" y="0"/>
                        <a:pt x="20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7AAA1B4A-6EFC-4C23-9587-B5A20CEB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82" b="97348" l="9959" r="89938">
                        <a14:foregroundMark x1="46369" y1="11553" x2="40701" y2="7985"/>
                        <a14:foregroundMark x1="37069" y1="9974" x2="36203" y2="22917"/>
                        <a14:foregroundMark x1="36203" y1="22917" x2="37241" y2="23864"/>
                        <a14:foregroundMark x1="53838" y1="82197" x2="61515" y2="92045"/>
                        <a14:foregroundMark x1="61515" y1="92045" x2="70436" y2="97348"/>
                        <a14:foregroundMark x1="70436" y1="97348" x2="61307" y2="67424"/>
                        <a14:foregroundMark x1="13459" y1="49053" x2="12033" y2="43750"/>
                        <a14:foregroundMark x1="20436" y1="75000" x2="18647" y2="68348"/>
                        <a14:foregroundMark x1="12033" y1="43750" x2="11618" y2="30871"/>
                        <a14:foregroundMark x1="67842" y1="32008" x2="71680" y2="47727"/>
                        <a14:foregroundMark x1="71680" y1="47727" x2="74274" y2="53030"/>
                        <a14:foregroundMark x1="12967" y1="50568" x2="22510" y2="80303"/>
                        <a14:foregroundMark x1="22510" y1="80303" x2="16494" y2="47538"/>
                        <a14:foregroundMark x1="16494" y1="47538" x2="16805" y2="65530"/>
                        <a14:foregroundMark x1="16805" y1="65530" x2="15871" y2="55871"/>
                        <a14:backgroundMark x1="31224" y1="10795" x2="42635" y2="4545"/>
                        <a14:backgroundMark x1="22933" y1="82478" x2="22354" y2="80455"/>
                        <a14:backgroundMark x1="23340" y1="83902" x2="22958" y2="82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1899" y="2064145"/>
            <a:ext cx="4978192" cy="27266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9E3C2E1-6183-49EC-9C91-5D4DA0D2D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723" y="123097"/>
            <a:ext cx="3922670" cy="220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46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38520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Nakon propasti sumerskih gradova razvila su se plemena </a:t>
            </a:r>
            <a:r>
              <a:rPr lang="hr-HR" b="1" dirty="0" err="1"/>
              <a:t>Amorićana</a:t>
            </a:r>
            <a:r>
              <a:rPr lang="hr-HR" dirty="0"/>
              <a:t>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Na mjestu gdje su Eufrat i Tigris bili najbliži tu je nastao grad </a:t>
            </a:r>
            <a:r>
              <a:rPr lang="hr-HR" b="1" dirty="0"/>
              <a:t>Babilon.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Najpoznatiji vladar je bio </a:t>
            </a:r>
            <a:r>
              <a:rPr lang="hr-HR" b="1" dirty="0" err="1"/>
              <a:t>Hamurabi</a:t>
            </a:r>
            <a:r>
              <a:rPr lang="hr-HR" b="1" dirty="0"/>
              <a:t>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Prvi zakonik na koji je bio napisan je bio </a:t>
            </a:r>
            <a:r>
              <a:rPr lang="hr-HR" b="1" dirty="0" err="1"/>
              <a:t>Hamurabijev</a:t>
            </a:r>
            <a:r>
              <a:rPr lang="hr-HR" b="1" dirty="0"/>
              <a:t> zakonik</a:t>
            </a:r>
            <a:r>
              <a:rPr lang="hr-HR" dirty="0"/>
              <a:t> koji je bio jako strog i važilo je pravilo </a:t>
            </a:r>
            <a:r>
              <a:rPr lang="hr-HR" b="1" dirty="0"/>
              <a:t>„oko za oko”</a:t>
            </a:r>
            <a:endParaRPr dirty="0"/>
          </a:p>
        </p:txBody>
      </p:sp>
      <p:sp>
        <p:nvSpPr>
          <p:cNvPr id="1835" name="Google Shape;1835;p46"/>
          <p:cNvSpPr txBox="1">
            <a:spLocks noGrp="1"/>
          </p:cNvSpPr>
          <p:nvPr>
            <p:ph type="title"/>
          </p:nvPr>
        </p:nvSpPr>
        <p:spPr>
          <a:xfrm>
            <a:off x="0" y="221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/>
              <a:t>BABILONSKO CARSTVO</a:t>
            </a:r>
            <a:endParaRPr sz="6000" dirty="0"/>
          </a:p>
        </p:txBody>
      </p:sp>
      <p:grpSp>
        <p:nvGrpSpPr>
          <p:cNvPr id="1836" name="Google Shape;1836;p46"/>
          <p:cNvGrpSpPr/>
          <p:nvPr/>
        </p:nvGrpSpPr>
        <p:grpSpPr>
          <a:xfrm flipH="1">
            <a:off x="4937172" y="2497853"/>
            <a:ext cx="4661862" cy="2730408"/>
            <a:chOff x="5470400" y="882675"/>
            <a:chExt cx="1908175" cy="1117600"/>
          </a:xfrm>
        </p:grpSpPr>
        <p:sp>
          <p:nvSpPr>
            <p:cNvPr id="1837" name="Google Shape;1837;p46"/>
            <p:cNvSpPr/>
            <p:nvPr/>
          </p:nvSpPr>
          <p:spPr>
            <a:xfrm>
              <a:off x="5470400" y="882675"/>
              <a:ext cx="1908175" cy="1085100"/>
            </a:xfrm>
            <a:custGeom>
              <a:avLst/>
              <a:gdLst/>
              <a:ahLst/>
              <a:cxnLst/>
              <a:rect l="l" t="t" r="r" b="b"/>
              <a:pathLst>
                <a:path w="76327" h="43404" extrusionOk="0">
                  <a:moveTo>
                    <a:pt x="35524" y="1"/>
                  </a:moveTo>
                  <a:lnTo>
                    <a:pt x="1" y="20322"/>
                  </a:lnTo>
                  <a:lnTo>
                    <a:pt x="40777" y="43403"/>
                  </a:lnTo>
                  <a:lnTo>
                    <a:pt x="76326" y="23055"/>
                  </a:lnTo>
                  <a:lnTo>
                    <a:pt x="35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6"/>
            <p:cNvSpPr/>
            <p:nvPr/>
          </p:nvSpPr>
          <p:spPr>
            <a:xfrm>
              <a:off x="5638200" y="1160450"/>
              <a:ext cx="1398150" cy="537250"/>
            </a:xfrm>
            <a:custGeom>
              <a:avLst/>
              <a:gdLst/>
              <a:ahLst/>
              <a:cxnLst/>
              <a:rect l="l" t="t" r="r" b="b"/>
              <a:pathLst>
                <a:path w="55926" h="21490" extrusionOk="0">
                  <a:moveTo>
                    <a:pt x="16742" y="1"/>
                  </a:moveTo>
                  <a:cubicBezTo>
                    <a:pt x="13846" y="1"/>
                    <a:pt x="9700" y="289"/>
                    <a:pt x="8384" y="802"/>
                  </a:cubicBezTo>
                  <a:cubicBezTo>
                    <a:pt x="6103" y="1677"/>
                    <a:pt x="4033" y="3136"/>
                    <a:pt x="2892" y="5073"/>
                  </a:cubicBezTo>
                  <a:cubicBezTo>
                    <a:pt x="1" y="9928"/>
                    <a:pt x="5678" y="12448"/>
                    <a:pt x="9472" y="13483"/>
                  </a:cubicBezTo>
                  <a:cubicBezTo>
                    <a:pt x="17965" y="15849"/>
                    <a:pt x="23255" y="21489"/>
                    <a:pt x="31862" y="21489"/>
                  </a:cubicBezTo>
                  <a:cubicBezTo>
                    <a:pt x="32423" y="21489"/>
                    <a:pt x="32997" y="21465"/>
                    <a:pt x="33587" y="21415"/>
                  </a:cubicBezTo>
                  <a:cubicBezTo>
                    <a:pt x="38150" y="21017"/>
                    <a:pt x="43085" y="18338"/>
                    <a:pt x="47621" y="18072"/>
                  </a:cubicBezTo>
                  <a:cubicBezTo>
                    <a:pt x="53299" y="17727"/>
                    <a:pt x="55925" y="15101"/>
                    <a:pt x="55182" y="13058"/>
                  </a:cubicBezTo>
                  <a:cubicBezTo>
                    <a:pt x="54466" y="11068"/>
                    <a:pt x="53909" y="9875"/>
                    <a:pt x="52795" y="8813"/>
                  </a:cubicBezTo>
                  <a:cubicBezTo>
                    <a:pt x="47409" y="3693"/>
                    <a:pt x="38893" y="2977"/>
                    <a:pt x="31942" y="1651"/>
                  </a:cubicBezTo>
                  <a:cubicBezTo>
                    <a:pt x="27512" y="802"/>
                    <a:pt x="22763" y="218"/>
                    <a:pt x="18227" y="32"/>
                  </a:cubicBezTo>
                  <a:cubicBezTo>
                    <a:pt x="17795" y="11"/>
                    <a:pt x="17291" y="1"/>
                    <a:pt x="16742" y="1"/>
                  </a:cubicBezTo>
                  <a:close/>
                </a:path>
              </a:pathLst>
            </a:custGeom>
            <a:solidFill>
              <a:srgbClr val="D37324">
                <a:alpha val="26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6"/>
            <p:cNvSpPr/>
            <p:nvPr/>
          </p:nvSpPr>
          <p:spPr>
            <a:xfrm>
              <a:off x="5777475" y="1270550"/>
              <a:ext cx="527975" cy="208500"/>
            </a:xfrm>
            <a:custGeom>
              <a:avLst/>
              <a:gdLst/>
              <a:ahLst/>
              <a:cxnLst/>
              <a:rect l="l" t="t" r="r" b="b"/>
              <a:pathLst>
                <a:path w="21119" h="8340" extrusionOk="0">
                  <a:moveTo>
                    <a:pt x="6387" y="1"/>
                  </a:moveTo>
                  <a:cubicBezTo>
                    <a:pt x="5197" y="1"/>
                    <a:pt x="4014" y="90"/>
                    <a:pt x="2893" y="324"/>
                  </a:cubicBezTo>
                  <a:cubicBezTo>
                    <a:pt x="1832" y="536"/>
                    <a:pt x="1" y="1412"/>
                    <a:pt x="1646" y="2526"/>
                  </a:cubicBezTo>
                  <a:cubicBezTo>
                    <a:pt x="2468" y="3056"/>
                    <a:pt x="3954" y="3003"/>
                    <a:pt x="4856" y="3110"/>
                  </a:cubicBezTo>
                  <a:cubicBezTo>
                    <a:pt x="5811" y="3189"/>
                    <a:pt x="6713" y="3375"/>
                    <a:pt x="7615" y="3693"/>
                  </a:cubicBezTo>
                  <a:cubicBezTo>
                    <a:pt x="10825" y="4781"/>
                    <a:pt x="13717" y="6718"/>
                    <a:pt x="16980" y="7779"/>
                  </a:cubicBezTo>
                  <a:cubicBezTo>
                    <a:pt x="17518" y="7958"/>
                    <a:pt x="18603" y="8340"/>
                    <a:pt x="19491" y="8340"/>
                  </a:cubicBezTo>
                  <a:cubicBezTo>
                    <a:pt x="20179" y="8340"/>
                    <a:pt x="20749" y="8110"/>
                    <a:pt x="20853" y="7381"/>
                  </a:cubicBezTo>
                  <a:cubicBezTo>
                    <a:pt x="21119" y="5630"/>
                    <a:pt x="17908" y="4118"/>
                    <a:pt x="16688" y="3428"/>
                  </a:cubicBezTo>
                  <a:lnTo>
                    <a:pt x="16662" y="3428"/>
                  </a:lnTo>
                  <a:cubicBezTo>
                    <a:pt x="14751" y="2367"/>
                    <a:pt x="12815" y="1359"/>
                    <a:pt x="10692" y="748"/>
                  </a:cubicBezTo>
                  <a:cubicBezTo>
                    <a:pt x="9446" y="404"/>
                    <a:pt x="8172" y="165"/>
                    <a:pt x="6872" y="6"/>
                  </a:cubicBezTo>
                  <a:cubicBezTo>
                    <a:pt x="6710" y="2"/>
                    <a:pt x="6548" y="1"/>
                    <a:pt x="6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6"/>
            <p:cNvSpPr/>
            <p:nvPr/>
          </p:nvSpPr>
          <p:spPr>
            <a:xfrm>
              <a:off x="5470400" y="1390725"/>
              <a:ext cx="1019425" cy="609550"/>
            </a:xfrm>
            <a:custGeom>
              <a:avLst/>
              <a:gdLst/>
              <a:ahLst/>
              <a:cxnLst/>
              <a:rect l="l" t="t" r="r" b="b"/>
              <a:pathLst>
                <a:path w="40777" h="24382" extrusionOk="0">
                  <a:moveTo>
                    <a:pt x="1" y="0"/>
                  </a:moveTo>
                  <a:lnTo>
                    <a:pt x="1" y="1327"/>
                  </a:lnTo>
                  <a:lnTo>
                    <a:pt x="40777" y="24381"/>
                  </a:lnTo>
                  <a:lnTo>
                    <a:pt x="40777" y="230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6"/>
            <p:cNvSpPr/>
            <p:nvPr/>
          </p:nvSpPr>
          <p:spPr>
            <a:xfrm>
              <a:off x="6489800" y="1459025"/>
              <a:ext cx="888775" cy="541250"/>
            </a:xfrm>
            <a:custGeom>
              <a:avLst/>
              <a:gdLst/>
              <a:ahLst/>
              <a:cxnLst/>
              <a:rect l="l" t="t" r="r" b="b"/>
              <a:pathLst>
                <a:path w="35551" h="21650" extrusionOk="0">
                  <a:moveTo>
                    <a:pt x="35550" y="1"/>
                  </a:moveTo>
                  <a:lnTo>
                    <a:pt x="1" y="20349"/>
                  </a:lnTo>
                  <a:lnTo>
                    <a:pt x="1" y="21649"/>
                  </a:lnTo>
                  <a:lnTo>
                    <a:pt x="35550" y="1327"/>
                  </a:lnTo>
                  <a:lnTo>
                    <a:pt x="35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5959878" y="1002818"/>
              <a:ext cx="813183" cy="494340"/>
            </a:xfrm>
            <a:custGeom>
              <a:avLst/>
              <a:gdLst/>
              <a:ahLst/>
              <a:cxnLst/>
              <a:rect l="l" t="t" r="r" b="b"/>
              <a:pathLst>
                <a:path w="33561" h="20402" extrusionOk="0">
                  <a:moveTo>
                    <a:pt x="19420" y="1"/>
                  </a:moveTo>
                  <a:lnTo>
                    <a:pt x="19420" y="1"/>
                  </a:lnTo>
                  <a:cubicBezTo>
                    <a:pt x="19420" y="1"/>
                    <a:pt x="22232" y="1327"/>
                    <a:pt x="23293" y="4219"/>
                  </a:cubicBezTo>
                  <a:cubicBezTo>
                    <a:pt x="24355" y="7111"/>
                    <a:pt x="24938" y="9286"/>
                    <a:pt x="23400" y="11780"/>
                  </a:cubicBezTo>
                  <a:cubicBezTo>
                    <a:pt x="22869" y="12629"/>
                    <a:pt x="21543" y="13770"/>
                    <a:pt x="21543" y="13770"/>
                  </a:cubicBezTo>
                  <a:cubicBezTo>
                    <a:pt x="21543" y="13770"/>
                    <a:pt x="20428" y="10931"/>
                    <a:pt x="17006" y="9551"/>
                  </a:cubicBezTo>
                  <a:cubicBezTo>
                    <a:pt x="13584" y="8172"/>
                    <a:pt x="10745" y="6660"/>
                    <a:pt x="8596" y="6315"/>
                  </a:cubicBezTo>
                  <a:cubicBezTo>
                    <a:pt x="7124" y="6079"/>
                    <a:pt x="5441" y="5730"/>
                    <a:pt x="4126" y="5730"/>
                  </a:cubicBezTo>
                  <a:cubicBezTo>
                    <a:pt x="3521" y="5730"/>
                    <a:pt x="2993" y="5804"/>
                    <a:pt x="2600" y="5996"/>
                  </a:cubicBezTo>
                  <a:cubicBezTo>
                    <a:pt x="1884" y="6341"/>
                    <a:pt x="0" y="7774"/>
                    <a:pt x="0" y="7774"/>
                  </a:cubicBezTo>
                  <a:cubicBezTo>
                    <a:pt x="0" y="7774"/>
                    <a:pt x="4489" y="6834"/>
                    <a:pt x="6809" y="6834"/>
                  </a:cubicBezTo>
                  <a:cubicBezTo>
                    <a:pt x="6954" y="6834"/>
                    <a:pt x="7090" y="6838"/>
                    <a:pt x="7217" y="6845"/>
                  </a:cubicBezTo>
                  <a:cubicBezTo>
                    <a:pt x="9365" y="6978"/>
                    <a:pt x="13584" y="9127"/>
                    <a:pt x="16130" y="11302"/>
                  </a:cubicBezTo>
                  <a:cubicBezTo>
                    <a:pt x="18677" y="13504"/>
                    <a:pt x="18836" y="17510"/>
                    <a:pt x="18836" y="17510"/>
                  </a:cubicBezTo>
                  <a:cubicBezTo>
                    <a:pt x="18836" y="17510"/>
                    <a:pt x="21702" y="19473"/>
                    <a:pt x="26291" y="19871"/>
                  </a:cubicBezTo>
                  <a:cubicBezTo>
                    <a:pt x="30032" y="20190"/>
                    <a:pt x="33560" y="20402"/>
                    <a:pt x="33560" y="20402"/>
                  </a:cubicBezTo>
                  <a:cubicBezTo>
                    <a:pt x="33560" y="20402"/>
                    <a:pt x="28228" y="18147"/>
                    <a:pt x="25734" y="17855"/>
                  </a:cubicBezTo>
                  <a:cubicBezTo>
                    <a:pt x="24779" y="15335"/>
                    <a:pt x="22816" y="14831"/>
                    <a:pt x="22816" y="14831"/>
                  </a:cubicBezTo>
                  <a:cubicBezTo>
                    <a:pt x="22816" y="14831"/>
                    <a:pt x="25814" y="12655"/>
                    <a:pt x="25548" y="8543"/>
                  </a:cubicBezTo>
                  <a:cubicBezTo>
                    <a:pt x="25283" y="4431"/>
                    <a:pt x="23081" y="372"/>
                    <a:pt x="19420" y="1"/>
                  </a:cubicBezTo>
                  <a:close/>
                </a:path>
              </a:pathLst>
            </a:custGeom>
            <a:solidFill>
              <a:srgbClr val="5B361D">
                <a:alpha val="14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5912800" y="1389400"/>
              <a:ext cx="110775" cy="149925"/>
            </a:xfrm>
            <a:custGeom>
              <a:avLst/>
              <a:gdLst/>
              <a:ahLst/>
              <a:cxnLst/>
              <a:rect l="l" t="t" r="r" b="b"/>
              <a:pathLst>
                <a:path w="4431" h="5997" extrusionOk="0">
                  <a:moveTo>
                    <a:pt x="3873" y="0"/>
                  </a:moveTo>
                  <a:cubicBezTo>
                    <a:pt x="3873" y="0"/>
                    <a:pt x="3502" y="1725"/>
                    <a:pt x="3555" y="2653"/>
                  </a:cubicBezTo>
                  <a:cubicBezTo>
                    <a:pt x="3608" y="3582"/>
                    <a:pt x="3794" y="4829"/>
                    <a:pt x="3794" y="4829"/>
                  </a:cubicBezTo>
                  <a:cubicBezTo>
                    <a:pt x="3794" y="4829"/>
                    <a:pt x="3290" y="4219"/>
                    <a:pt x="2441" y="3290"/>
                  </a:cubicBezTo>
                  <a:cubicBezTo>
                    <a:pt x="1565" y="2362"/>
                    <a:pt x="770" y="1407"/>
                    <a:pt x="769" y="1406"/>
                  </a:cubicBezTo>
                  <a:lnTo>
                    <a:pt x="769" y="1406"/>
                  </a:lnTo>
                  <a:cubicBezTo>
                    <a:pt x="770" y="1407"/>
                    <a:pt x="1618" y="3423"/>
                    <a:pt x="2228" y="4033"/>
                  </a:cubicBezTo>
                  <a:cubicBezTo>
                    <a:pt x="2812" y="4643"/>
                    <a:pt x="3555" y="5306"/>
                    <a:pt x="3555" y="5306"/>
                  </a:cubicBezTo>
                  <a:cubicBezTo>
                    <a:pt x="3555" y="5306"/>
                    <a:pt x="3077" y="5280"/>
                    <a:pt x="2069" y="4908"/>
                  </a:cubicBezTo>
                  <a:cubicBezTo>
                    <a:pt x="1088" y="4563"/>
                    <a:pt x="0" y="4113"/>
                    <a:pt x="0" y="4112"/>
                  </a:cubicBezTo>
                  <a:lnTo>
                    <a:pt x="0" y="4112"/>
                  </a:lnTo>
                  <a:cubicBezTo>
                    <a:pt x="0" y="4113"/>
                    <a:pt x="1088" y="5227"/>
                    <a:pt x="2414" y="5598"/>
                  </a:cubicBezTo>
                  <a:cubicBezTo>
                    <a:pt x="3184" y="5784"/>
                    <a:pt x="4192" y="5996"/>
                    <a:pt x="4404" y="5996"/>
                  </a:cubicBezTo>
                  <a:cubicBezTo>
                    <a:pt x="4404" y="5996"/>
                    <a:pt x="4430" y="5970"/>
                    <a:pt x="4430" y="5943"/>
                  </a:cubicBezTo>
                  <a:cubicBezTo>
                    <a:pt x="4430" y="5731"/>
                    <a:pt x="4430" y="4325"/>
                    <a:pt x="4245" y="2468"/>
                  </a:cubicBezTo>
                  <a:cubicBezTo>
                    <a:pt x="4033" y="451"/>
                    <a:pt x="3873" y="0"/>
                    <a:pt x="3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5987075" y="1458225"/>
              <a:ext cx="214900" cy="138500"/>
            </a:xfrm>
            <a:custGeom>
              <a:avLst/>
              <a:gdLst/>
              <a:ahLst/>
              <a:cxnLst/>
              <a:rect l="l" t="t" r="r" b="b"/>
              <a:pathLst>
                <a:path w="8596" h="5540" extrusionOk="0">
                  <a:moveTo>
                    <a:pt x="2665" y="0"/>
                  </a:moveTo>
                  <a:cubicBezTo>
                    <a:pt x="1096" y="0"/>
                    <a:pt x="326" y="641"/>
                    <a:pt x="186" y="1810"/>
                  </a:cubicBezTo>
                  <a:cubicBezTo>
                    <a:pt x="0" y="3588"/>
                    <a:pt x="319" y="4251"/>
                    <a:pt x="2017" y="4888"/>
                  </a:cubicBezTo>
                  <a:cubicBezTo>
                    <a:pt x="3089" y="5320"/>
                    <a:pt x="4337" y="5539"/>
                    <a:pt x="5438" y="5539"/>
                  </a:cubicBezTo>
                  <a:cubicBezTo>
                    <a:pt x="6434" y="5539"/>
                    <a:pt x="7310" y="5359"/>
                    <a:pt x="7827" y="4994"/>
                  </a:cubicBezTo>
                  <a:cubicBezTo>
                    <a:pt x="8596" y="4437"/>
                    <a:pt x="8410" y="3163"/>
                    <a:pt x="7827" y="2155"/>
                  </a:cubicBezTo>
                  <a:cubicBezTo>
                    <a:pt x="7110" y="908"/>
                    <a:pt x="5784" y="537"/>
                    <a:pt x="5784" y="537"/>
                  </a:cubicBezTo>
                  <a:cubicBezTo>
                    <a:pt x="4513" y="174"/>
                    <a:pt x="3481" y="0"/>
                    <a:pt x="26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6"/>
            <p:cNvSpPr/>
            <p:nvPr/>
          </p:nvSpPr>
          <p:spPr>
            <a:xfrm>
              <a:off x="5987075" y="1473625"/>
              <a:ext cx="208275" cy="122850"/>
            </a:xfrm>
            <a:custGeom>
              <a:avLst/>
              <a:gdLst/>
              <a:ahLst/>
              <a:cxnLst/>
              <a:rect l="l" t="t" r="r" b="b"/>
              <a:pathLst>
                <a:path w="8331" h="4914" extrusionOk="0">
                  <a:moveTo>
                    <a:pt x="717" y="1"/>
                  </a:moveTo>
                  <a:cubicBezTo>
                    <a:pt x="425" y="292"/>
                    <a:pt x="239" y="690"/>
                    <a:pt x="186" y="1194"/>
                  </a:cubicBezTo>
                  <a:cubicBezTo>
                    <a:pt x="0" y="2972"/>
                    <a:pt x="319" y="3635"/>
                    <a:pt x="2017" y="4272"/>
                  </a:cubicBezTo>
                  <a:cubicBezTo>
                    <a:pt x="3112" y="4693"/>
                    <a:pt x="4372" y="4914"/>
                    <a:pt x="5476" y="4914"/>
                  </a:cubicBezTo>
                  <a:cubicBezTo>
                    <a:pt x="6457" y="4914"/>
                    <a:pt x="7315" y="4740"/>
                    <a:pt x="7827" y="4378"/>
                  </a:cubicBezTo>
                  <a:cubicBezTo>
                    <a:pt x="8171" y="4113"/>
                    <a:pt x="8331" y="3688"/>
                    <a:pt x="8331" y="3237"/>
                  </a:cubicBezTo>
                  <a:lnTo>
                    <a:pt x="8331" y="3237"/>
                  </a:lnTo>
                  <a:cubicBezTo>
                    <a:pt x="7528" y="3937"/>
                    <a:pt x="6310" y="4126"/>
                    <a:pt x="5247" y="4126"/>
                  </a:cubicBezTo>
                  <a:cubicBezTo>
                    <a:pt x="4940" y="4126"/>
                    <a:pt x="4645" y="4110"/>
                    <a:pt x="4378" y="4086"/>
                  </a:cubicBezTo>
                  <a:cubicBezTo>
                    <a:pt x="3104" y="3980"/>
                    <a:pt x="1513" y="3556"/>
                    <a:pt x="876" y="2415"/>
                  </a:cubicBezTo>
                  <a:cubicBezTo>
                    <a:pt x="504" y="1725"/>
                    <a:pt x="584" y="690"/>
                    <a:pt x="717" y="1"/>
                  </a:cubicBezTo>
                  <a:close/>
                </a:path>
              </a:pathLst>
            </a:custGeom>
            <a:solidFill>
              <a:srgbClr val="5B361D">
                <a:alpha val="14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6"/>
            <p:cNvSpPr/>
            <p:nvPr/>
          </p:nvSpPr>
          <p:spPr>
            <a:xfrm>
              <a:off x="5991725" y="1455050"/>
              <a:ext cx="183075" cy="81700"/>
            </a:xfrm>
            <a:custGeom>
              <a:avLst/>
              <a:gdLst/>
              <a:ahLst/>
              <a:cxnLst/>
              <a:rect l="l" t="t" r="r" b="b"/>
              <a:pathLst>
                <a:path w="7323" h="3268" extrusionOk="0">
                  <a:moveTo>
                    <a:pt x="2388" y="1"/>
                  </a:moveTo>
                  <a:cubicBezTo>
                    <a:pt x="1486" y="1"/>
                    <a:pt x="982" y="186"/>
                    <a:pt x="637" y="664"/>
                  </a:cubicBezTo>
                  <a:cubicBezTo>
                    <a:pt x="0" y="1566"/>
                    <a:pt x="1618" y="2654"/>
                    <a:pt x="3502" y="3025"/>
                  </a:cubicBezTo>
                  <a:cubicBezTo>
                    <a:pt x="4269" y="3174"/>
                    <a:pt x="4921" y="3268"/>
                    <a:pt x="5456" y="3268"/>
                  </a:cubicBezTo>
                  <a:cubicBezTo>
                    <a:pt x="6252" y="3268"/>
                    <a:pt x="6787" y="3061"/>
                    <a:pt x="7057" y="2521"/>
                  </a:cubicBezTo>
                  <a:cubicBezTo>
                    <a:pt x="7322" y="2044"/>
                    <a:pt x="7190" y="1460"/>
                    <a:pt x="6500" y="1088"/>
                  </a:cubicBezTo>
                  <a:cubicBezTo>
                    <a:pt x="5173" y="293"/>
                    <a:pt x="2918" y="1"/>
                    <a:pt x="2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6"/>
            <p:cNvSpPr/>
            <p:nvPr/>
          </p:nvSpPr>
          <p:spPr>
            <a:xfrm>
              <a:off x="5994650" y="1568200"/>
              <a:ext cx="112500" cy="56950"/>
            </a:xfrm>
            <a:custGeom>
              <a:avLst/>
              <a:gdLst/>
              <a:ahLst/>
              <a:cxnLst/>
              <a:rect l="l" t="t" r="r" b="b"/>
              <a:pathLst>
                <a:path w="4500" h="2278" extrusionOk="0">
                  <a:moveTo>
                    <a:pt x="1682" y="0"/>
                  </a:moveTo>
                  <a:cubicBezTo>
                    <a:pt x="886" y="0"/>
                    <a:pt x="278" y="408"/>
                    <a:pt x="148" y="993"/>
                  </a:cubicBezTo>
                  <a:cubicBezTo>
                    <a:pt x="1" y="1658"/>
                    <a:pt x="1386" y="2278"/>
                    <a:pt x="2498" y="2278"/>
                  </a:cubicBezTo>
                  <a:cubicBezTo>
                    <a:pt x="2583" y="2278"/>
                    <a:pt x="2667" y="2274"/>
                    <a:pt x="2748" y="2266"/>
                  </a:cubicBezTo>
                  <a:cubicBezTo>
                    <a:pt x="3862" y="2187"/>
                    <a:pt x="4499" y="1736"/>
                    <a:pt x="4128" y="1126"/>
                  </a:cubicBezTo>
                  <a:cubicBezTo>
                    <a:pt x="3730" y="542"/>
                    <a:pt x="2960" y="197"/>
                    <a:pt x="2244" y="64"/>
                  </a:cubicBezTo>
                  <a:cubicBezTo>
                    <a:pt x="2050" y="21"/>
                    <a:pt x="1861" y="0"/>
                    <a:pt x="1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6"/>
            <p:cNvSpPr/>
            <p:nvPr/>
          </p:nvSpPr>
          <p:spPr>
            <a:xfrm>
              <a:off x="5994650" y="1575775"/>
              <a:ext cx="112500" cy="49375"/>
            </a:xfrm>
            <a:custGeom>
              <a:avLst/>
              <a:gdLst/>
              <a:ahLst/>
              <a:cxnLst/>
              <a:rect l="l" t="t" r="r" b="b"/>
              <a:pathLst>
                <a:path w="4500" h="1975" extrusionOk="0">
                  <a:moveTo>
                    <a:pt x="652" y="0"/>
                  </a:moveTo>
                  <a:cubicBezTo>
                    <a:pt x="387" y="159"/>
                    <a:pt x="201" y="398"/>
                    <a:pt x="148" y="690"/>
                  </a:cubicBezTo>
                  <a:cubicBezTo>
                    <a:pt x="1" y="1355"/>
                    <a:pt x="1386" y="1975"/>
                    <a:pt x="2498" y="1975"/>
                  </a:cubicBezTo>
                  <a:cubicBezTo>
                    <a:pt x="2583" y="1975"/>
                    <a:pt x="2667" y="1971"/>
                    <a:pt x="2748" y="1963"/>
                  </a:cubicBezTo>
                  <a:cubicBezTo>
                    <a:pt x="3862" y="1884"/>
                    <a:pt x="4499" y="1433"/>
                    <a:pt x="4128" y="823"/>
                  </a:cubicBezTo>
                  <a:cubicBezTo>
                    <a:pt x="4101" y="796"/>
                    <a:pt x="4075" y="770"/>
                    <a:pt x="4048" y="743"/>
                  </a:cubicBezTo>
                  <a:cubicBezTo>
                    <a:pt x="3969" y="823"/>
                    <a:pt x="3889" y="876"/>
                    <a:pt x="3809" y="955"/>
                  </a:cubicBezTo>
                  <a:cubicBezTo>
                    <a:pt x="3504" y="1117"/>
                    <a:pt x="3138" y="1181"/>
                    <a:pt x="2785" y="1181"/>
                  </a:cubicBezTo>
                  <a:cubicBezTo>
                    <a:pt x="2617" y="1181"/>
                    <a:pt x="2451" y="1167"/>
                    <a:pt x="2297" y="1141"/>
                  </a:cubicBezTo>
                  <a:cubicBezTo>
                    <a:pt x="1634" y="1008"/>
                    <a:pt x="865" y="690"/>
                    <a:pt x="652" y="0"/>
                  </a:cubicBezTo>
                  <a:close/>
                </a:path>
              </a:pathLst>
            </a:custGeom>
            <a:solidFill>
              <a:srgbClr val="5B361D">
                <a:alpha val="14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6"/>
            <p:cNvSpPr/>
            <p:nvPr/>
          </p:nvSpPr>
          <p:spPr>
            <a:xfrm>
              <a:off x="6080575" y="1487775"/>
              <a:ext cx="82275" cy="37750"/>
            </a:xfrm>
            <a:custGeom>
              <a:avLst/>
              <a:gdLst/>
              <a:ahLst/>
              <a:cxnLst/>
              <a:rect l="l" t="t" r="r" b="b"/>
              <a:pathLst>
                <a:path w="3291" h="1510" extrusionOk="0">
                  <a:moveTo>
                    <a:pt x="2455" y="1"/>
                  </a:moveTo>
                  <a:cubicBezTo>
                    <a:pt x="2107" y="1"/>
                    <a:pt x="1792" y="317"/>
                    <a:pt x="1354" y="469"/>
                  </a:cubicBezTo>
                  <a:cubicBezTo>
                    <a:pt x="770" y="655"/>
                    <a:pt x="1" y="920"/>
                    <a:pt x="505" y="1239"/>
                  </a:cubicBezTo>
                  <a:cubicBezTo>
                    <a:pt x="784" y="1415"/>
                    <a:pt x="1112" y="1510"/>
                    <a:pt x="1476" y="1510"/>
                  </a:cubicBezTo>
                  <a:cubicBezTo>
                    <a:pt x="1768" y="1510"/>
                    <a:pt x="2084" y="1448"/>
                    <a:pt x="2415" y="1318"/>
                  </a:cubicBezTo>
                  <a:cubicBezTo>
                    <a:pt x="3211" y="1026"/>
                    <a:pt x="3291" y="522"/>
                    <a:pt x="2866" y="177"/>
                  </a:cubicBezTo>
                  <a:lnTo>
                    <a:pt x="2893" y="177"/>
                  </a:lnTo>
                  <a:cubicBezTo>
                    <a:pt x="2735" y="50"/>
                    <a:pt x="2593" y="1"/>
                    <a:pt x="2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6"/>
            <p:cNvSpPr/>
            <p:nvPr/>
          </p:nvSpPr>
          <p:spPr>
            <a:xfrm>
              <a:off x="6012175" y="1464025"/>
              <a:ext cx="59150" cy="27300"/>
            </a:xfrm>
            <a:custGeom>
              <a:avLst/>
              <a:gdLst/>
              <a:ahLst/>
              <a:cxnLst/>
              <a:rect l="l" t="t" r="r" b="b"/>
              <a:pathLst>
                <a:path w="2366" h="1092" extrusionOk="0">
                  <a:moveTo>
                    <a:pt x="1463" y="0"/>
                  </a:moveTo>
                  <a:cubicBezTo>
                    <a:pt x="845" y="0"/>
                    <a:pt x="1" y="289"/>
                    <a:pt x="190" y="809"/>
                  </a:cubicBezTo>
                  <a:cubicBezTo>
                    <a:pt x="273" y="1016"/>
                    <a:pt x="381" y="1091"/>
                    <a:pt x="513" y="1091"/>
                  </a:cubicBezTo>
                  <a:cubicBezTo>
                    <a:pt x="802" y="1091"/>
                    <a:pt x="1201" y="725"/>
                    <a:pt x="1676" y="597"/>
                  </a:cubicBezTo>
                  <a:cubicBezTo>
                    <a:pt x="2366" y="411"/>
                    <a:pt x="2206" y="93"/>
                    <a:pt x="1676" y="13"/>
                  </a:cubicBezTo>
                  <a:cubicBezTo>
                    <a:pt x="1610" y="5"/>
                    <a:pt x="1538" y="0"/>
                    <a:pt x="1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6"/>
            <p:cNvSpPr/>
            <p:nvPr/>
          </p:nvSpPr>
          <p:spPr>
            <a:xfrm>
              <a:off x="6045425" y="1573625"/>
              <a:ext cx="44050" cy="23925"/>
            </a:xfrm>
            <a:custGeom>
              <a:avLst/>
              <a:gdLst/>
              <a:ahLst/>
              <a:cxnLst/>
              <a:rect l="l" t="t" r="r" b="b"/>
              <a:pathLst>
                <a:path w="1762" h="957" extrusionOk="0">
                  <a:moveTo>
                    <a:pt x="366" y="1"/>
                  </a:moveTo>
                  <a:cubicBezTo>
                    <a:pt x="188" y="1"/>
                    <a:pt x="49" y="71"/>
                    <a:pt x="27" y="272"/>
                  </a:cubicBezTo>
                  <a:cubicBezTo>
                    <a:pt x="1" y="484"/>
                    <a:pt x="532" y="776"/>
                    <a:pt x="1168" y="935"/>
                  </a:cubicBezTo>
                  <a:cubicBezTo>
                    <a:pt x="1237" y="949"/>
                    <a:pt x="1296" y="956"/>
                    <a:pt x="1347" y="956"/>
                  </a:cubicBezTo>
                  <a:cubicBezTo>
                    <a:pt x="1762" y="956"/>
                    <a:pt x="1570" y="508"/>
                    <a:pt x="1168" y="272"/>
                  </a:cubicBezTo>
                  <a:cubicBezTo>
                    <a:pt x="993" y="160"/>
                    <a:pt x="635" y="1"/>
                    <a:pt x="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6"/>
            <p:cNvSpPr/>
            <p:nvPr/>
          </p:nvSpPr>
          <p:spPr>
            <a:xfrm>
              <a:off x="6618475" y="1380100"/>
              <a:ext cx="110125" cy="149925"/>
            </a:xfrm>
            <a:custGeom>
              <a:avLst/>
              <a:gdLst/>
              <a:ahLst/>
              <a:cxnLst/>
              <a:rect l="l" t="t" r="r" b="b"/>
              <a:pathLst>
                <a:path w="4405" h="5997" extrusionOk="0">
                  <a:moveTo>
                    <a:pt x="558" y="1"/>
                  </a:moveTo>
                  <a:cubicBezTo>
                    <a:pt x="558" y="1"/>
                    <a:pt x="398" y="452"/>
                    <a:pt x="186" y="2495"/>
                  </a:cubicBezTo>
                  <a:lnTo>
                    <a:pt x="186" y="2468"/>
                  </a:lnTo>
                  <a:cubicBezTo>
                    <a:pt x="0" y="4352"/>
                    <a:pt x="0" y="5758"/>
                    <a:pt x="0" y="5970"/>
                  </a:cubicBezTo>
                  <a:cubicBezTo>
                    <a:pt x="0" y="5970"/>
                    <a:pt x="0" y="5997"/>
                    <a:pt x="27" y="5997"/>
                  </a:cubicBezTo>
                  <a:cubicBezTo>
                    <a:pt x="213" y="5997"/>
                    <a:pt x="1221" y="5811"/>
                    <a:pt x="1990" y="5599"/>
                  </a:cubicBezTo>
                  <a:cubicBezTo>
                    <a:pt x="3317" y="5227"/>
                    <a:pt x="4404" y="4113"/>
                    <a:pt x="4404" y="4113"/>
                  </a:cubicBezTo>
                  <a:lnTo>
                    <a:pt x="4404" y="4113"/>
                  </a:lnTo>
                  <a:cubicBezTo>
                    <a:pt x="4404" y="4113"/>
                    <a:pt x="3317" y="4564"/>
                    <a:pt x="2335" y="4909"/>
                  </a:cubicBezTo>
                  <a:cubicBezTo>
                    <a:pt x="1353" y="5280"/>
                    <a:pt x="876" y="5307"/>
                    <a:pt x="876" y="5307"/>
                  </a:cubicBezTo>
                  <a:cubicBezTo>
                    <a:pt x="876" y="5307"/>
                    <a:pt x="1619" y="4644"/>
                    <a:pt x="2202" y="4033"/>
                  </a:cubicBezTo>
                  <a:cubicBezTo>
                    <a:pt x="2786" y="3423"/>
                    <a:pt x="3635" y="1407"/>
                    <a:pt x="3635" y="1407"/>
                  </a:cubicBezTo>
                  <a:lnTo>
                    <a:pt x="3635" y="1407"/>
                  </a:lnTo>
                  <a:cubicBezTo>
                    <a:pt x="3635" y="1407"/>
                    <a:pt x="2839" y="2389"/>
                    <a:pt x="1990" y="3291"/>
                  </a:cubicBezTo>
                  <a:cubicBezTo>
                    <a:pt x="1141" y="4219"/>
                    <a:pt x="637" y="4856"/>
                    <a:pt x="637" y="4856"/>
                  </a:cubicBezTo>
                  <a:cubicBezTo>
                    <a:pt x="637" y="4856"/>
                    <a:pt x="823" y="3609"/>
                    <a:pt x="876" y="2680"/>
                  </a:cubicBezTo>
                  <a:cubicBezTo>
                    <a:pt x="929" y="1752"/>
                    <a:pt x="558" y="1"/>
                    <a:pt x="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6"/>
            <p:cNvSpPr/>
            <p:nvPr/>
          </p:nvSpPr>
          <p:spPr>
            <a:xfrm>
              <a:off x="6471900" y="1480475"/>
              <a:ext cx="189050" cy="129400"/>
            </a:xfrm>
            <a:custGeom>
              <a:avLst/>
              <a:gdLst/>
              <a:ahLst/>
              <a:cxnLst/>
              <a:rect l="l" t="t" r="r" b="b"/>
              <a:pathLst>
                <a:path w="7562" h="5176" extrusionOk="0">
                  <a:moveTo>
                    <a:pt x="6220" y="0"/>
                  </a:moveTo>
                  <a:cubicBezTo>
                    <a:pt x="4642" y="0"/>
                    <a:pt x="1035" y="1318"/>
                    <a:pt x="1035" y="1318"/>
                  </a:cubicBezTo>
                  <a:cubicBezTo>
                    <a:pt x="584" y="2167"/>
                    <a:pt x="0" y="3971"/>
                    <a:pt x="717" y="4661"/>
                  </a:cubicBezTo>
                  <a:cubicBezTo>
                    <a:pt x="1063" y="4970"/>
                    <a:pt x="1777" y="5175"/>
                    <a:pt x="2626" y="5175"/>
                  </a:cubicBezTo>
                  <a:cubicBezTo>
                    <a:pt x="3600" y="5175"/>
                    <a:pt x="4753" y="4905"/>
                    <a:pt x="5731" y="4210"/>
                  </a:cubicBezTo>
                  <a:cubicBezTo>
                    <a:pt x="7561" y="2884"/>
                    <a:pt x="7296" y="1212"/>
                    <a:pt x="6925" y="257"/>
                  </a:cubicBezTo>
                  <a:cubicBezTo>
                    <a:pt x="6854" y="74"/>
                    <a:pt x="6594" y="0"/>
                    <a:pt x="6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6"/>
            <p:cNvSpPr/>
            <p:nvPr/>
          </p:nvSpPr>
          <p:spPr>
            <a:xfrm>
              <a:off x="6479850" y="1480775"/>
              <a:ext cx="181750" cy="129000"/>
            </a:xfrm>
            <a:custGeom>
              <a:avLst/>
              <a:gdLst/>
              <a:ahLst/>
              <a:cxnLst/>
              <a:rect l="l" t="t" r="r" b="b"/>
              <a:pathLst>
                <a:path w="7270" h="5160" extrusionOk="0">
                  <a:moveTo>
                    <a:pt x="5875" y="0"/>
                  </a:moveTo>
                  <a:cubicBezTo>
                    <a:pt x="5804" y="0"/>
                    <a:pt x="5730" y="2"/>
                    <a:pt x="5652" y="6"/>
                  </a:cubicBezTo>
                  <a:cubicBezTo>
                    <a:pt x="6023" y="1492"/>
                    <a:pt x="5466" y="3217"/>
                    <a:pt x="3927" y="3800"/>
                  </a:cubicBezTo>
                  <a:cubicBezTo>
                    <a:pt x="3541" y="3946"/>
                    <a:pt x="3106" y="4018"/>
                    <a:pt x="2665" y="4018"/>
                  </a:cubicBezTo>
                  <a:cubicBezTo>
                    <a:pt x="1985" y="4018"/>
                    <a:pt x="1291" y="3846"/>
                    <a:pt x="744" y="3508"/>
                  </a:cubicBezTo>
                  <a:cubicBezTo>
                    <a:pt x="478" y="3376"/>
                    <a:pt x="266" y="3163"/>
                    <a:pt x="133" y="2951"/>
                  </a:cubicBezTo>
                  <a:lnTo>
                    <a:pt x="133" y="2951"/>
                  </a:lnTo>
                  <a:cubicBezTo>
                    <a:pt x="1" y="3614"/>
                    <a:pt x="27" y="4278"/>
                    <a:pt x="399" y="4623"/>
                  </a:cubicBezTo>
                  <a:cubicBezTo>
                    <a:pt x="748" y="4946"/>
                    <a:pt x="1471" y="5159"/>
                    <a:pt x="2329" y="5159"/>
                  </a:cubicBezTo>
                  <a:cubicBezTo>
                    <a:pt x="3299" y="5159"/>
                    <a:pt x="4442" y="4888"/>
                    <a:pt x="5413" y="4198"/>
                  </a:cubicBezTo>
                  <a:cubicBezTo>
                    <a:pt x="7270" y="2872"/>
                    <a:pt x="6978" y="1174"/>
                    <a:pt x="6607" y="245"/>
                  </a:cubicBezTo>
                  <a:cubicBezTo>
                    <a:pt x="6539" y="66"/>
                    <a:pt x="6264" y="0"/>
                    <a:pt x="5875" y="0"/>
                  </a:cubicBezTo>
                  <a:close/>
                </a:path>
              </a:pathLst>
            </a:custGeom>
            <a:solidFill>
              <a:srgbClr val="5B361D">
                <a:alpha val="14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6"/>
            <p:cNvSpPr/>
            <p:nvPr/>
          </p:nvSpPr>
          <p:spPr>
            <a:xfrm>
              <a:off x="6483825" y="1460725"/>
              <a:ext cx="170500" cy="81275"/>
            </a:xfrm>
            <a:custGeom>
              <a:avLst/>
              <a:gdLst/>
              <a:ahLst/>
              <a:cxnLst/>
              <a:rect l="l" t="t" r="r" b="b"/>
              <a:pathLst>
                <a:path w="6820" h="3251" extrusionOk="0">
                  <a:moveTo>
                    <a:pt x="4433" y="0"/>
                  </a:moveTo>
                  <a:cubicBezTo>
                    <a:pt x="3149" y="0"/>
                    <a:pt x="1553" y="578"/>
                    <a:pt x="770" y="1631"/>
                  </a:cubicBezTo>
                  <a:cubicBezTo>
                    <a:pt x="1" y="2719"/>
                    <a:pt x="1274" y="3249"/>
                    <a:pt x="2176" y="3249"/>
                  </a:cubicBezTo>
                  <a:cubicBezTo>
                    <a:pt x="2217" y="3250"/>
                    <a:pt x="2258" y="3250"/>
                    <a:pt x="2299" y="3250"/>
                  </a:cubicBezTo>
                  <a:cubicBezTo>
                    <a:pt x="3530" y="3250"/>
                    <a:pt x="5464" y="2868"/>
                    <a:pt x="6182" y="1817"/>
                  </a:cubicBezTo>
                  <a:cubicBezTo>
                    <a:pt x="6819" y="888"/>
                    <a:pt x="6315" y="145"/>
                    <a:pt x="4750" y="13"/>
                  </a:cubicBezTo>
                  <a:cubicBezTo>
                    <a:pt x="4647" y="4"/>
                    <a:pt x="4541" y="0"/>
                    <a:pt x="4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6"/>
            <p:cNvSpPr/>
            <p:nvPr/>
          </p:nvSpPr>
          <p:spPr>
            <a:xfrm>
              <a:off x="6491800" y="1461700"/>
              <a:ext cx="161850" cy="80275"/>
            </a:xfrm>
            <a:custGeom>
              <a:avLst/>
              <a:gdLst/>
              <a:ahLst/>
              <a:cxnLst/>
              <a:rect l="l" t="t" r="r" b="b"/>
              <a:pathLst>
                <a:path w="6474" h="3211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4776" y="212"/>
                    <a:pt x="4882" y="504"/>
                    <a:pt x="4802" y="929"/>
                  </a:cubicBezTo>
                  <a:cubicBezTo>
                    <a:pt x="4616" y="2043"/>
                    <a:pt x="3025" y="2335"/>
                    <a:pt x="2123" y="2467"/>
                  </a:cubicBezTo>
                  <a:cubicBezTo>
                    <a:pt x="1921" y="2506"/>
                    <a:pt x="1706" y="2534"/>
                    <a:pt x="1492" y="2534"/>
                  </a:cubicBezTo>
                  <a:cubicBezTo>
                    <a:pt x="1114" y="2534"/>
                    <a:pt x="739" y="2446"/>
                    <a:pt x="451" y="2176"/>
                  </a:cubicBezTo>
                  <a:cubicBezTo>
                    <a:pt x="372" y="2122"/>
                    <a:pt x="319" y="2043"/>
                    <a:pt x="266" y="1990"/>
                  </a:cubicBezTo>
                  <a:lnTo>
                    <a:pt x="266" y="1990"/>
                  </a:lnTo>
                  <a:cubicBezTo>
                    <a:pt x="0" y="2812"/>
                    <a:pt x="1088" y="3210"/>
                    <a:pt x="1857" y="3210"/>
                  </a:cubicBezTo>
                  <a:cubicBezTo>
                    <a:pt x="3078" y="3210"/>
                    <a:pt x="5121" y="2865"/>
                    <a:pt x="5863" y="1778"/>
                  </a:cubicBezTo>
                  <a:cubicBezTo>
                    <a:pt x="6474" y="876"/>
                    <a:pt x="6023" y="159"/>
                    <a:pt x="4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6"/>
            <p:cNvSpPr/>
            <p:nvPr/>
          </p:nvSpPr>
          <p:spPr>
            <a:xfrm>
              <a:off x="6036825" y="1535300"/>
              <a:ext cx="119400" cy="104825"/>
            </a:xfrm>
            <a:custGeom>
              <a:avLst/>
              <a:gdLst/>
              <a:ahLst/>
              <a:cxnLst/>
              <a:rect l="l" t="t" r="r" b="b"/>
              <a:pathLst>
                <a:path w="4776" h="4193" extrusionOk="0">
                  <a:moveTo>
                    <a:pt x="1804" y="1"/>
                  </a:moveTo>
                  <a:cubicBezTo>
                    <a:pt x="1459" y="452"/>
                    <a:pt x="1565" y="1354"/>
                    <a:pt x="1831" y="1884"/>
                  </a:cubicBezTo>
                  <a:cubicBezTo>
                    <a:pt x="1574" y="1779"/>
                    <a:pt x="1162" y="1733"/>
                    <a:pt x="772" y="1733"/>
                  </a:cubicBezTo>
                  <a:cubicBezTo>
                    <a:pt x="477" y="1733"/>
                    <a:pt x="194" y="1759"/>
                    <a:pt x="0" y="1805"/>
                  </a:cubicBezTo>
                  <a:cubicBezTo>
                    <a:pt x="478" y="2070"/>
                    <a:pt x="1273" y="2415"/>
                    <a:pt x="1778" y="2601"/>
                  </a:cubicBezTo>
                  <a:cubicBezTo>
                    <a:pt x="1486" y="2733"/>
                    <a:pt x="1247" y="3105"/>
                    <a:pt x="902" y="3264"/>
                  </a:cubicBezTo>
                  <a:cubicBezTo>
                    <a:pt x="1097" y="3340"/>
                    <a:pt x="1295" y="3376"/>
                    <a:pt x="1493" y="3376"/>
                  </a:cubicBezTo>
                  <a:cubicBezTo>
                    <a:pt x="1781" y="3376"/>
                    <a:pt x="2067" y="3299"/>
                    <a:pt x="2335" y="3158"/>
                  </a:cubicBezTo>
                  <a:cubicBezTo>
                    <a:pt x="2414" y="3397"/>
                    <a:pt x="2680" y="3954"/>
                    <a:pt x="2786" y="4193"/>
                  </a:cubicBezTo>
                  <a:cubicBezTo>
                    <a:pt x="2892" y="3927"/>
                    <a:pt x="2839" y="3291"/>
                    <a:pt x="2892" y="3052"/>
                  </a:cubicBezTo>
                  <a:cubicBezTo>
                    <a:pt x="3063" y="3093"/>
                    <a:pt x="3234" y="3113"/>
                    <a:pt x="3404" y="3113"/>
                  </a:cubicBezTo>
                  <a:cubicBezTo>
                    <a:pt x="3889" y="3113"/>
                    <a:pt x="4355" y="2949"/>
                    <a:pt x="4749" y="2654"/>
                  </a:cubicBezTo>
                  <a:cubicBezTo>
                    <a:pt x="4245" y="2601"/>
                    <a:pt x="3926" y="2468"/>
                    <a:pt x="3582" y="2389"/>
                  </a:cubicBezTo>
                  <a:cubicBezTo>
                    <a:pt x="3714" y="2229"/>
                    <a:pt x="3794" y="2044"/>
                    <a:pt x="3873" y="1858"/>
                  </a:cubicBezTo>
                  <a:cubicBezTo>
                    <a:pt x="4112" y="1327"/>
                    <a:pt x="4271" y="850"/>
                    <a:pt x="4775" y="293"/>
                  </a:cubicBezTo>
                  <a:lnTo>
                    <a:pt x="4775" y="293"/>
                  </a:lnTo>
                  <a:cubicBezTo>
                    <a:pt x="3873" y="505"/>
                    <a:pt x="3131" y="1142"/>
                    <a:pt x="2706" y="1964"/>
                  </a:cubicBezTo>
                  <a:cubicBezTo>
                    <a:pt x="2520" y="1274"/>
                    <a:pt x="2229" y="611"/>
                    <a:pt x="18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6"/>
            <p:cNvSpPr/>
            <p:nvPr/>
          </p:nvSpPr>
          <p:spPr>
            <a:xfrm>
              <a:off x="6558775" y="1524025"/>
              <a:ext cx="119425" cy="104825"/>
            </a:xfrm>
            <a:custGeom>
              <a:avLst/>
              <a:gdLst/>
              <a:ahLst/>
              <a:cxnLst/>
              <a:rect l="l" t="t" r="r" b="b"/>
              <a:pathLst>
                <a:path w="4777" h="4193" extrusionOk="0">
                  <a:moveTo>
                    <a:pt x="4750" y="293"/>
                  </a:moveTo>
                  <a:cubicBezTo>
                    <a:pt x="4747" y="296"/>
                    <a:pt x="4744" y="299"/>
                    <a:pt x="4742" y="302"/>
                  </a:cubicBezTo>
                  <a:lnTo>
                    <a:pt x="4742" y="302"/>
                  </a:lnTo>
                  <a:cubicBezTo>
                    <a:pt x="4753" y="299"/>
                    <a:pt x="4765" y="296"/>
                    <a:pt x="4776" y="293"/>
                  </a:cubicBezTo>
                  <a:close/>
                  <a:moveTo>
                    <a:pt x="1778" y="1"/>
                  </a:moveTo>
                  <a:lnTo>
                    <a:pt x="1778" y="1"/>
                  </a:lnTo>
                  <a:cubicBezTo>
                    <a:pt x="1433" y="452"/>
                    <a:pt x="1540" y="1354"/>
                    <a:pt x="1805" y="1884"/>
                  </a:cubicBezTo>
                  <a:cubicBezTo>
                    <a:pt x="1560" y="1784"/>
                    <a:pt x="1184" y="1738"/>
                    <a:pt x="818" y="1738"/>
                  </a:cubicBezTo>
                  <a:cubicBezTo>
                    <a:pt x="509" y="1738"/>
                    <a:pt x="207" y="1771"/>
                    <a:pt x="1" y="1831"/>
                  </a:cubicBezTo>
                  <a:cubicBezTo>
                    <a:pt x="478" y="2070"/>
                    <a:pt x="1248" y="2415"/>
                    <a:pt x="1752" y="2601"/>
                  </a:cubicBezTo>
                  <a:cubicBezTo>
                    <a:pt x="1486" y="2760"/>
                    <a:pt x="1248" y="3105"/>
                    <a:pt x="903" y="3264"/>
                  </a:cubicBezTo>
                  <a:cubicBezTo>
                    <a:pt x="1097" y="3340"/>
                    <a:pt x="1296" y="3376"/>
                    <a:pt x="1492" y="3376"/>
                  </a:cubicBezTo>
                  <a:cubicBezTo>
                    <a:pt x="1778" y="3376"/>
                    <a:pt x="2057" y="3299"/>
                    <a:pt x="2309" y="3158"/>
                  </a:cubicBezTo>
                  <a:cubicBezTo>
                    <a:pt x="2388" y="3397"/>
                    <a:pt x="2680" y="3954"/>
                    <a:pt x="2786" y="4193"/>
                  </a:cubicBezTo>
                  <a:cubicBezTo>
                    <a:pt x="2893" y="3954"/>
                    <a:pt x="2839" y="3291"/>
                    <a:pt x="2893" y="3052"/>
                  </a:cubicBezTo>
                  <a:cubicBezTo>
                    <a:pt x="3066" y="3095"/>
                    <a:pt x="3242" y="3117"/>
                    <a:pt x="3417" y="3117"/>
                  </a:cubicBezTo>
                  <a:cubicBezTo>
                    <a:pt x="3883" y="3117"/>
                    <a:pt x="4344" y="2963"/>
                    <a:pt x="4750" y="2654"/>
                  </a:cubicBezTo>
                  <a:cubicBezTo>
                    <a:pt x="4219" y="2601"/>
                    <a:pt x="3901" y="2468"/>
                    <a:pt x="3582" y="2389"/>
                  </a:cubicBezTo>
                  <a:cubicBezTo>
                    <a:pt x="3688" y="2256"/>
                    <a:pt x="3768" y="2070"/>
                    <a:pt x="3874" y="1858"/>
                  </a:cubicBezTo>
                  <a:cubicBezTo>
                    <a:pt x="4112" y="1357"/>
                    <a:pt x="4270" y="855"/>
                    <a:pt x="4742" y="302"/>
                  </a:cubicBezTo>
                  <a:lnTo>
                    <a:pt x="4742" y="302"/>
                  </a:lnTo>
                  <a:cubicBezTo>
                    <a:pt x="3829" y="547"/>
                    <a:pt x="3100" y="1152"/>
                    <a:pt x="2707" y="1991"/>
                  </a:cubicBezTo>
                  <a:cubicBezTo>
                    <a:pt x="2521" y="1274"/>
                    <a:pt x="2203" y="611"/>
                    <a:pt x="1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B43C4B8C-92DD-4875-8733-3DA90C71C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99634" l="10000" r="90000">
                        <a14:foregroundMark x1="12273" y1="76557" x2="11364" y2="996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1186" y="1633105"/>
            <a:ext cx="2095500" cy="260032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F0550F5-319D-4F60-A2A9-934619A1C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3" b="95690" l="9483" r="89943">
                        <a14:foregroundMark x1="32759" y1="14943" x2="43391" y2="4598"/>
                        <a14:foregroundMark x1="43391" y1="4598" x2="58046" y2="4023"/>
                        <a14:foregroundMark x1="58046" y1="4023" x2="65805" y2="12069"/>
                        <a14:foregroundMark x1="31897" y1="17529" x2="30460" y2="29598"/>
                        <a14:foregroundMark x1="18678" y1="79598" x2="27011" y2="91667"/>
                        <a14:foregroundMark x1="27011" y1="91667" x2="41379" y2="97414"/>
                        <a14:foregroundMark x1="41379" y1="97414" x2="56322" y2="97701"/>
                        <a14:foregroundMark x1="56322" y1="97701" x2="71264" y2="95690"/>
                        <a14:foregroundMark x1="71264" y1="95690" x2="75287" y2="8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9517" y="1515144"/>
            <a:ext cx="2699994" cy="2699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3D3057D6-DA89-474B-B0B2-16EFB0035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401575"/>
            <a:ext cx="3983361" cy="3207000"/>
          </a:xfrm>
        </p:spPr>
        <p:txBody>
          <a:bodyPr/>
          <a:lstStyle/>
          <a:p>
            <a:pPr marL="133350" indent="0">
              <a:buNone/>
            </a:pPr>
            <a:r>
              <a:rPr lang="hr-HR" dirty="0"/>
              <a:t>Na usku i neplodnu pojasu između obale Sredozemnog mora i planine Libanon živjeli su mnogi narodi.</a:t>
            </a:r>
            <a:br>
              <a:rPr lang="hr-HR" dirty="0"/>
            </a:br>
            <a:br>
              <a:rPr lang="hr-HR" dirty="0"/>
            </a:br>
            <a:r>
              <a:rPr lang="hr-HR" dirty="0"/>
              <a:t>Najpoznatiji gradovi su bili: </a:t>
            </a:r>
            <a:r>
              <a:rPr lang="hr-HR" b="1" dirty="0" err="1"/>
              <a:t>Biblos</a:t>
            </a:r>
            <a:r>
              <a:rPr lang="hr-HR" b="1" dirty="0"/>
              <a:t>, </a:t>
            </a:r>
            <a:r>
              <a:rPr lang="hr-HR" b="1" dirty="0" err="1"/>
              <a:t>tir</a:t>
            </a:r>
            <a:r>
              <a:rPr lang="hr-HR" b="1" dirty="0"/>
              <a:t> i Sidon.</a:t>
            </a:r>
          </a:p>
          <a:p>
            <a:pPr marL="133350" indent="0">
              <a:buNone/>
            </a:pPr>
            <a:endParaRPr lang="hr-HR" b="1" dirty="0"/>
          </a:p>
          <a:p>
            <a:pPr marL="133350" indent="0">
              <a:buNone/>
            </a:pPr>
            <a:r>
              <a:rPr lang="hr-HR" dirty="0"/>
              <a:t>Područje na kojem su nastali spomenuti gradovi zove se </a:t>
            </a:r>
            <a:r>
              <a:rPr lang="hr-HR" b="1" dirty="0" err="1"/>
              <a:t>Fenicija</a:t>
            </a:r>
            <a:r>
              <a:rPr lang="hr-HR" b="1" dirty="0"/>
              <a:t>.</a:t>
            </a:r>
          </a:p>
          <a:p>
            <a:pPr marL="133350" indent="0">
              <a:buNone/>
            </a:pPr>
            <a:endParaRPr lang="hr-HR" b="1" dirty="0"/>
          </a:p>
          <a:p>
            <a:pPr marL="133350" indent="0">
              <a:buNone/>
            </a:pPr>
            <a:r>
              <a:rPr lang="hr-HR" dirty="0"/>
              <a:t>Stanovnici tih gradova zvali su se </a:t>
            </a:r>
            <a:r>
              <a:rPr lang="hr-HR" b="1" dirty="0"/>
              <a:t>Feničani, </a:t>
            </a:r>
            <a:r>
              <a:rPr lang="hr-HR" dirty="0"/>
              <a:t> bili su vješti i razboriti trgovci.</a:t>
            </a:r>
          </a:p>
          <a:p>
            <a:pPr marL="133350" indent="0">
              <a:buNone/>
            </a:pPr>
            <a:endParaRPr lang="hr-HR" dirty="0"/>
          </a:p>
          <a:p>
            <a:pPr marL="133350" indent="0">
              <a:buNone/>
            </a:pPr>
            <a:r>
              <a:rPr lang="hr-HR" dirty="0"/>
              <a:t>Imali su mnogo kolonija ali najpoznatija je bila </a:t>
            </a:r>
            <a:r>
              <a:rPr lang="hr-HR" b="1" dirty="0"/>
              <a:t>Kartaga.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206C4CA-3A44-4412-A17D-5A7853C2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14"/>
            <a:ext cx="9144000" cy="1385971"/>
          </a:xfrm>
        </p:spPr>
        <p:txBody>
          <a:bodyPr/>
          <a:lstStyle/>
          <a:p>
            <a:pPr algn="ctr"/>
            <a:r>
              <a:rPr lang="hr-HR" sz="6600" dirty="0"/>
              <a:t>FENIČANI</a:t>
            </a:r>
          </a:p>
        </p:txBody>
      </p:sp>
      <p:grpSp>
        <p:nvGrpSpPr>
          <p:cNvPr id="4" name="Google Shape;2188;p52">
            <a:extLst>
              <a:ext uri="{FF2B5EF4-FFF2-40B4-BE49-F238E27FC236}">
                <a16:creationId xmlns:a16="http://schemas.microsoft.com/office/drawing/2014/main" id="{F817E583-79B6-4B45-8AD8-E8A8F60B208C}"/>
              </a:ext>
            </a:extLst>
          </p:cNvPr>
          <p:cNvGrpSpPr/>
          <p:nvPr/>
        </p:nvGrpSpPr>
        <p:grpSpPr>
          <a:xfrm flipH="1">
            <a:off x="4876799" y="1373750"/>
            <a:ext cx="4554277" cy="3998342"/>
            <a:chOff x="5074990" y="1238009"/>
            <a:chExt cx="3247025" cy="2850664"/>
          </a:xfrm>
        </p:grpSpPr>
        <p:sp>
          <p:nvSpPr>
            <p:cNvPr id="5" name="Google Shape;2189;p52">
              <a:extLst>
                <a:ext uri="{FF2B5EF4-FFF2-40B4-BE49-F238E27FC236}">
                  <a16:creationId xmlns:a16="http://schemas.microsoft.com/office/drawing/2014/main" id="{1CCBD2A2-970C-4EE0-81C9-3BB26FF471C7}"/>
                </a:ext>
              </a:extLst>
            </p:cNvPr>
            <p:cNvSpPr/>
            <p:nvPr/>
          </p:nvSpPr>
          <p:spPr>
            <a:xfrm>
              <a:off x="5074990" y="2113976"/>
              <a:ext cx="3247025" cy="1908011"/>
            </a:xfrm>
            <a:custGeom>
              <a:avLst/>
              <a:gdLst/>
              <a:ahLst/>
              <a:cxnLst/>
              <a:rect l="l" t="t" r="r" b="b"/>
              <a:pathLst>
                <a:path w="63301" h="37195" extrusionOk="0">
                  <a:moveTo>
                    <a:pt x="28042" y="0"/>
                  </a:moveTo>
                  <a:lnTo>
                    <a:pt x="1" y="16475"/>
                  </a:lnTo>
                  <a:lnTo>
                    <a:pt x="35258" y="37195"/>
                  </a:lnTo>
                  <a:lnTo>
                    <a:pt x="63300" y="20693"/>
                  </a:lnTo>
                  <a:lnTo>
                    <a:pt x="280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190;p52">
              <a:extLst>
                <a:ext uri="{FF2B5EF4-FFF2-40B4-BE49-F238E27FC236}">
                  <a16:creationId xmlns:a16="http://schemas.microsoft.com/office/drawing/2014/main" id="{94AEED53-724C-4BBE-8995-86C95571B756}"/>
                </a:ext>
              </a:extLst>
            </p:cNvPr>
            <p:cNvSpPr/>
            <p:nvPr/>
          </p:nvSpPr>
          <p:spPr>
            <a:xfrm>
              <a:off x="5074990" y="2959103"/>
              <a:ext cx="1808610" cy="1129571"/>
            </a:xfrm>
            <a:custGeom>
              <a:avLst/>
              <a:gdLst/>
              <a:ahLst/>
              <a:cxnLst/>
              <a:rect l="l" t="t" r="r" b="b"/>
              <a:pathLst>
                <a:path w="35259" h="22020" extrusionOk="0">
                  <a:moveTo>
                    <a:pt x="1" y="0"/>
                  </a:moveTo>
                  <a:lnTo>
                    <a:pt x="1" y="1327"/>
                  </a:lnTo>
                  <a:lnTo>
                    <a:pt x="35258" y="22020"/>
                  </a:lnTo>
                  <a:lnTo>
                    <a:pt x="35258" y="207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91;p52">
              <a:extLst>
                <a:ext uri="{FF2B5EF4-FFF2-40B4-BE49-F238E27FC236}">
                  <a16:creationId xmlns:a16="http://schemas.microsoft.com/office/drawing/2014/main" id="{E2F392D3-7107-4BAC-9CC6-D8669586AE14}"/>
                </a:ext>
              </a:extLst>
            </p:cNvPr>
            <p:cNvSpPr/>
            <p:nvPr/>
          </p:nvSpPr>
          <p:spPr>
            <a:xfrm>
              <a:off x="6883549" y="3175476"/>
              <a:ext cx="1438466" cy="913198"/>
            </a:xfrm>
            <a:custGeom>
              <a:avLst/>
              <a:gdLst/>
              <a:ahLst/>
              <a:cxnLst/>
              <a:rect l="l" t="t" r="r" b="b"/>
              <a:pathLst>
                <a:path w="28043" h="17802" extrusionOk="0">
                  <a:moveTo>
                    <a:pt x="28042" y="0"/>
                  </a:moveTo>
                  <a:lnTo>
                    <a:pt x="0" y="16502"/>
                  </a:lnTo>
                  <a:lnTo>
                    <a:pt x="0" y="17802"/>
                  </a:lnTo>
                  <a:lnTo>
                    <a:pt x="28042" y="1327"/>
                  </a:lnTo>
                  <a:lnTo>
                    <a:pt x="280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92;p52">
              <a:extLst>
                <a:ext uri="{FF2B5EF4-FFF2-40B4-BE49-F238E27FC236}">
                  <a16:creationId xmlns:a16="http://schemas.microsoft.com/office/drawing/2014/main" id="{93F05150-E7AB-47AB-99BB-FD39F2929C05}"/>
                </a:ext>
              </a:extLst>
            </p:cNvPr>
            <p:cNvSpPr/>
            <p:nvPr/>
          </p:nvSpPr>
          <p:spPr>
            <a:xfrm>
              <a:off x="7047029" y="3389815"/>
              <a:ext cx="202820" cy="324098"/>
            </a:xfrm>
            <a:custGeom>
              <a:avLst/>
              <a:gdLst/>
              <a:ahLst/>
              <a:cxnLst/>
              <a:rect l="l" t="t" r="r" b="b"/>
              <a:pathLst>
                <a:path w="3954" h="6318" extrusionOk="0">
                  <a:moveTo>
                    <a:pt x="2521" y="2388"/>
                  </a:moveTo>
                  <a:lnTo>
                    <a:pt x="2521" y="2388"/>
                  </a:lnTo>
                  <a:cubicBezTo>
                    <a:pt x="3131" y="2998"/>
                    <a:pt x="3661" y="3609"/>
                    <a:pt x="3343" y="4590"/>
                  </a:cubicBezTo>
                  <a:cubicBezTo>
                    <a:pt x="3184" y="5068"/>
                    <a:pt x="2839" y="5386"/>
                    <a:pt x="2494" y="5757"/>
                  </a:cubicBezTo>
                  <a:cubicBezTo>
                    <a:pt x="2706" y="5147"/>
                    <a:pt x="2706" y="4484"/>
                    <a:pt x="2653" y="3821"/>
                  </a:cubicBezTo>
                  <a:lnTo>
                    <a:pt x="2627" y="3821"/>
                  </a:lnTo>
                  <a:cubicBezTo>
                    <a:pt x="2574" y="3317"/>
                    <a:pt x="2521" y="2839"/>
                    <a:pt x="2521" y="2388"/>
                  </a:cubicBezTo>
                  <a:close/>
                  <a:moveTo>
                    <a:pt x="1353" y="4457"/>
                  </a:moveTo>
                  <a:lnTo>
                    <a:pt x="1353" y="4457"/>
                  </a:lnTo>
                  <a:cubicBezTo>
                    <a:pt x="1751" y="4882"/>
                    <a:pt x="2096" y="5306"/>
                    <a:pt x="2202" y="6023"/>
                  </a:cubicBezTo>
                  <a:cubicBezTo>
                    <a:pt x="1592" y="5545"/>
                    <a:pt x="1380" y="5147"/>
                    <a:pt x="1353" y="4457"/>
                  </a:cubicBezTo>
                  <a:close/>
                  <a:moveTo>
                    <a:pt x="2217" y="6064"/>
                  </a:moveTo>
                  <a:lnTo>
                    <a:pt x="2217" y="6064"/>
                  </a:lnTo>
                  <a:cubicBezTo>
                    <a:pt x="2220" y="6067"/>
                    <a:pt x="2224" y="6071"/>
                    <a:pt x="2229" y="6076"/>
                  </a:cubicBezTo>
                  <a:cubicBezTo>
                    <a:pt x="2222" y="6076"/>
                    <a:pt x="2219" y="6071"/>
                    <a:pt x="2217" y="6064"/>
                  </a:cubicBezTo>
                  <a:close/>
                  <a:moveTo>
                    <a:pt x="3635" y="1"/>
                  </a:moveTo>
                  <a:lnTo>
                    <a:pt x="3635" y="1"/>
                  </a:lnTo>
                  <a:cubicBezTo>
                    <a:pt x="2972" y="425"/>
                    <a:pt x="2494" y="1035"/>
                    <a:pt x="2335" y="1778"/>
                  </a:cubicBezTo>
                  <a:cubicBezTo>
                    <a:pt x="1884" y="1354"/>
                    <a:pt x="1459" y="929"/>
                    <a:pt x="1406" y="213"/>
                  </a:cubicBezTo>
                  <a:lnTo>
                    <a:pt x="1406" y="213"/>
                  </a:lnTo>
                  <a:cubicBezTo>
                    <a:pt x="1300" y="1035"/>
                    <a:pt x="1751" y="1592"/>
                    <a:pt x="2282" y="2149"/>
                  </a:cubicBezTo>
                  <a:cubicBezTo>
                    <a:pt x="2255" y="2468"/>
                    <a:pt x="2282" y="2813"/>
                    <a:pt x="2308" y="3131"/>
                  </a:cubicBezTo>
                  <a:cubicBezTo>
                    <a:pt x="2388" y="3900"/>
                    <a:pt x="2361" y="4564"/>
                    <a:pt x="2308" y="5253"/>
                  </a:cubicBezTo>
                  <a:cubicBezTo>
                    <a:pt x="2229" y="5015"/>
                    <a:pt x="2070" y="4802"/>
                    <a:pt x="1910" y="4590"/>
                  </a:cubicBezTo>
                  <a:cubicBezTo>
                    <a:pt x="1751" y="4378"/>
                    <a:pt x="1566" y="4192"/>
                    <a:pt x="1353" y="4006"/>
                  </a:cubicBezTo>
                  <a:cubicBezTo>
                    <a:pt x="1380" y="3953"/>
                    <a:pt x="1380" y="3874"/>
                    <a:pt x="1380" y="3794"/>
                  </a:cubicBezTo>
                  <a:cubicBezTo>
                    <a:pt x="1406" y="3449"/>
                    <a:pt x="1459" y="3131"/>
                    <a:pt x="1380" y="2786"/>
                  </a:cubicBezTo>
                  <a:cubicBezTo>
                    <a:pt x="1247" y="2070"/>
                    <a:pt x="876" y="1486"/>
                    <a:pt x="266" y="1035"/>
                  </a:cubicBezTo>
                  <a:lnTo>
                    <a:pt x="266" y="1035"/>
                  </a:lnTo>
                  <a:cubicBezTo>
                    <a:pt x="876" y="1751"/>
                    <a:pt x="1141" y="2415"/>
                    <a:pt x="1168" y="3264"/>
                  </a:cubicBezTo>
                  <a:cubicBezTo>
                    <a:pt x="1194" y="3423"/>
                    <a:pt x="1168" y="3609"/>
                    <a:pt x="1141" y="3794"/>
                  </a:cubicBezTo>
                  <a:lnTo>
                    <a:pt x="1062" y="3715"/>
                  </a:lnTo>
                  <a:cubicBezTo>
                    <a:pt x="557" y="3184"/>
                    <a:pt x="372" y="2972"/>
                    <a:pt x="319" y="1990"/>
                  </a:cubicBezTo>
                  <a:lnTo>
                    <a:pt x="319" y="1990"/>
                  </a:lnTo>
                  <a:cubicBezTo>
                    <a:pt x="0" y="2468"/>
                    <a:pt x="213" y="3051"/>
                    <a:pt x="504" y="3502"/>
                  </a:cubicBezTo>
                  <a:cubicBezTo>
                    <a:pt x="690" y="3768"/>
                    <a:pt x="876" y="3980"/>
                    <a:pt x="1088" y="4192"/>
                  </a:cubicBezTo>
                  <a:cubicBezTo>
                    <a:pt x="1062" y="4431"/>
                    <a:pt x="1035" y="4643"/>
                    <a:pt x="1062" y="4855"/>
                  </a:cubicBezTo>
                  <a:cubicBezTo>
                    <a:pt x="1141" y="5253"/>
                    <a:pt x="1300" y="5651"/>
                    <a:pt x="1619" y="5890"/>
                  </a:cubicBezTo>
                  <a:cubicBezTo>
                    <a:pt x="1963" y="6161"/>
                    <a:pt x="2285" y="6317"/>
                    <a:pt x="2330" y="6317"/>
                  </a:cubicBezTo>
                  <a:cubicBezTo>
                    <a:pt x="2333" y="6317"/>
                    <a:pt x="2335" y="6316"/>
                    <a:pt x="2335" y="6315"/>
                  </a:cubicBezTo>
                  <a:cubicBezTo>
                    <a:pt x="3157" y="5837"/>
                    <a:pt x="3953" y="4776"/>
                    <a:pt x="3794" y="3794"/>
                  </a:cubicBezTo>
                  <a:lnTo>
                    <a:pt x="3794" y="3768"/>
                  </a:lnTo>
                  <a:cubicBezTo>
                    <a:pt x="3688" y="2998"/>
                    <a:pt x="3104" y="2494"/>
                    <a:pt x="2547" y="1990"/>
                  </a:cubicBezTo>
                  <a:cubicBezTo>
                    <a:pt x="2600" y="1274"/>
                    <a:pt x="3104" y="531"/>
                    <a:pt x="36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93;p52">
              <a:extLst>
                <a:ext uri="{FF2B5EF4-FFF2-40B4-BE49-F238E27FC236}">
                  <a16:creationId xmlns:a16="http://schemas.microsoft.com/office/drawing/2014/main" id="{368134C8-71FB-49A0-858A-907BA26EE16E}"/>
                </a:ext>
              </a:extLst>
            </p:cNvPr>
            <p:cNvSpPr/>
            <p:nvPr/>
          </p:nvSpPr>
          <p:spPr>
            <a:xfrm>
              <a:off x="7364509" y="3192606"/>
              <a:ext cx="202769" cy="322713"/>
            </a:xfrm>
            <a:custGeom>
              <a:avLst/>
              <a:gdLst/>
              <a:ahLst/>
              <a:cxnLst/>
              <a:rect l="l" t="t" r="r" b="b"/>
              <a:pathLst>
                <a:path w="3953" h="6291" extrusionOk="0">
                  <a:moveTo>
                    <a:pt x="1433" y="2361"/>
                  </a:moveTo>
                  <a:cubicBezTo>
                    <a:pt x="1433" y="2812"/>
                    <a:pt x="1380" y="3290"/>
                    <a:pt x="1326" y="3794"/>
                  </a:cubicBezTo>
                  <a:lnTo>
                    <a:pt x="1326" y="3820"/>
                  </a:lnTo>
                  <a:cubicBezTo>
                    <a:pt x="1247" y="4457"/>
                    <a:pt x="1247" y="5120"/>
                    <a:pt x="1459" y="5730"/>
                  </a:cubicBezTo>
                  <a:cubicBezTo>
                    <a:pt x="1141" y="5386"/>
                    <a:pt x="769" y="5041"/>
                    <a:pt x="610" y="4563"/>
                  </a:cubicBezTo>
                  <a:cubicBezTo>
                    <a:pt x="292" y="3582"/>
                    <a:pt x="822" y="2971"/>
                    <a:pt x="1433" y="2361"/>
                  </a:cubicBezTo>
                  <a:close/>
                  <a:moveTo>
                    <a:pt x="2600" y="4430"/>
                  </a:moveTo>
                  <a:cubicBezTo>
                    <a:pt x="2600" y="5120"/>
                    <a:pt x="2361" y="5518"/>
                    <a:pt x="1751" y="5996"/>
                  </a:cubicBezTo>
                  <a:cubicBezTo>
                    <a:pt x="1857" y="5279"/>
                    <a:pt x="2202" y="4855"/>
                    <a:pt x="2600" y="4430"/>
                  </a:cubicBezTo>
                  <a:close/>
                  <a:moveTo>
                    <a:pt x="345" y="0"/>
                  </a:moveTo>
                  <a:cubicBezTo>
                    <a:pt x="849" y="504"/>
                    <a:pt x="1353" y="1247"/>
                    <a:pt x="1433" y="1963"/>
                  </a:cubicBezTo>
                  <a:cubicBezTo>
                    <a:pt x="875" y="2467"/>
                    <a:pt x="265" y="2971"/>
                    <a:pt x="159" y="3767"/>
                  </a:cubicBezTo>
                  <a:cubicBezTo>
                    <a:pt x="0" y="4775"/>
                    <a:pt x="796" y="5837"/>
                    <a:pt x="1645" y="6288"/>
                  </a:cubicBezTo>
                  <a:cubicBezTo>
                    <a:pt x="1645" y="6289"/>
                    <a:pt x="1646" y="6290"/>
                    <a:pt x="1650" y="6290"/>
                  </a:cubicBezTo>
                  <a:cubicBezTo>
                    <a:pt x="1691" y="6290"/>
                    <a:pt x="1992" y="6134"/>
                    <a:pt x="2361" y="5863"/>
                  </a:cubicBezTo>
                  <a:cubicBezTo>
                    <a:pt x="2653" y="5624"/>
                    <a:pt x="2812" y="5226"/>
                    <a:pt x="2892" y="4828"/>
                  </a:cubicBezTo>
                  <a:cubicBezTo>
                    <a:pt x="2918" y="4616"/>
                    <a:pt x="2918" y="4404"/>
                    <a:pt x="2892" y="4165"/>
                  </a:cubicBezTo>
                  <a:cubicBezTo>
                    <a:pt x="3077" y="3953"/>
                    <a:pt x="3290" y="3741"/>
                    <a:pt x="3449" y="3475"/>
                  </a:cubicBezTo>
                  <a:cubicBezTo>
                    <a:pt x="3767" y="3024"/>
                    <a:pt x="3953" y="2441"/>
                    <a:pt x="3635" y="1963"/>
                  </a:cubicBezTo>
                  <a:lnTo>
                    <a:pt x="3635" y="1963"/>
                  </a:lnTo>
                  <a:cubicBezTo>
                    <a:pt x="3581" y="2945"/>
                    <a:pt x="3396" y="3157"/>
                    <a:pt x="2892" y="3688"/>
                  </a:cubicBezTo>
                  <a:lnTo>
                    <a:pt x="2812" y="3767"/>
                  </a:lnTo>
                  <a:cubicBezTo>
                    <a:pt x="2786" y="3582"/>
                    <a:pt x="2786" y="3422"/>
                    <a:pt x="2786" y="3237"/>
                  </a:cubicBezTo>
                  <a:cubicBezTo>
                    <a:pt x="2812" y="2388"/>
                    <a:pt x="3077" y="1724"/>
                    <a:pt x="3688" y="1035"/>
                  </a:cubicBezTo>
                  <a:lnTo>
                    <a:pt x="3688" y="1035"/>
                  </a:lnTo>
                  <a:cubicBezTo>
                    <a:pt x="3104" y="1459"/>
                    <a:pt x="2706" y="2043"/>
                    <a:pt x="2573" y="2759"/>
                  </a:cubicBezTo>
                  <a:cubicBezTo>
                    <a:pt x="2520" y="3104"/>
                    <a:pt x="2547" y="3422"/>
                    <a:pt x="2573" y="3767"/>
                  </a:cubicBezTo>
                  <a:cubicBezTo>
                    <a:pt x="2600" y="3847"/>
                    <a:pt x="2600" y="3926"/>
                    <a:pt x="2600" y="4006"/>
                  </a:cubicBezTo>
                  <a:cubicBezTo>
                    <a:pt x="2414" y="4165"/>
                    <a:pt x="2202" y="4351"/>
                    <a:pt x="2043" y="4563"/>
                  </a:cubicBezTo>
                  <a:cubicBezTo>
                    <a:pt x="1884" y="4775"/>
                    <a:pt x="1751" y="4988"/>
                    <a:pt x="1671" y="5226"/>
                  </a:cubicBezTo>
                  <a:cubicBezTo>
                    <a:pt x="1592" y="4537"/>
                    <a:pt x="1565" y="3873"/>
                    <a:pt x="1645" y="3104"/>
                  </a:cubicBezTo>
                  <a:cubicBezTo>
                    <a:pt x="1671" y="2786"/>
                    <a:pt x="1698" y="2441"/>
                    <a:pt x="1698" y="2122"/>
                  </a:cubicBezTo>
                  <a:cubicBezTo>
                    <a:pt x="2228" y="1565"/>
                    <a:pt x="2653" y="1008"/>
                    <a:pt x="2547" y="186"/>
                  </a:cubicBezTo>
                  <a:lnTo>
                    <a:pt x="2547" y="186"/>
                  </a:lnTo>
                  <a:cubicBezTo>
                    <a:pt x="2494" y="902"/>
                    <a:pt x="2069" y="1326"/>
                    <a:pt x="1645" y="1751"/>
                  </a:cubicBezTo>
                  <a:cubicBezTo>
                    <a:pt x="1486" y="1008"/>
                    <a:pt x="1008" y="398"/>
                    <a:pt x="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94;p52">
              <a:extLst>
                <a:ext uri="{FF2B5EF4-FFF2-40B4-BE49-F238E27FC236}">
                  <a16:creationId xmlns:a16="http://schemas.microsoft.com/office/drawing/2014/main" id="{917EFD53-6FBC-43DD-A23D-1079F10D5BCC}"/>
                </a:ext>
              </a:extLst>
            </p:cNvPr>
            <p:cNvSpPr/>
            <p:nvPr/>
          </p:nvSpPr>
          <p:spPr>
            <a:xfrm>
              <a:off x="6724180" y="3470704"/>
              <a:ext cx="202820" cy="322764"/>
            </a:xfrm>
            <a:custGeom>
              <a:avLst/>
              <a:gdLst/>
              <a:ahLst/>
              <a:cxnLst/>
              <a:rect l="l" t="t" r="r" b="b"/>
              <a:pathLst>
                <a:path w="3954" h="6292" extrusionOk="0">
                  <a:moveTo>
                    <a:pt x="1433" y="2388"/>
                  </a:moveTo>
                  <a:cubicBezTo>
                    <a:pt x="1433" y="2813"/>
                    <a:pt x="1380" y="3290"/>
                    <a:pt x="1327" y="3821"/>
                  </a:cubicBezTo>
                  <a:cubicBezTo>
                    <a:pt x="1247" y="4458"/>
                    <a:pt x="1247" y="5121"/>
                    <a:pt x="1460" y="5731"/>
                  </a:cubicBezTo>
                  <a:cubicBezTo>
                    <a:pt x="1115" y="5386"/>
                    <a:pt x="770" y="5041"/>
                    <a:pt x="611" y="4564"/>
                  </a:cubicBezTo>
                  <a:cubicBezTo>
                    <a:pt x="292" y="3582"/>
                    <a:pt x="823" y="2972"/>
                    <a:pt x="1433" y="2388"/>
                  </a:cubicBezTo>
                  <a:close/>
                  <a:moveTo>
                    <a:pt x="2599" y="4459"/>
                  </a:moveTo>
                  <a:cubicBezTo>
                    <a:pt x="2568" y="5132"/>
                    <a:pt x="2353" y="5525"/>
                    <a:pt x="1751" y="5996"/>
                  </a:cubicBezTo>
                  <a:cubicBezTo>
                    <a:pt x="1857" y="5281"/>
                    <a:pt x="2202" y="4856"/>
                    <a:pt x="2599" y="4459"/>
                  </a:cubicBezTo>
                  <a:close/>
                  <a:moveTo>
                    <a:pt x="345" y="1"/>
                  </a:moveTo>
                  <a:lnTo>
                    <a:pt x="345" y="1"/>
                  </a:lnTo>
                  <a:cubicBezTo>
                    <a:pt x="849" y="505"/>
                    <a:pt x="1354" y="1248"/>
                    <a:pt x="1407" y="1964"/>
                  </a:cubicBezTo>
                  <a:cubicBezTo>
                    <a:pt x="849" y="2468"/>
                    <a:pt x="266" y="2972"/>
                    <a:pt x="160" y="3768"/>
                  </a:cubicBezTo>
                  <a:cubicBezTo>
                    <a:pt x="0" y="4776"/>
                    <a:pt x="796" y="5837"/>
                    <a:pt x="1619" y="6288"/>
                  </a:cubicBezTo>
                  <a:cubicBezTo>
                    <a:pt x="1619" y="6290"/>
                    <a:pt x="1621" y="6291"/>
                    <a:pt x="1624" y="6291"/>
                  </a:cubicBezTo>
                  <a:cubicBezTo>
                    <a:pt x="1669" y="6291"/>
                    <a:pt x="1990" y="6134"/>
                    <a:pt x="2335" y="5864"/>
                  </a:cubicBezTo>
                  <a:cubicBezTo>
                    <a:pt x="2653" y="5625"/>
                    <a:pt x="2813" y="5227"/>
                    <a:pt x="2892" y="4829"/>
                  </a:cubicBezTo>
                  <a:cubicBezTo>
                    <a:pt x="2919" y="4617"/>
                    <a:pt x="2919" y="4405"/>
                    <a:pt x="2866" y="4166"/>
                  </a:cubicBezTo>
                  <a:cubicBezTo>
                    <a:pt x="3078" y="3954"/>
                    <a:pt x="3290" y="3741"/>
                    <a:pt x="3449" y="3476"/>
                  </a:cubicBezTo>
                  <a:cubicBezTo>
                    <a:pt x="3741" y="3025"/>
                    <a:pt x="3953" y="2441"/>
                    <a:pt x="3635" y="1964"/>
                  </a:cubicBezTo>
                  <a:lnTo>
                    <a:pt x="3635" y="1964"/>
                  </a:lnTo>
                  <a:cubicBezTo>
                    <a:pt x="3582" y="2945"/>
                    <a:pt x="3396" y="3158"/>
                    <a:pt x="2892" y="3688"/>
                  </a:cubicBezTo>
                  <a:lnTo>
                    <a:pt x="2813" y="3768"/>
                  </a:lnTo>
                  <a:cubicBezTo>
                    <a:pt x="2786" y="3582"/>
                    <a:pt x="2760" y="3423"/>
                    <a:pt x="2786" y="3237"/>
                  </a:cubicBezTo>
                  <a:cubicBezTo>
                    <a:pt x="2813" y="2388"/>
                    <a:pt x="3078" y="1725"/>
                    <a:pt x="3688" y="1035"/>
                  </a:cubicBezTo>
                  <a:lnTo>
                    <a:pt x="3688" y="1035"/>
                  </a:lnTo>
                  <a:cubicBezTo>
                    <a:pt x="3078" y="1460"/>
                    <a:pt x="2707" y="2043"/>
                    <a:pt x="2574" y="2760"/>
                  </a:cubicBezTo>
                  <a:cubicBezTo>
                    <a:pt x="2521" y="3105"/>
                    <a:pt x="2547" y="3423"/>
                    <a:pt x="2574" y="3768"/>
                  </a:cubicBezTo>
                  <a:cubicBezTo>
                    <a:pt x="2574" y="3847"/>
                    <a:pt x="2574" y="3927"/>
                    <a:pt x="2600" y="4007"/>
                  </a:cubicBezTo>
                  <a:cubicBezTo>
                    <a:pt x="2415" y="4166"/>
                    <a:pt x="2202" y="4352"/>
                    <a:pt x="2043" y="4564"/>
                  </a:cubicBezTo>
                  <a:cubicBezTo>
                    <a:pt x="1884" y="4776"/>
                    <a:pt x="1751" y="4988"/>
                    <a:pt x="1672" y="5227"/>
                  </a:cubicBezTo>
                  <a:cubicBezTo>
                    <a:pt x="1592" y="4537"/>
                    <a:pt x="1566" y="3874"/>
                    <a:pt x="1645" y="3105"/>
                  </a:cubicBezTo>
                  <a:cubicBezTo>
                    <a:pt x="1672" y="2786"/>
                    <a:pt x="1698" y="2441"/>
                    <a:pt x="1672" y="2123"/>
                  </a:cubicBezTo>
                  <a:cubicBezTo>
                    <a:pt x="2229" y="1566"/>
                    <a:pt x="2653" y="1009"/>
                    <a:pt x="2547" y="186"/>
                  </a:cubicBezTo>
                  <a:lnTo>
                    <a:pt x="2547" y="186"/>
                  </a:lnTo>
                  <a:cubicBezTo>
                    <a:pt x="2494" y="903"/>
                    <a:pt x="2070" y="1327"/>
                    <a:pt x="1619" y="1752"/>
                  </a:cubicBezTo>
                  <a:cubicBezTo>
                    <a:pt x="1460" y="1009"/>
                    <a:pt x="982" y="399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95;p52">
              <a:extLst>
                <a:ext uri="{FF2B5EF4-FFF2-40B4-BE49-F238E27FC236}">
                  <a16:creationId xmlns:a16="http://schemas.microsoft.com/office/drawing/2014/main" id="{34256E4D-284A-44D3-BCF2-FB66EBE91422}"/>
                </a:ext>
              </a:extLst>
            </p:cNvPr>
            <p:cNvSpPr/>
            <p:nvPr/>
          </p:nvSpPr>
          <p:spPr>
            <a:xfrm>
              <a:off x="6398604" y="3270749"/>
              <a:ext cx="205539" cy="327996"/>
            </a:xfrm>
            <a:custGeom>
              <a:avLst/>
              <a:gdLst/>
              <a:ahLst/>
              <a:cxnLst/>
              <a:rect l="l" t="t" r="r" b="b"/>
              <a:pathLst>
                <a:path w="4007" h="6394" extrusionOk="0">
                  <a:moveTo>
                    <a:pt x="1460" y="2414"/>
                  </a:moveTo>
                  <a:cubicBezTo>
                    <a:pt x="1460" y="2865"/>
                    <a:pt x="1407" y="3369"/>
                    <a:pt x="1327" y="3873"/>
                  </a:cubicBezTo>
                  <a:lnTo>
                    <a:pt x="1354" y="3873"/>
                  </a:lnTo>
                  <a:cubicBezTo>
                    <a:pt x="1274" y="4537"/>
                    <a:pt x="1248" y="5200"/>
                    <a:pt x="1486" y="5810"/>
                  </a:cubicBezTo>
                  <a:cubicBezTo>
                    <a:pt x="1142" y="5465"/>
                    <a:pt x="770" y="5120"/>
                    <a:pt x="611" y="4616"/>
                  </a:cubicBezTo>
                  <a:cubicBezTo>
                    <a:pt x="293" y="3635"/>
                    <a:pt x="850" y="3024"/>
                    <a:pt x="1460" y="2414"/>
                  </a:cubicBezTo>
                  <a:close/>
                  <a:moveTo>
                    <a:pt x="2627" y="4510"/>
                  </a:moveTo>
                  <a:cubicBezTo>
                    <a:pt x="2627" y="5200"/>
                    <a:pt x="2388" y="5598"/>
                    <a:pt x="1778" y="6075"/>
                  </a:cubicBezTo>
                  <a:cubicBezTo>
                    <a:pt x="1884" y="5359"/>
                    <a:pt x="2229" y="4935"/>
                    <a:pt x="2627" y="4510"/>
                  </a:cubicBezTo>
                  <a:close/>
                  <a:moveTo>
                    <a:pt x="346" y="0"/>
                  </a:moveTo>
                  <a:cubicBezTo>
                    <a:pt x="850" y="504"/>
                    <a:pt x="1354" y="1274"/>
                    <a:pt x="1433" y="1990"/>
                  </a:cubicBezTo>
                  <a:cubicBezTo>
                    <a:pt x="876" y="2520"/>
                    <a:pt x="266" y="3024"/>
                    <a:pt x="160" y="3820"/>
                  </a:cubicBezTo>
                  <a:cubicBezTo>
                    <a:pt x="1" y="4828"/>
                    <a:pt x="797" y="5916"/>
                    <a:pt x="1646" y="6394"/>
                  </a:cubicBezTo>
                  <a:cubicBezTo>
                    <a:pt x="1646" y="6394"/>
                    <a:pt x="1991" y="6235"/>
                    <a:pt x="2362" y="5943"/>
                  </a:cubicBezTo>
                  <a:cubicBezTo>
                    <a:pt x="2680" y="5704"/>
                    <a:pt x="2839" y="5306"/>
                    <a:pt x="2919" y="4908"/>
                  </a:cubicBezTo>
                  <a:cubicBezTo>
                    <a:pt x="2946" y="4696"/>
                    <a:pt x="2946" y="4457"/>
                    <a:pt x="2919" y="4245"/>
                  </a:cubicBezTo>
                  <a:cubicBezTo>
                    <a:pt x="3105" y="4033"/>
                    <a:pt x="3317" y="3820"/>
                    <a:pt x="3503" y="3529"/>
                  </a:cubicBezTo>
                  <a:cubicBezTo>
                    <a:pt x="3795" y="3078"/>
                    <a:pt x="4007" y="2494"/>
                    <a:pt x="3662" y="2016"/>
                  </a:cubicBezTo>
                  <a:lnTo>
                    <a:pt x="3662" y="2016"/>
                  </a:lnTo>
                  <a:cubicBezTo>
                    <a:pt x="3635" y="2998"/>
                    <a:pt x="3450" y="3210"/>
                    <a:pt x="2946" y="3767"/>
                  </a:cubicBezTo>
                  <a:lnTo>
                    <a:pt x="2866" y="3847"/>
                  </a:lnTo>
                  <a:cubicBezTo>
                    <a:pt x="2839" y="3661"/>
                    <a:pt x="2813" y="3475"/>
                    <a:pt x="2813" y="3290"/>
                  </a:cubicBezTo>
                  <a:cubicBezTo>
                    <a:pt x="2839" y="2441"/>
                    <a:pt x="3131" y="1751"/>
                    <a:pt x="3741" y="1061"/>
                  </a:cubicBezTo>
                  <a:lnTo>
                    <a:pt x="3741" y="1061"/>
                  </a:lnTo>
                  <a:cubicBezTo>
                    <a:pt x="3131" y="1486"/>
                    <a:pt x="2733" y="2069"/>
                    <a:pt x="2601" y="2812"/>
                  </a:cubicBezTo>
                  <a:cubicBezTo>
                    <a:pt x="2548" y="3157"/>
                    <a:pt x="2574" y="3475"/>
                    <a:pt x="2601" y="3820"/>
                  </a:cubicBezTo>
                  <a:cubicBezTo>
                    <a:pt x="2627" y="3900"/>
                    <a:pt x="2627" y="3980"/>
                    <a:pt x="2627" y="4059"/>
                  </a:cubicBezTo>
                  <a:cubicBezTo>
                    <a:pt x="2442" y="4245"/>
                    <a:pt x="2229" y="4431"/>
                    <a:pt x="2070" y="4643"/>
                  </a:cubicBezTo>
                  <a:cubicBezTo>
                    <a:pt x="1911" y="4855"/>
                    <a:pt x="1752" y="5067"/>
                    <a:pt x="1672" y="5306"/>
                  </a:cubicBezTo>
                  <a:cubicBezTo>
                    <a:pt x="1593" y="4590"/>
                    <a:pt x="1566" y="3953"/>
                    <a:pt x="1672" y="3157"/>
                  </a:cubicBezTo>
                  <a:cubicBezTo>
                    <a:pt x="1699" y="2839"/>
                    <a:pt x="1725" y="2494"/>
                    <a:pt x="1699" y="2149"/>
                  </a:cubicBezTo>
                  <a:cubicBezTo>
                    <a:pt x="2256" y="1592"/>
                    <a:pt x="2680" y="1035"/>
                    <a:pt x="2574" y="212"/>
                  </a:cubicBezTo>
                  <a:lnTo>
                    <a:pt x="2574" y="212"/>
                  </a:lnTo>
                  <a:cubicBezTo>
                    <a:pt x="2521" y="929"/>
                    <a:pt x="2097" y="1380"/>
                    <a:pt x="1646" y="1804"/>
                  </a:cubicBezTo>
                  <a:cubicBezTo>
                    <a:pt x="1486" y="1035"/>
                    <a:pt x="1009" y="425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2196;p52">
              <a:extLst>
                <a:ext uri="{FF2B5EF4-FFF2-40B4-BE49-F238E27FC236}">
                  <a16:creationId xmlns:a16="http://schemas.microsoft.com/office/drawing/2014/main" id="{FF3C1E86-3FDF-401C-8FC1-B2C8CC2FFAD8}"/>
                </a:ext>
              </a:extLst>
            </p:cNvPr>
            <p:cNvGrpSpPr/>
            <p:nvPr/>
          </p:nvGrpSpPr>
          <p:grpSpPr>
            <a:xfrm>
              <a:off x="6177706" y="1238009"/>
              <a:ext cx="1561835" cy="1982697"/>
              <a:chOff x="5837080" y="1054828"/>
              <a:chExt cx="1946212" cy="2470650"/>
            </a:xfrm>
          </p:grpSpPr>
          <p:sp>
            <p:nvSpPr>
              <p:cNvPr id="25" name="Google Shape;2197;p52">
                <a:extLst>
                  <a:ext uri="{FF2B5EF4-FFF2-40B4-BE49-F238E27FC236}">
                    <a16:creationId xmlns:a16="http://schemas.microsoft.com/office/drawing/2014/main" id="{E5F61076-FE0D-4844-9F68-FECAE883B2BC}"/>
                  </a:ext>
                </a:extLst>
              </p:cNvPr>
              <p:cNvSpPr/>
              <p:nvPr/>
            </p:nvSpPr>
            <p:spPr>
              <a:xfrm>
                <a:off x="5837080" y="2679172"/>
                <a:ext cx="1750083" cy="846306"/>
              </a:xfrm>
              <a:custGeom>
                <a:avLst/>
                <a:gdLst/>
                <a:ahLst/>
                <a:cxnLst/>
                <a:rect l="l" t="t" r="r" b="b"/>
                <a:pathLst>
                  <a:path w="34118" h="16498" extrusionOk="0">
                    <a:moveTo>
                      <a:pt x="7490" y="1"/>
                    </a:moveTo>
                    <a:cubicBezTo>
                      <a:pt x="5675" y="1"/>
                      <a:pt x="3989" y="518"/>
                      <a:pt x="2441" y="1743"/>
                    </a:cubicBezTo>
                    <a:cubicBezTo>
                      <a:pt x="159" y="3547"/>
                      <a:pt x="0" y="6014"/>
                      <a:pt x="4537" y="8322"/>
                    </a:cubicBezTo>
                    <a:cubicBezTo>
                      <a:pt x="9577" y="10896"/>
                      <a:pt x="15918" y="13018"/>
                      <a:pt x="19499" y="15061"/>
                    </a:cubicBezTo>
                    <a:cubicBezTo>
                      <a:pt x="21183" y="16002"/>
                      <a:pt x="22630" y="16498"/>
                      <a:pt x="24125" y="16498"/>
                    </a:cubicBezTo>
                    <a:cubicBezTo>
                      <a:pt x="25835" y="16498"/>
                      <a:pt x="27608" y="15850"/>
                      <a:pt x="29872" y="14477"/>
                    </a:cubicBezTo>
                    <a:cubicBezTo>
                      <a:pt x="34117" y="11877"/>
                      <a:pt x="32658" y="10206"/>
                      <a:pt x="29103" y="8322"/>
                    </a:cubicBezTo>
                    <a:cubicBezTo>
                      <a:pt x="25522" y="6412"/>
                      <a:pt x="17934" y="3282"/>
                      <a:pt x="13663" y="1504"/>
                    </a:cubicBezTo>
                    <a:cubicBezTo>
                      <a:pt x="11469" y="578"/>
                      <a:pt x="9407" y="1"/>
                      <a:pt x="7490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" name="Google Shape;2198;p52">
                <a:extLst>
                  <a:ext uri="{FF2B5EF4-FFF2-40B4-BE49-F238E27FC236}">
                    <a16:creationId xmlns:a16="http://schemas.microsoft.com/office/drawing/2014/main" id="{716AD28B-9F01-44F0-90E1-10ED1AB10B27}"/>
                  </a:ext>
                </a:extLst>
              </p:cNvPr>
              <p:cNvGrpSpPr/>
              <p:nvPr/>
            </p:nvGrpSpPr>
            <p:grpSpPr>
              <a:xfrm>
                <a:off x="5850866" y="1054828"/>
                <a:ext cx="1932427" cy="2346381"/>
                <a:chOff x="1431269" y="945232"/>
                <a:chExt cx="2279885" cy="2768134"/>
              </a:xfrm>
            </p:grpSpPr>
            <p:sp>
              <p:nvSpPr>
                <p:cNvPr id="27" name="Google Shape;2199;p52">
                  <a:extLst>
                    <a:ext uri="{FF2B5EF4-FFF2-40B4-BE49-F238E27FC236}">
                      <a16:creationId xmlns:a16="http://schemas.microsoft.com/office/drawing/2014/main" id="{B47B73C6-7A28-4348-BF9B-8F5CA494FD70}"/>
                    </a:ext>
                  </a:extLst>
                </p:cNvPr>
                <p:cNvSpPr/>
                <p:nvPr/>
              </p:nvSpPr>
              <p:spPr>
                <a:xfrm>
                  <a:off x="1431269" y="1397249"/>
                  <a:ext cx="410821" cy="1025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" h="17351" extrusionOk="0">
                      <a:moveTo>
                        <a:pt x="6951" y="0"/>
                      </a:moveTo>
                      <a:cubicBezTo>
                        <a:pt x="6951" y="1"/>
                        <a:pt x="3980" y="2176"/>
                        <a:pt x="2918" y="3953"/>
                      </a:cubicBezTo>
                      <a:cubicBezTo>
                        <a:pt x="1857" y="5757"/>
                        <a:pt x="2229" y="9020"/>
                        <a:pt x="1778" y="12071"/>
                      </a:cubicBezTo>
                      <a:cubicBezTo>
                        <a:pt x="1353" y="15149"/>
                        <a:pt x="0" y="17351"/>
                        <a:pt x="0" y="17351"/>
                      </a:cubicBezTo>
                      <a:cubicBezTo>
                        <a:pt x="0" y="17351"/>
                        <a:pt x="3422" y="16714"/>
                        <a:pt x="3263" y="13000"/>
                      </a:cubicBezTo>
                      <a:cubicBezTo>
                        <a:pt x="3131" y="9312"/>
                        <a:pt x="2441" y="6474"/>
                        <a:pt x="4378" y="4219"/>
                      </a:cubicBezTo>
                      <a:cubicBezTo>
                        <a:pt x="6288" y="1937"/>
                        <a:pt x="6951" y="1"/>
                        <a:pt x="69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200;p52">
                  <a:extLst>
                    <a:ext uri="{FF2B5EF4-FFF2-40B4-BE49-F238E27FC236}">
                      <a16:creationId xmlns:a16="http://schemas.microsoft.com/office/drawing/2014/main" id="{707B88FF-5A95-4FA9-8920-EF2B50D027DD}"/>
                    </a:ext>
                  </a:extLst>
                </p:cNvPr>
                <p:cNvSpPr/>
                <p:nvPr/>
              </p:nvSpPr>
              <p:spPr>
                <a:xfrm>
                  <a:off x="2883186" y="2110678"/>
                  <a:ext cx="325005" cy="1457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24656" extrusionOk="0">
                      <a:moveTo>
                        <a:pt x="1672" y="0"/>
                      </a:moveTo>
                      <a:cubicBezTo>
                        <a:pt x="1672" y="0"/>
                        <a:pt x="160" y="823"/>
                        <a:pt x="80" y="4006"/>
                      </a:cubicBezTo>
                      <a:cubicBezTo>
                        <a:pt x="1" y="6367"/>
                        <a:pt x="478" y="8569"/>
                        <a:pt x="505" y="10453"/>
                      </a:cubicBezTo>
                      <a:cubicBezTo>
                        <a:pt x="107" y="11328"/>
                        <a:pt x="1" y="11275"/>
                        <a:pt x="54" y="12151"/>
                      </a:cubicBezTo>
                      <a:cubicBezTo>
                        <a:pt x="80" y="13106"/>
                        <a:pt x="850" y="13159"/>
                        <a:pt x="876" y="13743"/>
                      </a:cubicBezTo>
                      <a:cubicBezTo>
                        <a:pt x="929" y="16767"/>
                        <a:pt x="876" y="21330"/>
                        <a:pt x="876" y="21330"/>
                      </a:cubicBezTo>
                      <a:cubicBezTo>
                        <a:pt x="876" y="21330"/>
                        <a:pt x="505" y="22418"/>
                        <a:pt x="876" y="22842"/>
                      </a:cubicBezTo>
                      <a:cubicBezTo>
                        <a:pt x="1540" y="23566"/>
                        <a:pt x="2676" y="24656"/>
                        <a:pt x="3545" y="24656"/>
                      </a:cubicBezTo>
                      <a:cubicBezTo>
                        <a:pt x="3822" y="24656"/>
                        <a:pt x="4073" y="24545"/>
                        <a:pt x="4272" y="24275"/>
                      </a:cubicBezTo>
                      <a:cubicBezTo>
                        <a:pt x="4347" y="24280"/>
                        <a:pt x="4418" y="24282"/>
                        <a:pt x="4485" y="24282"/>
                      </a:cubicBezTo>
                      <a:cubicBezTo>
                        <a:pt x="5472" y="24282"/>
                        <a:pt x="5498" y="23734"/>
                        <a:pt x="4802" y="22789"/>
                      </a:cubicBezTo>
                      <a:cubicBezTo>
                        <a:pt x="4298" y="22126"/>
                        <a:pt x="3131" y="21622"/>
                        <a:pt x="3025" y="21224"/>
                      </a:cubicBezTo>
                      <a:cubicBezTo>
                        <a:pt x="2547" y="19287"/>
                        <a:pt x="2149" y="15998"/>
                        <a:pt x="2494" y="14061"/>
                      </a:cubicBezTo>
                      <a:cubicBezTo>
                        <a:pt x="2627" y="13292"/>
                        <a:pt x="3051" y="12761"/>
                        <a:pt x="3264" y="11700"/>
                      </a:cubicBezTo>
                      <a:cubicBezTo>
                        <a:pt x="3317" y="11382"/>
                        <a:pt x="2919" y="10745"/>
                        <a:pt x="2919" y="10347"/>
                      </a:cubicBezTo>
                      <a:cubicBezTo>
                        <a:pt x="2892" y="8463"/>
                        <a:pt x="3423" y="7163"/>
                        <a:pt x="3556" y="5412"/>
                      </a:cubicBezTo>
                      <a:cubicBezTo>
                        <a:pt x="3688" y="3635"/>
                        <a:pt x="4113" y="796"/>
                        <a:pt x="4113" y="796"/>
                      </a:cubicBezTo>
                      <a:lnTo>
                        <a:pt x="167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201;p52">
                  <a:extLst>
                    <a:ext uri="{FF2B5EF4-FFF2-40B4-BE49-F238E27FC236}">
                      <a16:creationId xmlns:a16="http://schemas.microsoft.com/office/drawing/2014/main" id="{B9075FE9-36E1-4450-8AAE-219D1F2DDC26}"/>
                    </a:ext>
                  </a:extLst>
                </p:cNvPr>
                <p:cNvSpPr/>
                <p:nvPr/>
              </p:nvSpPr>
              <p:spPr>
                <a:xfrm>
                  <a:off x="1832636" y="1228688"/>
                  <a:ext cx="606864" cy="1921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8" h="32514" extrusionOk="0">
                      <a:moveTo>
                        <a:pt x="6648" y="0"/>
                      </a:moveTo>
                      <a:cubicBezTo>
                        <a:pt x="6293" y="0"/>
                        <a:pt x="5906" y="151"/>
                        <a:pt x="5492" y="518"/>
                      </a:cubicBezTo>
                      <a:cubicBezTo>
                        <a:pt x="3158" y="2614"/>
                        <a:pt x="1805" y="5691"/>
                        <a:pt x="903" y="7389"/>
                      </a:cubicBezTo>
                      <a:cubicBezTo>
                        <a:pt x="1" y="9113"/>
                        <a:pt x="3105" y="10917"/>
                        <a:pt x="2309" y="13703"/>
                      </a:cubicBezTo>
                      <a:cubicBezTo>
                        <a:pt x="1539" y="16462"/>
                        <a:pt x="1354" y="17284"/>
                        <a:pt x="1035" y="19195"/>
                      </a:cubicBezTo>
                      <a:cubicBezTo>
                        <a:pt x="823" y="20548"/>
                        <a:pt x="1964" y="21635"/>
                        <a:pt x="2309" y="24394"/>
                      </a:cubicBezTo>
                      <a:cubicBezTo>
                        <a:pt x="2680" y="27127"/>
                        <a:pt x="2574" y="29223"/>
                        <a:pt x="2574" y="30417"/>
                      </a:cubicBezTo>
                      <a:cubicBezTo>
                        <a:pt x="2548" y="31159"/>
                        <a:pt x="3635" y="32035"/>
                        <a:pt x="4378" y="32353"/>
                      </a:cubicBezTo>
                      <a:cubicBezTo>
                        <a:pt x="4562" y="32439"/>
                        <a:pt x="4781" y="32514"/>
                        <a:pt x="4994" y="32514"/>
                      </a:cubicBezTo>
                      <a:cubicBezTo>
                        <a:pt x="5241" y="32514"/>
                        <a:pt x="5481" y="32414"/>
                        <a:pt x="5652" y="32114"/>
                      </a:cubicBezTo>
                      <a:cubicBezTo>
                        <a:pt x="5756" y="32243"/>
                        <a:pt x="5892" y="32296"/>
                        <a:pt x="6030" y="32296"/>
                      </a:cubicBezTo>
                      <a:cubicBezTo>
                        <a:pt x="6348" y="32296"/>
                        <a:pt x="6678" y="32013"/>
                        <a:pt x="6660" y="31717"/>
                      </a:cubicBezTo>
                      <a:cubicBezTo>
                        <a:pt x="6554" y="30815"/>
                        <a:pt x="5652" y="29806"/>
                        <a:pt x="4962" y="29037"/>
                      </a:cubicBezTo>
                      <a:cubicBezTo>
                        <a:pt x="4272" y="28268"/>
                        <a:pt x="4484" y="25615"/>
                        <a:pt x="3901" y="22988"/>
                      </a:cubicBezTo>
                      <a:cubicBezTo>
                        <a:pt x="3317" y="20362"/>
                        <a:pt x="4113" y="17709"/>
                        <a:pt x="5492" y="15454"/>
                      </a:cubicBezTo>
                      <a:cubicBezTo>
                        <a:pt x="6872" y="13199"/>
                        <a:pt x="10268" y="10121"/>
                        <a:pt x="10268" y="10121"/>
                      </a:cubicBezTo>
                      <a:lnTo>
                        <a:pt x="9286" y="3250"/>
                      </a:lnTo>
                      <a:cubicBezTo>
                        <a:pt x="9286" y="3250"/>
                        <a:pt x="8298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202;p52">
                  <a:extLst>
                    <a:ext uri="{FF2B5EF4-FFF2-40B4-BE49-F238E27FC236}">
                      <a16:creationId xmlns:a16="http://schemas.microsoft.com/office/drawing/2014/main" id="{24661760-E051-4797-A521-86C02AA2F239}"/>
                    </a:ext>
                  </a:extLst>
                </p:cNvPr>
                <p:cNvSpPr/>
                <p:nvPr/>
              </p:nvSpPr>
              <p:spPr>
                <a:xfrm>
                  <a:off x="1677432" y="1056345"/>
                  <a:ext cx="1727921" cy="1484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36" h="25109" extrusionOk="0">
                      <a:moveTo>
                        <a:pt x="6696" y="0"/>
                      </a:moveTo>
                      <a:cubicBezTo>
                        <a:pt x="6419" y="0"/>
                        <a:pt x="6204" y="88"/>
                        <a:pt x="6102" y="356"/>
                      </a:cubicBezTo>
                      <a:cubicBezTo>
                        <a:pt x="5651" y="1418"/>
                        <a:pt x="5651" y="2717"/>
                        <a:pt x="4033" y="4362"/>
                      </a:cubicBezTo>
                      <a:cubicBezTo>
                        <a:pt x="2706" y="5662"/>
                        <a:pt x="1539" y="7281"/>
                        <a:pt x="955" y="8925"/>
                      </a:cubicBezTo>
                      <a:cubicBezTo>
                        <a:pt x="106" y="11366"/>
                        <a:pt x="0" y="15478"/>
                        <a:pt x="2866" y="18317"/>
                      </a:cubicBezTo>
                      <a:cubicBezTo>
                        <a:pt x="3369" y="18820"/>
                        <a:pt x="4398" y="19276"/>
                        <a:pt x="5159" y="19276"/>
                      </a:cubicBezTo>
                      <a:cubicBezTo>
                        <a:pt x="5200" y="19276"/>
                        <a:pt x="5240" y="19275"/>
                        <a:pt x="5280" y="19272"/>
                      </a:cubicBezTo>
                      <a:cubicBezTo>
                        <a:pt x="6314" y="20837"/>
                        <a:pt x="7800" y="22084"/>
                        <a:pt x="9551" y="22827"/>
                      </a:cubicBezTo>
                      <a:cubicBezTo>
                        <a:pt x="10931" y="23411"/>
                        <a:pt x="11912" y="23490"/>
                        <a:pt x="13371" y="23755"/>
                      </a:cubicBezTo>
                      <a:cubicBezTo>
                        <a:pt x="13663" y="24259"/>
                        <a:pt x="14247" y="24764"/>
                        <a:pt x="14936" y="25108"/>
                      </a:cubicBezTo>
                      <a:cubicBezTo>
                        <a:pt x="15679" y="22721"/>
                        <a:pt x="16687" y="20784"/>
                        <a:pt x="16687" y="20784"/>
                      </a:cubicBezTo>
                      <a:cubicBezTo>
                        <a:pt x="16687" y="20784"/>
                        <a:pt x="17571" y="22778"/>
                        <a:pt x="19362" y="22778"/>
                      </a:cubicBezTo>
                      <a:cubicBezTo>
                        <a:pt x="19407" y="22778"/>
                        <a:pt x="19453" y="22776"/>
                        <a:pt x="19500" y="22774"/>
                      </a:cubicBezTo>
                      <a:cubicBezTo>
                        <a:pt x="20508" y="22694"/>
                        <a:pt x="21197" y="22084"/>
                        <a:pt x="21197" y="22084"/>
                      </a:cubicBezTo>
                      <a:cubicBezTo>
                        <a:pt x="21197" y="22084"/>
                        <a:pt x="21846" y="23186"/>
                        <a:pt x="23358" y="23186"/>
                      </a:cubicBezTo>
                      <a:cubicBezTo>
                        <a:pt x="23521" y="23186"/>
                        <a:pt x="23694" y="23174"/>
                        <a:pt x="23877" y="23145"/>
                      </a:cubicBezTo>
                      <a:cubicBezTo>
                        <a:pt x="25654" y="22853"/>
                        <a:pt x="25389" y="21421"/>
                        <a:pt x="25389" y="21421"/>
                      </a:cubicBezTo>
                      <a:cubicBezTo>
                        <a:pt x="25389" y="21421"/>
                        <a:pt x="27777" y="21049"/>
                        <a:pt x="27087" y="18954"/>
                      </a:cubicBezTo>
                      <a:cubicBezTo>
                        <a:pt x="28918" y="18529"/>
                        <a:pt x="29050" y="14444"/>
                        <a:pt x="29050" y="14444"/>
                      </a:cubicBezTo>
                      <a:lnTo>
                        <a:pt x="29236" y="14444"/>
                      </a:lnTo>
                      <a:cubicBezTo>
                        <a:pt x="29130" y="13939"/>
                        <a:pt x="29024" y="13462"/>
                        <a:pt x="28891" y="12984"/>
                      </a:cubicBezTo>
                      <a:lnTo>
                        <a:pt x="28891" y="12984"/>
                      </a:lnTo>
                      <a:cubicBezTo>
                        <a:pt x="28891" y="12985"/>
                        <a:pt x="28891" y="12985"/>
                        <a:pt x="28891" y="12985"/>
                      </a:cubicBezTo>
                      <a:cubicBezTo>
                        <a:pt x="28896" y="12985"/>
                        <a:pt x="25518" y="8763"/>
                        <a:pt x="24408" y="7864"/>
                      </a:cubicBezTo>
                      <a:cubicBezTo>
                        <a:pt x="23612" y="9589"/>
                        <a:pt x="23903" y="10146"/>
                        <a:pt x="23612" y="11738"/>
                      </a:cubicBezTo>
                      <a:cubicBezTo>
                        <a:pt x="23346" y="13303"/>
                        <a:pt x="22736" y="13993"/>
                        <a:pt x="22524" y="14868"/>
                      </a:cubicBezTo>
                      <a:cubicBezTo>
                        <a:pt x="22259" y="14550"/>
                        <a:pt x="22073" y="13197"/>
                        <a:pt x="21357" y="11525"/>
                      </a:cubicBezTo>
                      <a:cubicBezTo>
                        <a:pt x="20614" y="9827"/>
                        <a:pt x="19367" y="7758"/>
                        <a:pt x="19075" y="6432"/>
                      </a:cubicBezTo>
                      <a:cubicBezTo>
                        <a:pt x="18461" y="3449"/>
                        <a:pt x="17647" y="2714"/>
                        <a:pt x="16469" y="2714"/>
                      </a:cubicBezTo>
                      <a:cubicBezTo>
                        <a:pt x="16222" y="2714"/>
                        <a:pt x="15960" y="2747"/>
                        <a:pt x="15679" y="2797"/>
                      </a:cubicBezTo>
                      <a:cubicBezTo>
                        <a:pt x="14565" y="2983"/>
                        <a:pt x="12681" y="5211"/>
                        <a:pt x="12575" y="5901"/>
                      </a:cubicBezTo>
                      <a:cubicBezTo>
                        <a:pt x="10453" y="3805"/>
                        <a:pt x="10479" y="3407"/>
                        <a:pt x="10135" y="2081"/>
                      </a:cubicBezTo>
                      <a:cubicBezTo>
                        <a:pt x="9816" y="807"/>
                        <a:pt x="9763" y="303"/>
                        <a:pt x="8543" y="303"/>
                      </a:cubicBezTo>
                      <a:cubicBezTo>
                        <a:pt x="7939" y="303"/>
                        <a:pt x="7211" y="0"/>
                        <a:pt x="66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203;p52">
                  <a:extLst>
                    <a:ext uri="{FF2B5EF4-FFF2-40B4-BE49-F238E27FC236}">
                      <a16:creationId xmlns:a16="http://schemas.microsoft.com/office/drawing/2014/main" id="{1EF0EFD0-9337-4B20-992F-18AF62F25046}"/>
                    </a:ext>
                  </a:extLst>
                </p:cNvPr>
                <p:cNvSpPr/>
                <p:nvPr/>
              </p:nvSpPr>
              <p:spPr>
                <a:xfrm>
                  <a:off x="1730743" y="1947614"/>
                  <a:ext cx="918867" cy="59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7" h="10029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72" y="1141"/>
                        <a:pt x="982" y="2255"/>
                        <a:pt x="1964" y="3237"/>
                      </a:cubicBezTo>
                      <a:cubicBezTo>
                        <a:pt x="2467" y="3740"/>
                        <a:pt x="3496" y="4196"/>
                        <a:pt x="4280" y="4196"/>
                      </a:cubicBezTo>
                      <a:cubicBezTo>
                        <a:pt x="4322" y="4196"/>
                        <a:pt x="4364" y="4195"/>
                        <a:pt x="4404" y="4192"/>
                      </a:cubicBezTo>
                      <a:cubicBezTo>
                        <a:pt x="5439" y="5757"/>
                        <a:pt x="6898" y="7004"/>
                        <a:pt x="8649" y="7747"/>
                      </a:cubicBezTo>
                      <a:cubicBezTo>
                        <a:pt x="10029" y="8304"/>
                        <a:pt x="11037" y="8410"/>
                        <a:pt x="12469" y="8649"/>
                      </a:cubicBezTo>
                      <a:cubicBezTo>
                        <a:pt x="12788" y="9179"/>
                        <a:pt x="13371" y="9684"/>
                        <a:pt x="14034" y="10028"/>
                      </a:cubicBezTo>
                      <a:cubicBezTo>
                        <a:pt x="14565" y="8357"/>
                        <a:pt x="15202" y="8331"/>
                        <a:pt x="15547" y="7614"/>
                      </a:cubicBezTo>
                      <a:cubicBezTo>
                        <a:pt x="14406" y="7588"/>
                        <a:pt x="12973" y="6818"/>
                        <a:pt x="12045" y="5969"/>
                      </a:cubicBezTo>
                      <a:cubicBezTo>
                        <a:pt x="11774" y="6033"/>
                        <a:pt x="11499" y="6063"/>
                        <a:pt x="11222" y="6063"/>
                      </a:cubicBezTo>
                      <a:cubicBezTo>
                        <a:pt x="9299" y="6063"/>
                        <a:pt x="7288" y="4625"/>
                        <a:pt x="6129" y="3025"/>
                      </a:cubicBezTo>
                      <a:cubicBezTo>
                        <a:pt x="5953" y="3060"/>
                        <a:pt x="5776" y="3077"/>
                        <a:pt x="5599" y="3077"/>
                      </a:cubicBezTo>
                      <a:cubicBezTo>
                        <a:pt x="3935" y="3077"/>
                        <a:pt x="2255" y="1614"/>
                        <a:pt x="1008" y="823"/>
                      </a:cubicBezTo>
                      <a:cubicBezTo>
                        <a:pt x="611" y="584"/>
                        <a:pt x="266" y="292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204;p52">
                  <a:extLst>
                    <a:ext uri="{FF2B5EF4-FFF2-40B4-BE49-F238E27FC236}">
                      <a16:creationId xmlns:a16="http://schemas.microsoft.com/office/drawing/2014/main" id="{455BDF41-2E20-4A5A-AF02-3FDA901E114F}"/>
                    </a:ext>
                  </a:extLst>
                </p:cNvPr>
                <p:cNvSpPr/>
                <p:nvPr/>
              </p:nvSpPr>
              <p:spPr>
                <a:xfrm>
                  <a:off x="2107050" y="1060127"/>
                  <a:ext cx="313657" cy="501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7" h="8490" extrusionOk="0">
                      <a:moveTo>
                        <a:pt x="0" y="1"/>
                      </a:moveTo>
                      <a:cubicBezTo>
                        <a:pt x="53" y="1221"/>
                        <a:pt x="213" y="2441"/>
                        <a:pt x="451" y="3635"/>
                      </a:cubicBezTo>
                      <a:cubicBezTo>
                        <a:pt x="796" y="5333"/>
                        <a:pt x="1698" y="7668"/>
                        <a:pt x="3396" y="8490"/>
                      </a:cubicBezTo>
                      <a:cubicBezTo>
                        <a:pt x="4059" y="7694"/>
                        <a:pt x="5227" y="5996"/>
                        <a:pt x="5306" y="5837"/>
                      </a:cubicBezTo>
                      <a:cubicBezTo>
                        <a:pt x="3449" y="3980"/>
                        <a:pt x="3184" y="3290"/>
                        <a:pt x="2866" y="2017"/>
                      </a:cubicBezTo>
                      <a:cubicBezTo>
                        <a:pt x="2547" y="743"/>
                        <a:pt x="2494" y="239"/>
                        <a:pt x="1247" y="239"/>
                      </a:cubicBezTo>
                      <a:cubicBezTo>
                        <a:pt x="849" y="239"/>
                        <a:pt x="398" y="107"/>
                        <a:pt x="0" y="1"/>
                      </a:cubicBezTo>
                      <a:close/>
                    </a:path>
                  </a:pathLst>
                </a:custGeom>
                <a:solidFill>
                  <a:srgbClr val="AF7235">
                    <a:alpha val="41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205;p52">
                  <a:extLst>
                    <a:ext uri="{FF2B5EF4-FFF2-40B4-BE49-F238E27FC236}">
                      <a16:creationId xmlns:a16="http://schemas.microsoft.com/office/drawing/2014/main" id="{ACCFB6C9-4240-461C-A016-6CF8FE20470B}"/>
                    </a:ext>
                  </a:extLst>
                </p:cNvPr>
                <p:cNvSpPr/>
                <p:nvPr/>
              </p:nvSpPr>
              <p:spPr>
                <a:xfrm>
                  <a:off x="2560190" y="1216750"/>
                  <a:ext cx="448470" cy="740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8" h="12534" extrusionOk="0">
                      <a:moveTo>
                        <a:pt x="1524" y="0"/>
                      </a:moveTo>
                      <a:cubicBezTo>
                        <a:pt x="1279" y="0"/>
                        <a:pt x="1019" y="33"/>
                        <a:pt x="743" y="83"/>
                      </a:cubicBezTo>
                      <a:cubicBezTo>
                        <a:pt x="531" y="110"/>
                        <a:pt x="266" y="242"/>
                        <a:pt x="0" y="428"/>
                      </a:cubicBezTo>
                      <a:cubicBezTo>
                        <a:pt x="1194" y="1250"/>
                        <a:pt x="1698" y="3426"/>
                        <a:pt x="1990" y="4673"/>
                      </a:cubicBezTo>
                      <a:cubicBezTo>
                        <a:pt x="2282" y="5946"/>
                        <a:pt x="2388" y="7299"/>
                        <a:pt x="2786" y="8573"/>
                      </a:cubicBezTo>
                      <a:cubicBezTo>
                        <a:pt x="3051" y="9315"/>
                        <a:pt x="3449" y="10032"/>
                        <a:pt x="3874" y="10695"/>
                      </a:cubicBezTo>
                      <a:cubicBezTo>
                        <a:pt x="4219" y="11172"/>
                        <a:pt x="4564" y="11730"/>
                        <a:pt x="5015" y="12074"/>
                      </a:cubicBezTo>
                      <a:cubicBezTo>
                        <a:pt x="5445" y="12380"/>
                        <a:pt x="5963" y="12533"/>
                        <a:pt x="6447" y="12533"/>
                      </a:cubicBezTo>
                      <a:cubicBezTo>
                        <a:pt x="6886" y="12533"/>
                        <a:pt x="7297" y="12407"/>
                        <a:pt x="7588" y="12154"/>
                      </a:cubicBezTo>
                      <a:cubicBezTo>
                        <a:pt x="7243" y="11411"/>
                        <a:pt x="6978" y="10191"/>
                        <a:pt x="6421" y="8811"/>
                      </a:cubicBezTo>
                      <a:cubicBezTo>
                        <a:pt x="5704" y="7087"/>
                        <a:pt x="4431" y="5044"/>
                        <a:pt x="4139" y="3718"/>
                      </a:cubicBezTo>
                      <a:cubicBezTo>
                        <a:pt x="3525" y="735"/>
                        <a:pt x="2693" y="0"/>
                        <a:pt x="1524" y="0"/>
                      </a:cubicBezTo>
                      <a:close/>
                    </a:path>
                  </a:pathLst>
                </a:custGeom>
                <a:solidFill>
                  <a:srgbClr val="AF7235">
                    <a:alpha val="41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206;p52">
                  <a:extLst>
                    <a:ext uri="{FF2B5EF4-FFF2-40B4-BE49-F238E27FC236}">
                      <a16:creationId xmlns:a16="http://schemas.microsoft.com/office/drawing/2014/main" id="{5B048FFD-B379-4DCD-88A5-FAF7DC81FC88}"/>
                    </a:ext>
                  </a:extLst>
                </p:cNvPr>
                <p:cNvSpPr/>
                <p:nvPr/>
              </p:nvSpPr>
              <p:spPr>
                <a:xfrm>
                  <a:off x="2560190" y="1909965"/>
                  <a:ext cx="879682" cy="790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13377" extrusionOk="0">
                      <a:moveTo>
                        <a:pt x="14114" y="1"/>
                      </a:moveTo>
                      <a:cubicBezTo>
                        <a:pt x="14114" y="1"/>
                        <a:pt x="13982" y="4086"/>
                        <a:pt x="12151" y="4511"/>
                      </a:cubicBezTo>
                      <a:cubicBezTo>
                        <a:pt x="12841" y="6606"/>
                        <a:pt x="10453" y="6978"/>
                        <a:pt x="10453" y="6978"/>
                      </a:cubicBezTo>
                      <a:cubicBezTo>
                        <a:pt x="10453" y="6978"/>
                        <a:pt x="10718" y="8410"/>
                        <a:pt x="8941" y="8702"/>
                      </a:cubicBezTo>
                      <a:cubicBezTo>
                        <a:pt x="8758" y="8731"/>
                        <a:pt x="8585" y="8743"/>
                        <a:pt x="8422" y="8743"/>
                      </a:cubicBezTo>
                      <a:cubicBezTo>
                        <a:pt x="6910" y="8743"/>
                        <a:pt x="6261" y="7641"/>
                        <a:pt x="6261" y="7641"/>
                      </a:cubicBezTo>
                      <a:cubicBezTo>
                        <a:pt x="6261" y="7641"/>
                        <a:pt x="5572" y="8251"/>
                        <a:pt x="4564" y="8304"/>
                      </a:cubicBezTo>
                      <a:cubicBezTo>
                        <a:pt x="4506" y="8308"/>
                        <a:pt x="4449" y="8310"/>
                        <a:pt x="4393" y="8310"/>
                      </a:cubicBezTo>
                      <a:cubicBezTo>
                        <a:pt x="2624" y="8310"/>
                        <a:pt x="1751" y="6341"/>
                        <a:pt x="1751" y="6341"/>
                      </a:cubicBezTo>
                      <a:cubicBezTo>
                        <a:pt x="1751" y="6341"/>
                        <a:pt x="743" y="8278"/>
                        <a:pt x="0" y="10665"/>
                      </a:cubicBezTo>
                      <a:cubicBezTo>
                        <a:pt x="615" y="10961"/>
                        <a:pt x="1288" y="11160"/>
                        <a:pt x="1920" y="11160"/>
                      </a:cubicBezTo>
                      <a:cubicBezTo>
                        <a:pt x="2024" y="11160"/>
                        <a:pt x="2127" y="11154"/>
                        <a:pt x="2229" y="11143"/>
                      </a:cubicBezTo>
                      <a:cubicBezTo>
                        <a:pt x="2979" y="11962"/>
                        <a:pt x="4841" y="13306"/>
                        <a:pt x="6326" y="13306"/>
                      </a:cubicBezTo>
                      <a:cubicBezTo>
                        <a:pt x="6574" y="13306"/>
                        <a:pt x="6811" y="13269"/>
                        <a:pt x="7031" y="13186"/>
                      </a:cubicBezTo>
                      <a:cubicBezTo>
                        <a:pt x="7266" y="13318"/>
                        <a:pt x="7545" y="13377"/>
                        <a:pt x="7839" y="13377"/>
                      </a:cubicBezTo>
                      <a:cubicBezTo>
                        <a:pt x="8607" y="13377"/>
                        <a:pt x="9474" y="12973"/>
                        <a:pt x="9896" y="12416"/>
                      </a:cubicBezTo>
                      <a:cubicBezTo>
                        <a:pt x="9896" y="12496"/>
                        <a:pt x="9976" y="12629"/>
                        <a:pt x="10188" y="12867"/>
                      </a:cubicBezTo>
                      <a:cubicBezTo>
                        <a:pt x="11833" y="12390"/>
                        <a:pt x="12841" y="10161"/>
                        <a:pt x="12894" y="9578"/>
                      </a:cubicBezTo>
                      <a:cubicBezTo>
                        <a:pt x="12920" y="9737"/>
                        <a:pt x="13186" y="10161"/>
                        <a:pt x="13345" y="10347"/>
                      </a:cubicBezTo>
                      <a:cubicBezTo>
                        <a:pt x="14671" y="9100"/>
                        <a:pt x="14804" y="6766"/>
                        <a:pt x="14830" y="5015"/>
                      </a:cubicBezTo>
                      <a:cubicBezTo>
                        <a:pt x="14884" y="3396"/>
                        <a:pt x="14671" y="1645"/>
                        <a:pt x="1430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207;p52">
                  <a:extLst>
                    <a:ext uri="{FF2B5EF4-FFF2-40B4-BE49-F238E27FC236}">
                      <a16:creationId xmlns:a16="http://schemas.microsoft.com/office/drawing/2014/main" id="{90531AEE-9B8F-4E2E-BCC5-79DBFF0AC14A}"/>
                    </a:ext>
                  </a:extLst>
                </p:cNvPr>
                <p:cNvSpPr/>
                <p:nvPr/>
              </p:nvSpPr>
              <p:spPr>
                <a:xfrm>
                  <a:off x="3121548" y="1690458"/>
                  <a:ext cx="283810" cy="352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2" h="5970" extrusionOk="0">
                      <a:moveTo>
                        <a:pt x="0" y="0"/>
                      </a:moveTo>
                      <a:cubicBezTo>
                        <a:pt x="0" y="1"/>
                        <a:pt x="106" y="3025"/>
                        <a:pt x="1963" y="3821"/>
                      </a:cubicBezTo>
                      <a:cubicBezTo>
                        <a:pt x="2508" y="5825"/>
                        <a:pt x="4298" y="5960"/>
                        <a:pt x="4537" y="5969"/>
                      </a:cubicBezTo>
                      <a:lnTo>
                        <a:pt x="4537" y="5969"/>
                      </a:lnTo>
                      <a:lnTo>
                        <a:pt x="4802" y="3715"/>
                      </a:lnTo>
                      <a:lnTo>
                        <a:pt x="637" y="372"/>
                      </a:lnTo>
                      <a:lnTo>
                        <a:pt x="0" y="0"/>
                      </a:lnTo>
                      <a:close/>
                      <a:moveTo>
                        <a:pt x="4537" y="5969"/>
                      </a:moveTo>
                      <a:lnTo>
                        <a:pt x="4537" y="5970"/>
                      </a:lnTo>
                      <a:lnTo>
                        <a:pt x="4563" y="5970"/>
                      </a:lnTo>
                      <a:cubicBezTo>
                        <a:pt x="4563" y="5970"/>
                        <a:pt x="4554" y="5970"/>
                        <a:pt x="4537" y="5969"/>
                      </a:cubicBezTo>
                      <a:close/>
                    </a:path>
                  </a:pathLst>
                </a:custGeom>
                <a:solidFill>
                  <a:srgbClr val="AF7235">
                    <a:alpha val="41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208;p52">
                  <a:extLst>
                    <a:ext uri="{FF2B5EF4-FFF2-40B4-BE49-F238E27FC236}">
                      <a16:creationId xmlns:a16="http://schemas.microsoft.com/office/drawing/2014/main" id="{2EE3BBA9-F844-4B26-8E20-33BEC54F67CB}"/>
                    </a:ext>
                  </a:extLst>
                </p:cNvPr>
                <p:cNvSpPr/>
                <p:nvPr/>
              </p:nvSpPr>
              <p:spPr>
                <a:xfrm>
                  <a:off x="2971013" y="1354813"/>
                  <a:ext cx="740141" cy="635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3" h="10748" extrusionOk="0">
                      <a:moveTo>
                        <a:pt x="5662" y="1"/>
                      </a:moveTo>
                      <a:cubicBezTo>
                        <a:pt x="5641" y="1"/>
                        <a:pt x="5619" y="1"/>
                        <a:pt x="5598" y="2"/>
                      </a:cubicBezTo>
                      <a:cubicBezTo>
                        <a:pt x="5041" y="29"/>
                        <a:pt x="4510" y="453"/>
                        <a:pt x="4404" y="984"/>
                      </a:cubicBezTo>
                      <a:cubicBezTo>
                        <a:pt x="3927" y="1329"/>
                        <a:pt x="3502" y="1594"/>
                        <a:pt x="2865" y="1673"/>
                      </a:cubicBezTo>
                      <a:cubicBezTo>
                        <a:pt x="2800" y="1679"/>
                        <a:pt x="2734" y="1682"/>
                        <a:pt x="2669" y="1682"/>
                      </a:cubicBezTo>
                      <a:cubicBezTo>
                        <a:pt x="2221" y="1682"/>
                        <a:pt x="1785" y="1559"/>
                        <a:pt x="1337" y="1559"/>
                      </a:cubicBezTo>
                      <a:cubicBezTo>
                        <a:pt x="1272" y="1559"/>
                        <a:pt x="1207" y="1561"/>
                        <a:pt x="1141" y="1567"/>
                      </a:cubicBezTo>
                      <a:cubicBezTo>
                        <a:pt x="557" y="1620"/>
                        <a:pt x="0" y="1965"/>
                        <a:pt x="53" y="2602"/>
                      </a:cubicBezTo>
                      <a:cubicBezTo>
                        <a:pt x="103" y="3554"/>
                        <a:pt x="982" y="3986"/>
                        <a:pt x="1840" y="3986"/>
                      </a:cubicBezTo>
                      <a:cubicBezTo>
                        <a:pt x="1890" y="3986"/>
                        <a:pt x="1940" y="3984"/>
                        <a:pt x="1990" y="3982"/>
                      </a:cubicBezTo>
                      <a:cubicBezTo>
                        <a:pt x="2016" y="4326"/>
                        <a:pt x="2229" y="6316"/>
                        <a:pt x="4802" y="7934"/>
                      </a:cubicBezTo>
                      <a:cubicBezTo>
                        <a:pt x="5863" y="8571"/>
                        <a:pt x="6712" y="9075"/>
                        <a:pt x="7694" y="9818"/>
                      </a:cubicBezTo>
                      <a:cubicBezTo>
                        <a:pt x="8470" y="10435"/>
                        <a:pt x="9128" y="10748"/>
                        <a:pt x="9732" y="10748"/>
                      </a:cubicBezTo>
                      <a:cubicBezTo>
                        <a:pt x="10037" y="10748"/>
                        <a:pt x="10327" y="10668"/>
                        <a:pt x="10612" y="10508"/>
                      </a:cubicBezTo>
                      <a:cubicBezTo>
                        <a:pt x="11169" y="10189"/>
                        <a:pt x="11275" y="9845"/>
                        <a:pt x="11275" y="9500"/>
                      </a:cubicBezTo>
                      <a:cubicBezTo>
                        <a:pt x="11567" y="9394"/>
                        <a:pt x="11673" y="9022"/>
                        <a:pt x="11196" y="8810"/>
                      </a:cubicBezTo>
                      <a:cubicBezTo>
                        <a:pt x="11806" y="7828"/>
                        <a:pt x="12522" y="7430"/>
                        <a:pt x="10904" y="6183"/>
                      </a:cubicBezTo>
                      <a:cubicBezTo>
                        <a:pt x="10241" y="5679"/>
                        <a:pt x="9551" y="4141"/>
                        <a:pt x="9259" y="3133"/>
                      </a:cubicBezTo>
                      <a:cubicBezTo>
                        <a:pt x="8861" y="1753"/>
                        <a:pt x="7906" y="1514"/>
                        <a:pt x="7402" y="1090"/>
                      </a:cubicBezTo>
                      <a:cubicBezTo>
                        <a:pt x="7067" y="445"/>
                        <a:pt x="6406" y="1"/>
                        <a:pt x="5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209;p52">
                  <a:extLst>
                    <a:ext uri="{FF2B5EF4-FFF2-40B4-BE49-F238E27FC236}">
                      <a16:creationId xmlns:a16="http://schemas.microsoft.com/office/drawing/2014/main" id="{5218AAA9-5097-40F7-BA12-586821042F43}"/>
                    </a:ext>
                  </a:extLst>
                </p:cNvPr>
                <p:cNvSpPr/>
                <p:nvPr/>
              </p:nvSpPr>
              <p:spPr>
                <a:xfrm>
                  <a:off x="2883541" y="2320847"/>
                  <a:ext cx="446578" cy="20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6" h="3503" extrusionOk="0">
                      <a:moveTo>
                        <a:pt x="7304" y="0"/>
                      </a:moveTo>
                      <a:cubicBezTo>
                        <a:pt x="7247" y="0"/>
                        <a:pt x="7184" y="44"/>
                        <a:pt x="7184" y="105"/>
                      </a:cubicBezTo>
                      <a:cubicBezTo>
                        <a:pt x="7158" y="769"/>
                        <a:pt x="7025" y="1432"/>
                        <a:pt x="6627" y="2016"/>
                      </a:cubicBezTo>
                      <a:cubicBezTo>
                        <a:pt x="6449" y="2270"/>
                        <a:pt x="6174" y="2548"/>
                        <a:pt x="5825" y="2548"/>
                      </a:cubicBezTo>
                      <a:cubicBezTo>
                        <a:pt x="5810" y="2548"/>
                        <a:pt x="5794" y="2547"/>
                        <a:pt x="5778" y="2546"/>
                      </a:cubicBezTo>
                      <a:cubicBezTo>
                        <a:pt x="5672" y="2546"/>
                        <a:pt x="5592" y="2520"/>
                        <a:pt x="5486" y="2467"/>
                      </a:cubicBezTo>
                      <a:cubicBezTo>
                        <a:pt x="5725" y="2122"/>
                        <a:pt x="5858" y="1750"/>
                        <a:pt x="5778" y="1379"/>
                      </a:cubicBezTo>
                      <a:cubicBezTo>
                        <a:pt x="5762" y="1348"/>
                        <a:pt x="5738" y="1335"/>
                        <a:pt x="5715" y="1335"/>
                      </a:cubicBezTo>
                      <a:cubicBezTo>
                        <a:pt x="5698" y="1335"/>
                        <a:pt x="5683" y="1341"/>
                        <a:pt x="5672" y="1352"/>
                      </a:cubicBezTo>
                      <a:cubicBezTo>
                        <a:pt x="5274" y="1909"/>
                        <a:pt x="5194" y="2546"/>
                        <a:pt x="4505" y="2891"/>
                      </a:cubicBezTo>
                      <a:cubicBezTo>
                        <a:pt x="4295" y="3005"/>
                        <a:pt x="4105" y="3049"/>
                        <a:pt x="3924" y="3049"/>
                      </a:cubicBezTo>
                      <a:cubicBezTo>
                        <a:pt x="3556" y="3049"/>
                        <a:pt x="3224" y="2865"/>
                        <a:pt x="2833" y="2705"/>
                      </a:cubicBezTo>
                      <a:cubicBezTo>
                        <a:pt x="3045" y="2493"/>
                        <a:pt x="3205" y="2254"/>
                        <a:pt x="3337" y="2069"/>
                      </a:cubicBezTo>
                      <a:cubicBezTo>
                        <a:pt x="3377" y="1988"/>
                        <a:pt x="3311" y="1908"/>
                        <a:pt x="3242" y="1908"/>
                      </a:cubicBezTo>
                      <a:cubicBezTo>
                        <a:pt x="3220" y="1908"/>
                        <a:pt x="3198" y="1917"/>
                        <a:pt x="3178" y="1936"/>
                      </a:cubicBezTo>
                      <a:cubicBezTo>
                        <a:pt x="2727" y="2307"/>
                        <a:pt x="2250" y="2971"/>
                        <a:pt x="1639" y="3050"/>
                      </a:cubicBezTo>
                      <a:cubicBezTo>
                        <a:pt x="1598" y="3055"/>
                        <a:pt x="1558" y="3058"/>
                        <a:pt x="1519" y="3058"/>
                      </a:cubicBezTo>
                      <a:cubicBezTo>
                        <a:pt x="942" y="3058"/>
                        <a:pt x="681" y="2525"/>
                        <a:pt x="233" y="2201"/>
                      </a:cubicBezTo>
                      <a:lnTo>
                        <a:pt x="207" y="2201"/>
                      </a:lnTo>
                      <a:cubicBezTo>
                        <a:pt x="190" y="2184"/>
                        <a:pt x="170" y="2177"/>
                        <a:pt x="150" y="2177"/>
                      </a:cubicBezTo>
                      <a:cubicBezTo>
                        <a:pt x="77" y="2177"/>
                        <a:pt x="0" y="2272"/>
                        <a:pt x="21" y="2334"/>
                      </a:cubicBezTo>
                      <a:cubicBezTo>
                        <a:pt x="255" y="2931"/>
                        <a:pt x="869" y="3502"/>
                        <a:pt x="1541" y="3502"/>
                      </a:cubicBezTo>
                      <a:cubicBezTo>
                        <a:pt x="1556" y="3502"/>
                        <a:pt x="1571" y="3502"/>
                        <a:pt x="1586" y="3501"/>
                      </a:cubicBezTo>
                      <a:cubicBezTo>
                        <a:pt x="1958" y="3475"/>
                        <a:pt x="2329" y="3236"/>
                        <a:pt x="2648" y="2918"/>
                      </a:cubicBezTo>
                      <a:cubicBezTo>
                        <a:pt x="2863" y="3282"/>
                        <a:pt x="3326" y="3419"/>
                        <a:pt x="3772" y="3419"/>
                      </a:cubicBezTo>
                      <a:cubicBezTo>
                        <a:pt x="4042" y="3419"/>
                        <a:pt x="4305" y="3369"/>
                        <a:pt x="4505" y="3289"/>
                      </a:cubicBezTo>
                      <a:cubicBezTo>
                        <a:pt x="4743" y="3183"/>
                        <a:pt x="5009" y="2997"/>
                        <a:pt x="5221" y="2785"/>
                      </a:cubicBezTo>
                      <a:cubicBezTo>
                        <a:pt x="5322" y="2895"/>
                        <a:pt x="5486" y="2938"/>
                        <a:pt x="5668" y="2938"/>
                      </a:cubicBezTo>
                      <a:cubicBezTo>
                        <a:pt x="6014" y="2938"/>
                        <a:pt x="6427" y="2782"/>
                        <a:pt x="6600" y="2626"/>
                      </a:cubicBezTo>
                      <a:cubicBezTo>
                        <a:pt x="7290" y="2042"/>
                        <a:pt x="7555" y="954"/>
                        <a:pt x="7396" y="79"/>
                      </a:cubicBezTo>
                      <a:cubicBezTo>
                        <a:pt x="7385" y="23"/>
                        <a:pt x="7346" y="0"/>
                        <a:pt x="7304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210;p52">
                  <a:extLst>
                    <a:ext uri="{FF2B5EF4-FFF2-40B4-BE49-F238E27FC236}">
                      <a16:creationId xmlns:a16="http://schemas.microsoft.com/office/drawing/2014/main" id="{1FA779C6-A777-4712-93F2-6B4B8A5EB97E}"/>
                    </a:ext>
                  </a:extLst>
                </p:cNvPr>
                <p:cNvSpPr/>
                <p:nvPr/>
              </p:nvSpPr>
              <p:spPr>
                <a:xfrm>
                  <a:off x="2869947" y="2519196"/>
                  <a:ext cx="279318" cy="8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6" h="1399" extrusionOk="0">
                      <a:moveTo>
                        <a:pt x="4639" y="1"/>
                      </a:moveTo>
                      <a:cubicBezTo>
                        <a:pt x="4617" y="1"/>
                        <a:pt x="4593" y="13"/>
                        <a:pt x="4575" y="39"/>
                      </a:cubicBezTo>
                      <a:cubicBezTo>
                        <a:pt x="4337" y="410"/>
                        <a:pt x="3992" y="702"/>
                        <a:pt x="3567" y="861"/>
                      </a:cubicBezTo>
                      <a:cubicBezTo>
                        <a:pt x="3424" y="913"/>
                        <a:pt x="3286" y="928"/>
                        <a:pt x="3149" y="928"/>
                      </a:cubicBezTo>
                      <a:cubicBezTo>
                        <a:pt x="2931" y="928"/>
                        <a:pt x="2718" y="888"/>
                        <a:pt x="2506" y="888"/>
                      </a:cubicBezTo>
                      <a:cubicBezTo>
                        <a:pt x="2665" y="729"/>
                        <a:pt x="2798" y="517"/>
                        <a:pt x="2931" y="304"/>
                      </a:cubicBezTo>
                      <a:cubicBezTo>
                        <a:pt x="2971" y="224"/>
                        <a:pt x="2890" y="144"/>
                        <a:pt x="2825" y="144"/>
                      </a:cubicBezTo>
                      <a:cubicBezTo>
                        <a:pt x="2804" y="144"/>
                        <a:pt x="2784" y="152"/>
                        <a:pt x="2771" y="172"/>
                      </a:cubicBezTo>
                      <a:cubicBezTo>
                        <a:pt x="2365" y="687"/>
                        <a:pt x="1857" y="991"/>
                        <a:pt x="1335" y="991"/>
                      </a:cubicBezTo>
                      <a:cubicBezTo>
                        <a:pt x="971" y="991"/>
                        <a:pt x="600" y="844"/>
                        <a:pt x="251" y="517"/>
                      </a:cubicBezTo>
                      <a:cubicBezTo>
                        <a:pt x="229" y="494"/>
                        <a:pt x="197" y="484"/>
                        <a:pt x="166" y="484"/>
                      </a:cubicBezTo>
                      <a:cubicBezTo>
                        <a:pt x="85" y="484"/>
                        <a:pt x="1" y="547"/>
                        <a:pt x="39" y="623"/>
                      </a:cubicBezTo>
                      <a:cubicBezTo>
                        <a:pt x="233" y="1133"/>
                        <a:pt x="740" y="1399"/>
                        <a:pt x="1272" y="1399"/>
                      </a:cubicBezTo>
                      <a:cubicBezTo>
                        <a:pt x="1321" y="1399"/>
                        <a:pt x="1370" y="1397"/>
                        <a:pt x="1418" y="1392"/>
                      </a:cubicBezTo>
                      <a:cubicBezTo>
                        <a:pt x="1763" y="1366"/>
                        <a:pt x="2029" y="1259"/>
                        <a:pt x="2294" y="1047"/>
                      </a:cubicBezTo>
                      <a:cubicBezTo>
                        <a:pt x="2294" y="1074"/>
                        <a:pt x="2320" y="1100"/>
                        <a:pt x="2320" y="1127"/>
                      </a:cubicBezTo>
                      <a:cubicBezTo>
                        <a:pt x="2501" y="1282"/>
                        <a:pt x="2745" y="1342"/>
                        <a:pt x="2993" y="1342"/>
                      </a:cubicBezTo>
                      <a:cubicBezTo>
                        <a:pt x="3255" y="1342"/>
                        <a:pt x="3522" y="1275"/>
                        <a:pt x="3726" y="1180"/>
                      </a:cubicBezTo>
                      <a:cubicBezTo>
                        <a:pt x="4204" y="994"/>
                        <a:pt x="4602" y="623"/>
                        <a:pt x="4708" y="119"/>
                      </a:cubicBezTo>
                      <a:cubicBezTo>
                        <a:pt x="4726" y="48"/>
                        <a:pt x="4684" y="1"/>
                        <a:pt x="4639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211;p52">
                  <a:extLst>
                    <a:ext uri="{FF2B5EF4-FFF2-40B4-BE49-F238E27FC236}">
                      <a16:creationId xmlns:a16="http://schemas.microsoft.com/office/drawing/2014/main" id="{FAB19313-06D1-436C-806A-DD262BAE8200}"/>
                    </a:ext>
                  </a:extLst>
                </p:cNvPr>
                <p:cNvSpPr/>
                <p:nvPr/>
              </p:nvSpPr>
              <p:spPr>
                <a:xfrm>
                  <a:off x="3107422" y="2244664"/>
                  <a:ext cx="80025" cy="97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46" extrusionOk="0">
                      <a:moveTo>
                        <a:pt x="1115" y="1"/>
                      </a:moveTo>
                      <a:cubicBezTo>
                        <a:pt x="1077" y="1"/>
                        <a:pt x="1035" y="34"/>
                        <a:pt x="1035" y="68"/>
                      </a:cubicBezTo>
                      <a:cubicBezTo>
                        <a:pt x="1061" y="413"/>
                        <a:pt x="929" y="758"/>
                        <a:pt x="717" y="996"/>
                      </a:cubicBezTo>
                      <a:cubicBezTo>
                        <a:pt x="610" y="1129"/>
                        <a:pt x="451" y="1209"/>
                        <a:pt x="292" y="1262"/>
                      </a:cubicBezTo>
                      <a:cubicBezTo>
                        <a:pt x="186" y="1315"/>
                        <a:pt x="80" y="1315"/>
                        <a:pt x="27" y="1421"/>
                      </a:cubicBezTo>
                      <a:cubicBezTo>
                        <a:pt x="0" y="1474"/>
                        <a:pt x="0" y="1501"/>
                        <a:pt x="53" y="1554"/>
                      </a:cubicBezTo>
                      <a:cubicBezTo>
                        <a:pt x="107" y="1619"/>
                        <a:pt x="176" y="1646"/>
                        <a:pt x="253" y="1646"/>
                      </a:cubicBezTo>
                      <a:cubicBezTo>
                        <a:pt x="521" y="1646"/>
                        <a:pt x="885" y="1321"/>
                        <a:pt x="1008" y="1156"/>
                      </a:cubicBezTo>
                      <a:cubicBezTo>
                        <a:pt x="1274" y="837"/>
                        <a:pt x="1353" y="439"/>
                        <a:pt x="1168" y="41"/>
                      </a:cubicBezTo>
                      <a:cubicBezTo>
                        <a:pt x="1158" y="12"/>
                        <a:pt x="1137" y="1"/>
                        <a:pt x="1115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212;p52">
                  <a:extLst>
                    <a:ext uri="{FF2B5EF4-FFF2-40B4-BE49-F238E27FC236}">
                      <a16:creationId xmlns:a16="http://schemas.microsoft.com/office/drawing/2014/main" id="{80E43E53-F665-4469-98AD-09970B6D55AF}"/>
                    </a:ext>
                  </a:extLst>
                </p:cNvPr>
                <p:cNvSpPr/>
                <p:nvPr/>
              </p:nvSpPr>
              <p:spPr>
                <a:xfrm>
                  <a:off x="3323797" y="2127522"/>
                  <a:ext cx="92555" cy="127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2157" extrusionOk="0">
                      <a:moveTo>
                        <a:pt x="717" y="0"/>
                      </a:moveTo>
                      <a:cubicBezTo>
                        <a:pt x="681" y="0"/>
                        <a:pt x="664" y="43"/>
                        <a:pt x="664" y="87"/>
                      </a:cubicBezTo>
                      <a:cubicBezTo>
                        <a:pt x="1062" y="883"/>
                        <a:pt x="823" y="1519"/>
                        <a:pt x="80" y="1970"/>
                      </a:cubicBezTo>
                      <a:cubicBezTo>
                        <a:pt x="0" y="2023"/>
                        <a:pt x="27" y="2156"/>
                        <a:pt x="106" y="2156"/>
                      </a:cubicBezTo>
                      <a:cubicBezTo>
                        <a:pt x="1141" y="2076"/>
                        <a:pt x="1566" y="617"/>
                        <a:pt x="743" y="7"/>
                      </a:cubicBezTo>
                      <a:cubicBezTo>
                        <a:pt x="733" y="2"/>
                        <a:pt x="725" y="0"/>
                        <a:pt x="717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213;p52">
                  <a:extLst>
                    <a:ext uri="{FF2B5EF4-FFF2-40B4-BE49-F238E27FC236}">
                      <a16:creationId xmlns:a16="http://schemas.microsoft.com/office/drawing/2014/main" id="{56AC6992-F6B5-4946-A06F-B038D60F101E}"/>
                    </a:ext>
                  </a:extLst>
                </p:cNvPr>
                <p:cNvSpPr/>
                <p:nvPr/>
              </p:nvSpPr>
              <p:spPr>
                <a:xfrm>
                  <a:off x="2955292" y="2244900"/>
                  <a:ext cx="117673" cy="110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" h="1865" extrusionOk="0">
                      <a:moveTo>
                        <a:pt x="1915" y="0"/>
                      </a:moveTo>
                      <a:cubicBezTo>
                        <a:pt x="1903" y="0"/>
                        <a:pt x="1892" y="4"/>
                        <a:pt x="1885" y="11"/>
                      </a:cubicBezTo>
                      <a:cubicBezTo>
                        <a:pt x="1593" y="303"/>
                        <a:pt x="1460" y="701"/>
                        <a:pt x="1195" y="1019"/>
                      </a:cubicBezTo>
                      <a:cubicBezTo>
                        <a:pt x="876" y="1364"/>
                        <a:pt x="505" y="1497"/>
                        <a:pt x="107" y="1629"/>
                      </a:cubicBezTo>
                      <a:cubicBezTo>
                        <a:pt x="1" y="1682"/>
                        <a:pt x="1" y="1788"/>
                        <a:pt x="107" y="1815"/>
                      </a:cubicBezTo>
                      <a:cubicBezTo>
                        <a:pt x="202" y="1849"/>
                        <a:pt x="298" y="1864"/>
                        <a:pt x="393" y="1864"/>
                      </a:cubicBezTo>
                      <a:cubicBezTo>
                        <a:pt x="1196" y="1864"/>
                        <a:pt x="1943" y="752"/>
                        <a:pt x="1991" y="64"/>
                      </a:cubicBezTo>
                      <a:cubicBezTo>
                        <a:pt x="1991" y="25"/>
                        <a:pt x="1948" y="0"/>
                        <a:pt x="1915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214;p52">
                  <a:extLst>
                    <a:ext uri="{FF2B5EF4-FFF2-40B4-BE49-F238E27FC236}">
                      <a16:creationId xmlns:a16="http://schemas.microsoft.com/office/drawing/2014/main" id="{621A38BF-57AF-42AC-9F12-41DB50370B13}"/>
                    </a:ext>
                  </a:extLst>
                </p:cNvPr>
                <p:cNvSpPr/>
                <p:nvPr/>
              </p:nvSpPr>
              <p:spPr>
                <a:xfrm>
                  <a:off x="2765867" y="2342302"/>
                  <a:ext cx="101479" cy="39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661" extrusionOk="0">
                      <a:moveTo>
                        <a:pt x="113" y="1"/>
                      </a:moveTo>
                      <a:cubicBezTo>
                        <a:pt x="51" y="1"/>
                        <a:pt x="1" y="48"/>
                        <a:pt x="22" y="114"/>
                      </a:cubicBezTo>
                      <a:cubicBezTo>
                        <a:pt x="109" y="473"/>
                        <a:pt x="506" y="661"/>
                        <a:pt x="899" y="661"/>
                      </a:cubicBezTo>
                      <a:cubicBezTo>
                        <a:pt x="1231" y="661"/>
                        <a:pt x="1560" y="526"/>
                        <a:pt x="1694" y="246"/>
                      </a:cubicBezTo>
                      <a:cubicBezTo>
                        <a:pt x="1717" y="178"/>
                        <a:pt x="1660" y="109"/>
                        <a:pt x="1593" y="109"/>
                      </a:cubicBezTo>
                      <a:cubicBezTo>
                        <a:pt x="1582" y="109"/>
                        <a:pt x="1572" y="110"/>
                        <a:pt x="1561" y="114"/>
                      </a:cubicBezTo>
                      <a:cubicBezTo>
                        <a:pt x="1348" y="209"/>
                        <a:pt x="1155" y="304"/>
                        <a:pt x="908" y="304"/>
                      </a:cubicBezTo>
                      <a:cubicBezTo>
                        <a:pt x="879" y="304"/>
                        <a:pt x="849" y="302"/>
                        <a:pt x="818" y="300"/>
                      </a:cubicBezTo>
                      <a:cubicBezTo>
                        <a:pt x="579" y="273"/>
                        <a:pt x="367" y="140"/>
                        <a:pt x="155" y="8"/>
                      </a:cubicBezTo>
                      <a:cubicBezTo>
                        <a:pt x="141" y="3"/>
                        <a:pt x="127" y="1"/>
                        <a:pt x="113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215;p52">
                  <a:extLst>
                    <a:ext uri="{FF2B5EF4-FFF2-40B4-BE49-F238E27FC236}">
                      <a16:creationId xmlns:a16="http://schemas.microsoft.com/office/drawing/2014/main" id="{BFCF8EEB-AA67-46E3-8DC8-893730D8EFED}"/>
                    </a:ext>
                  </a:extLst>
                </p:cNvPr>
                <p:cNvSpPr/>
                <p:nvPr/>
              </p:nvSpPr>
              <p:spPr>
                <a:xfrm>
                  <a:off x="2784780" y="2445199"/>
                  <a:ext cx="89067" cy="4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701" extrusionOk="0">
                      <a:moveTo>
                        <a:pt x="125" y="1"/>
                      </a:moveTo>
                      <a:cubicBezTo>
                        <a:pt x="60" y="1"/>
                        <a:pt x="0" y="67"/>
                        <a:pt x="21" y="150"/>
                      </a:cubicBezTo>
                      <a:cubicBezTo>
                        <a:pt x="147" y="512"/>
                        <a:pt x="569" y="701"/>
                        <a:pt x="968" y="701"/>
                      </a:cubicBezTo>
                      <a:cubicBezTo>
                        <a:pt x="1154" y="701"/>
                        <a:pt x="1336" y="659"/>
                        <a:pt x="1480" y="575"/>
                      </a:cubicBezTo>
                      <a:cubicBezTo>
                        <a:pt x="1506" y="548"/>
                        <a:pt x="1506" y="469"/>
                        <a:pt x="1453" y="469"/>
                      </a:cubicBezTo>
                      <a:cubicBezTo>
                        <a:pt x="1215" y="469"/>
                        <a:pt x="976" y="469"/>
                        <a:pt x="764" y="389"/>
                      </a:cubicBezTo>
                      <a:cubicBezTo>
                        <a:pt x="525" y="309"/>
                        <a:pt x="392" y="150"/>
                        <a:pt x="180" y="18"/>
                      </a:cubicBezTo>
                      <a:cubicBezTo>
                        <a:pt x="162" y="6"/>
                        <a:pt x="144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216;p52">
                  <a:extLst>
                    <a:ext uri="{FF2B5EF4-FFF2-40B4-BE49-F238E27FC236}">
                      <a16:creationId xmlns:a16="http://schemas.microsoft.com/office/drawing/2014/main" id="{A8504C96-F4BB-4C7D-A24B-E3D3CE9CA455}"/>
                    </a:ext>
                  </a:extLst>
                </p:cNvPr>
                <p:cNvSpPr/>
                <p:nvPr/>
              </p:nvSpPr>
              <p:spPr>
                <a:xfrm>
                  <a:off x="3228169" y="1613506"/>
                  <a:ext cx="136468" cy="5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999" extrusionOk="0">
                      <a:moveTo>
                        <a:pt x="1348" y="1"/>
                      </a:moveTo>
                      <a:cubicBezTo>
                        <a:pt x="1315" y="1"/>
                        <a:pt x="1282" y="1"/>
                        <a:pt x="1247" y="2"/>
                      </a:cubicBezTo>
                      <a:cubicBezTo>
                        <a:pt x="947" y="21"/>
                        <a:pt x="726" y="40"/>
                        <a:pt x="482" y="40"/>
                      </a:cubicBezTo>
                      <a:cubicBezTo>
                        <a:pt x="381" y="40"/>
                        <a:pt x="276" y="37"/>
                        <a:pt x="159" y="29"/>
                      </a:cubicBezTo>
                      <a:lnTo>
                        <a:pt x="159" y="29"/>
                      </a:lnTo>
                      <a:cubicBezTo>
                        <a:pt x="212" y="188"/>
                        <a:pt x="0" y="560"/>
                        <a:pt x="929" y="825"/>
                      </a:cubicBezTo>
                      <a:cubicBezTo>
                        <a:pt x="1354" y="934"/>
                        <a:pt x="1679" y="999"/>
                        <a:pt x="1906" y="999"/>
                      </a:cubicBezTo>
                      <a:cubicBezTo>
                        <a:pt x="2176" y="999"/>
                        <a:pt x="2308" y="908"/>
                        <a:pt x="2308" y="692"/>
                      </a:cubicBezTo>
                      <a:cubicBezTo>
                        <a:pt x="2308" y="286"/>
                        <a:pt x="2089" y="1"/>
                        <a:pt x="13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217;p52">
                  <a:extLst>
                    <a:ext uri="{FF2B5EF4-FFF2-40B4-BE49-F238E27FC236}">
                      <a16:creationId xmlns:a16="http://schemas.microsoft.com/office/drawing/2014/main" id="{AA830D23-B587-4E76-9583-CB1A520D0585}"/>
                    </a:ext>
                  </a:extLst>
                </p:cNvPr>
                <p:cNvSpPr/>
                <p:nvPr/>
              </p:nvSpPr>
              <p:spPr>
                <a:xfrm>
                  <a:off x="2989749" y="1510135"/>
                  <a:ext cx="160050" cy="59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1013" extrusionOk="0">
                      <a:moveTo>
                        <a:pt x="621" y="0"/>
                      </a:moveTo>
                      <a:cubicBezTo>
                        <a:pt x="0" y="0"/>
                        <a:pt x="38" y="693"/>
                        <a:pt x="851" y="956"/>
                      </a:cubicBezTo>
                      <a:cubicBezTo>
                        <a:pt x="963" y="995"/>
                        <a:pt x="1077" y="1013"/>
                        <a:pt x="1189" y="1013"/>
                      </a:cubicBezTo>
                      <a:cubicBezTo>
                        <a:pt x="1976" y="1013"/>
                        <a:pt x="2708" y="160"/>
                        <a:pt x="2708" y="160"/>
                      </a:cubicBezTo>
                      <a:lnTo>
                        <a:pt x="2708" y="160"/>
                      </a:lnTo>
                      <a:cubicBezTo>
                        <a:pt x="2708" y="160"/>
                        <a:pt x="2518" y="174"/>
                        <a:pt x="2236" y="174"/>
                      </a:cubicBezTo>
                      <a:cubicBezTo>
                        <a:pt x="1860" y="174"/>
                        <a:pt x="1320" y="148"/>
                        <a:pt x="851" y="27"/>
                      </a:cubicBezTo>
                      <a:cubicBezTo>
                        <a:pt x="766" y="9"/>
                        <a:pt x="689" y="0"/>
                        <a:pt x="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218;p52">
                  <a:extLst>
                    <a:ext uri="{FF2B5EF4-FFF2-40B4-BE49-F238E27FC236}">
                      <a16:creationId xmlns:a16="http://schemas.microsoft.com/office/drawing/2014/main" id="{8C623F9A-C1C6-4D43-8C3C-A095F1EEF3C6}"/>
                    </a:ext>
                  </a:extLst>
                </p:cNvPr>
                <p:cNvSpPr/>
                <p:nvPr/>
              </p:nvSpPr>
              <p:spPr>
                <a:xfrm>
                  <a:off x="2412788" y="1141157"/>
                  <a:ext cx="448529" cy="295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9" h="4997" extrusionOk="0">
                      <a:moveTo>
                        <a:pt x="3734" y="1"/>
                      </a:moveTo>
                      <a:cubicBezTo>
                        <a:pt x="2885" y="1"/>
                        <a:pt x="2137" y="483"/>
                        <a:pt x="1619" y="1150"/>
                      </a:cubicBezTo>
                      <a:cubicBezTo>
                        <a:pt x="1327" y="1150"/>
                        <a:pt x="239" y="1787"/>
                        <a:pt x="1" y="2131"/>
                      </a:cubicBezTo>
                      <a:cubicBezTo>
                        <a:pt x="77" y="2258"/>
                        <a:pt x="286" y="2294"/>
                        <a:pt x="499" y="2294"/>
                      </a:cubicBezTo>
                      <a:cubicBezTo>
                        <a:pt x="700" y="2294"/>
                        <a:pt x="904" y="2262"/>
                        <a:pt x="1000" y="2244"/>
                      </a:cubicBezTo>
                      <a:lnTo>
                        <a:pt x="1000" y="2244"/>
                      </a:lnTo>
                      <a:cubicBezTo>
                        <a:pt x="889" y="2335"/>
                        <a:pt x="261" y="3031"/>
                        <a:pt x="107" y="3776"/>
                      </a:cubicBezTo>
                      <a:cubicBezTo>
                        <a:pt x="134" y="3777"/>
                        <a:pt x="162" y="3778"/>
                        <a:pt x="190" y="3778"/>
                      </a:cubicBezTo>
                      <a:cubicBezTo>
                        <a:pt x="807" y="3778"/>
                        <a:pt x="1513" y="3508"/>
                        <a:pt x="2097" y="3431"/>
                      </a:cubicBezTo>
                      <a:lnTo>
                        <a:pt x="2097" y="3431"/>
                      </a:lnTo>
                      <a:cubicBezTo>
                        <a:pt x="1990" y="3670"/>
                        <a:pt x="1911" y="4652"/>
                        <a:pt x="2150" y="4997"/>
                      </a:cubicBezTo>
                      <a:cubicBezTo>
                        <a:pt x="2919" y="4811"/>
                        <a:pt x="3635" y="4121"/>
                        <a:pt x="3847" y="3856"/>
                      </a:cubicBezTo>
                      <a:cubicBezTo>
                        <a:pt x="3927" y="3989"/>
                        <a:pt x="4405" y="4705"/>
                        <a:pt x="5015" y="4891"/>
                      </a:cubicBezTo>
                      <a:cubicBezTo>
                        <a:pt x="5094" y="4625"/>
                        <a:pt x="5200" y="4068"/>
                        <a:pt x="5200" y="3723"/>
                      </a:cubicBezTo>
                      <a:cubicBezTo>
                        <a:pt x="5313" y="3748"/>
                        <a:pt x="5573" y="3773"/>
                        <a:pt x="5880" y="3773"/>
                      </a:cubicBezTo>
                      <a:cubicBezTo>
                        <a:pt x="6225" y="3773"/>
                        <a:pt x="6629" y="3742"/>
                        <a:pt x="6951" y="3644"/>
                      </a:cubicBezTo>
                      <a:cubicBezTo>
                        <a:pt x="6872" y="3325"/>
                        <a:pt x="6288" y="2715"/>
                        <a:pt x="6235" y="2662"/>
                      </a:cubicBezTo>
                      <a:cubicBezTo>
                        <a:pt x="6288" y="2662"/>
                        <a:pt x="7111" y="2582"/>
                        <a:pt x="7588" y="2503"/>
                      </a:cubicBezTo>
                      <a:cubicBezTo>
                        <a:pt x="7376" y="1787"/>
                        <a:pt x="6633" y="1495"/>
                        <a:pt x="5890" y="1389"/>
                      </a:cubicBezTo>
                      <a:cubicBezTo>
                        <a:pt x="6288" y="1309"/>
                        <a:pt x="6660" y="1256"/>
                        <a:pt x="7084" y="1229"/>
                      </a:cubicBezTo>
                      <a:cubicBezTo>
                        <a:pt x="6809" y="817"/>
                        <a:pt x="6100" y="603"/>
                        <a:pt x="5468" y="603"/>
                      </a:cubicBezTo>
                      <a:cubicBezTo>
                        <a:pt x="5367" y="603"/>
                        <a:pt x="5269" y="608"/>
                        <a:pt x="5174" y="619"/>
                      </a:cubicBezTo>
                      <a:cubicBezTo>
                        <a:pt x="4909" y="248"/>
                        <a:pt x="4378" y="36"/>
                        <a:pt x="3927" y="9"/>
                      </a:cubicBezTo>
                      <a:cubicBezTo>
                        <a:pt x="3862" y="4"/>
                        <a:pt x="3798" y="1"/>
                        <a:pt x="373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219;p52">
                  <a:extLst>
                    <a:ext uri="{FF2B5EF4-FFF2-40B4-BE49-F238E27FC236}">
                      <a16:creationId xmlns:a16="http://schemas.microsoft.com/office/drawing/2014/main" id="{27C8CCBF-2C5E-45B6-9AD3-819CC2079A01}"/>
                    </a:ext>
                  </a:extLst>
                </p:cNvPr>
                <p:cNvSpPr/>
                <p:nvPr/>
              </p:nvSpPr>
              <p:spPr>
                <a:xfrm>
                  <a:off x="1887542" y="945232"/>
                  <a:ext cx="495515" cy="32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4" h="5527" extrusionOk="0">
                      <a:moveTo>
                        <a:pt x="4159" y="0"/>
                      </a:moveTo>
                      <a:cubicBezTo>
                        <a:pt x="3226" y="0"/>
                        <a:pt x="2376" y="535"/>
                        <a:pt x="1804" y="1255"/>
                      </a:cubicBezTo>
                      <a:cubicBezTo>
                        <a:pt x="1459" y="1281"/>
                        <a:pt x="292" y="1998"/>
                        <a:pt x="0" y="2369"/>
                      </a:cubicBezTo>
                      <a:cubicBezTo>
                        <a:pt x="102" y="2496"/>
                        <a:pt x="337" y="2532"/>
                        <a:pt x="569" y="2532"/>
                      </a:cubicBezTo>
                      <a:cubicBezTo>
                        <a:pt x="822" y="2532"/>
                        <a:pt x="1072" y="2489"/>
                        <a:pt x="1141" y="2475"/>
                      </a:cubicBezTo>
                      <a:lnTo>
                        <a:pt x="1141" y="2475"/>
                      </a:lnTo>
                      <a:cubicBezTo>
                        <a:pt x="1061" y="2528"/>
                        <a:pt x="319" y="3324"/>
                        <a:pt x="133" y="4173"/>
                      </a:cubicBezTo>
                      <a:cubicBezTo>
                        <a:pt x="160" y="4174"/>
                        <a:pt x="188" y="4175"/>
                        <a:pt x="216" y="4175"/>
                      </a:cubicBezTo>
                      <a:cubicBezTo>
                        <a:pt x="890" y="4175"/>
                        <a:pt x="1698" y="3878"/>
                        <a:pt x="2335" y="3802"/>
                      </a:cubicBezTo>
                      <a:lnTo>
                        <a:pt x="2335" y="3802"/>
                      </a:lnTo>
                      <a:cubicBezTo>
                        <a:pt x="2229" y="4040"/>
                        <a:pt x="2123" y="5128"/>
                        <a:pt x="2414" y="5526"/>
                      </a:cubicBezTo>
                      <a:cubicBezTo>
                        <a:pt x="3237" y="5314"/>
                        <a:pt x="4033" y="4571"/>
                        <a:pt x="4245" y="4253"/>
                      </a:cubicBezTo>
                      <a:cubicBezTo>
                        <a:pt x="4325" y="4385"/>
                        <a:pt x="4882" y="5208"/>
                        <a:pt x="5545" y="5420"/>
                      </a:cubicBezTo>
                      <a:cubicBezTo>
                        <a:pt x="5651" y="5102"/>
                        <a:pt x="5757" y="4491"/>
                        <a:pt x="5757" y="4120"/>
                      </a:cubicBezTo>
                      <a:cubicBezTo>
                        <a:pt x="5864" y="4144"/>
                        <a:pt x="6125" y="4167"/>
                        <a:pt x="6439" y="4167"/>
                      </a:cubicBezTo>
                      <a:cubicBezTo>
                        <a:pt x="6829" y="4167"/>
                        <a:pt x="7301" y="4131"/>
                        <a:pt x="7667" y="4014"/>
                      </a:cubicBezTo>
                      <a:cubicBezTo>
                        <a:pt x="7588" y="3669"/>
                        <a:pt x="6978" y="3006"/>
                        <a:pt x="6871" y="2926"/>
                      </a:cubicBezTo>
                      <a:cubicBezTo>
                        <a:pt x="6951" y="2926"/>
                        <a:pt x="7880" y="2873"/>
                        <a:pt x="8384" y="2767"/>
                      </a:cubicBezTo>
                      <a:cubicBezTo>
                        <a:pt x="8171" y="1998"/>
                        <a:pt x="7349" y="1626"/>
                        <a:pt x="6527" y="1547"/>
                      </a:cubicBezTo>
                      <a:cubicBezTo>
                        <a:pt x="6951" y="1440"/>
                        <a:pt x="7376" y="1387"/>
                        <a:pt x="7853" y="1361"/>
                      </a:cubicBezTo>
                      <a:cubicBezTo>
                        <a:pt x="7517" y="913"/>
                        <a:pt x="6765" y="673"/>
                        <a:pt x="6076" y="673"/>
                      </a:cubicBezTo>
                      <a:cubicBezTo>
                        <a:pt x="5949" y="673"/>
                        <a:pt x="5824" y="681"/>
                        <a:pt x="5704" y="698"/>
                      </a:cubicBezTo>
                      <a:cubicBezTo>
                        <a:pt x="5439" y="273"/>
                        <a:pt x="4855" y="61"/>
                        <a:pt x="4351" y="8"/>
                      </a:cubicBezTo>
                      <a:cubicBezTo>
                        <a:pt x="4287" y="3"/>
                        <a:pt x="4223" y="0"/>
                        <a:pt x="41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220;p52">
                  <a:extLst>
                    <a:ext uri="{FF2B5EF4-FFF2-40B4-BE49-F238E27FC236}">
                      <a16:creationId xmlns:a16="http://schemas.microsoft.com/office/drawing/2014/main" id="{D944A2F6-65FF-4BA1-9166-DCBCCD1E5018}"/>
                    </a:ext>
                  </a:extLst>
                </p:cNvPr>
                <p:cNvSpPr/>
                <p:nvPr/>
              </p:nvSpPr>
              <p:spPr>
                <a:xfrm>
                  <a:off x="3402167" y="1837860"/>
                  <a:ext cx="241552" cy="89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7" h="1513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78" y="663"/>
                        <a:pt x="558" y="716"/>
                        <a:pt x="903" y="1008"/>
                      </a:cubicBezTo>
                      <a:cubicBezTo>
                        <a:pt x="1327" y="1380"/>
                        <a:pt x="1540" y="1512"/>
                        <a:pt x="2017" y="1512"/>
                      </a:cubicBezTo>
                      <a:cubicBezTo>
                        <a:pt x="2601" y="1512"/>
                        <a:pt x="2813" y="1433"/>
                        <a:pt x="3131" y="1353"/>
                      </a:cubicBezTo>
                      <a:cubicBezTo>
                        <a:pt x="4060" y="1061"/>
                        <a:pt x="4086" y="743"/>
                        <a:pt x="4086" y="743"/>
                      </a:cubicBezTo>
                      <a:lnTo>
                        <a:pt x="3901" y="637"/>
                      </a:lnTo>
                      <a:lnTo>
                        <a:pt x="3901" y="663"/>
                      </a:lnTo>
                      <a:cubicBezTo>
                        <a:pt x="3901" y="663"/>
                        <a:pt x="3582" y="1061"/>
                        <a:pt x="2760" y="1167"/>
                      </a:cubicBezTo>
                      <a:cubicBezTo>
                        <a:pt x="2460" y="1206"/>
                        <a:pt x="2230" y="1245"/>
                        <a:pt x="2023" y="1245"/>
                      </a:cubicBezTo>
                      <a:cubicBezTo>
                        <a:pt x="1664" y="1245"/>
                        <a:pt x="1374" y="1128"/>
                        <a:pt x="903" y="690"/>
                      </a:cubicBezTo>
                      <a:cubicBezTo>
                        <a:pt x="611" y="425"/>
                        <a:pt x="293" y="186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221;p52">
                  <a:extLst>
                    <a:ext uri="{FF2B5EF4-FFF2-40B4-BE49-F238E27FC236}">
                      <a16:creationId xmlns:a16="http://schemas.microsoft.com/office/drawing/2014/main" id="{8F33E628-F8FA-4113-A7B7-C72518597CD2}"/>
                    </a:ext>
                  </a:extLst>
                </p:cNvPr>
                <p:cNvSpPr/>
                <p:nvPr/>
              </p:nvSpPr>
              <p:spPr>
                <a:xfrm>
                  <a:off x="3518777" y="1916230"/>
                  <a:ext cx="120214" cy="51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" h="878" extrusionOk="0">
                      <a:moveTo>
                        <a:pt x="2007" y="1"/>
                      </a:moveTo>
                      <a:cubicBezTo>
                        <a:pt x="2007" y="1"/>
                        <a:pt x="1689" y="239"/>
                        <a:pt x="1052" y="425"/>
                      </a:cubicBezTo>
                      <a:cubicBezTo>
                        <a:pt x="707" y="531"/>
                        <a:pt x="416" y="584"/>
                        <a:pt x="203" y="611"/>
                      </a:cubicBezTo>
                      <a:cubicBezTo>
                        <a:pt x="0" y="611"/>
                        <a:pt x="186" y="878"/>
                        <a:pt x="783" y="878"/>
                      </a:cubicBezTo>
                      <a:cubicBezTo>
                        <a:pt x="810" y="878"/>
                        <a:pt x="838" y="877"/>
                        <a:pt x="867" y="876"/>
                      </a:cubicBezTo>
                      <a:cubicBezTo>
                        <a:pt x="1450" y="823"/>
                        <a:pt x="1928" y="399"/>
                        <a:pt x="1928" y="399"/>
                      </a:cubicBezTo>
                      <a:cubicBezTo>
                        <a:pt x="1928" y="399"/>
                        <a:pt x="2034" y="266"/>
                        <a:pt x="2007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222;p52">
                  <a:extLst>
                    <a:ext uri="{FF2B5EF4-FFF2-40B4-BE49-F238E27FC236}">
                      <a16:creationId xmlns:a16="http://schemas.microsoft.com/office/drawing/2014/main" id="{CF963307-9F83-497E-AD46-B9053E445643}"/>
                    </a:ext>
                  </a:extLst>
                </p:cNvPr>
                <p:cNvSpPr/>
                <p:nvPr/>
              </p:nvSpPr>
              <p:spPr>
                <a:xfrm>
                  <a:off x="3085436" y="1480348"/>
                  <a:ext cx="122401" cy="133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" h="2256" extrusionOk="0">
                      <a:moveTo>
                        <a:pt x="2070" y="0"/>
                      </a:moveTo>
                      <a:cubicBezTo>
                        <a:pt x="2070" y="1"/>
                        <a:pt x="1778" y="637"/>
                        <a:pt x="1380" y="1168"/>
                      </a:cubicBezTo>
                      <a:cubicBezTo>
                        <a:pt x="956" y="1672"/>
                        <a:pt x="54" y="1858"/>
                        <a:pt x="54" y="1858"/>
                      </a:cubicBezTo>
                      <a:cubicBezTo>
                        <a:pt x="1" y="2070"/>
                        <a:pt x="107" y="2255"/>
                        <a:pt x="107" y="2255"/>
                      </a:cubicBezTo>
                      <a:cubicBezTo>
                        <a:pt x="107" y="2255"/>
                        <a:pt x="1274" y="1990"/>
                        <a:pt x="1646" y="1274"/>
                      </a:cubicBezTo>
                      <a:cubicBezTo>
                        <a:pt x="2070" y="505"/>
                        <a:pt x="2070" y="1"/>
                        <a:pt x="20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223;p52">
                  <a:extLst>
                    <a:ext uri="{FF2B5EF4-FFF2-40B4-BE49-F238E27FC236}">
                      <a16:creationId xmlns:a16="http://schemas.microsoft.com/office/drawing/2014/main" id="{432988B0-0B56-463C-A438-6490BB5ACA4D}"/>
                    </a:ext>
                  </a:extLst>
                </p:cNvPr>
                <p:cNvSpPr/>
                <p:nvPr/>
              </p:nvSpPr>
              <p:spPr>
                <a:xfrm>
                  <a:off x="3502524" y="1797434"/>
                  <a:ext cx="89422" cy="73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236" extrusionOk="0">
                      <a:moveTo>
                        <a:pt x="574" y="0"/>
                      </a:moveTo>
                      <a:cubicBezTo>
                        <a:pt x="530" y="0"/>
                        <a:pt x="481" y="7"/>
                        <a:pt x="425" y="21"/>
                      </a:cubicBezTo>
                      <a:cubicBezTo>
                        <a:pt x="1" y="127"/>
                        <a:pt x="266" y="843"/>
                        <a:pt x="266" y="843"/>
                      </a:cubicBezTo>
                      <a:lnTo>
                        <a:pt x="266" y="817"/>
                      </a:lnTo>
                      <a:cubicBezTo>
                        <a:pt x="519" y="1171"/>
                        <a:pt x="955" y="1236"/>
                        <a:pt x="1239" y="1236"/>
                      </a:cubicBezTo>
                      <a:cubicBezTo>
                        <a:pt x="1401" y="1236"/>
                        <a:pt x="1513" y="1215"/>
                        <a:pt x="1513" y="1215"/>
                      </a:cubicBezTo>
                      <a:cubicBezTo>
                        <a:pt x="1513" y="1215"/>
                        <a:pt x="1380" y="1003"/>
                        <a:pt x="1142" y="631"/>
                      </a:cubicBezTo>
                      <a:cubicBezTo>
                        <a:pt x="911" y="286"/>
                        <a:pt x="861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224;p52">
                  <a:extLst>
                    <a:ext uri="{FF2B5EF4-FFF2-40B4-BE49-F238E27FC236}">
                      <a16:creationId xmlns:a16="http://schemas.microsoft.com/office/drawing/2014/main" id="{5B1E87B9-EC83-480B-B0B6-2A128388475D}"/>
                    </a:ext>
                  </a:extLst>
                </p:cNvPr>
                <p:cNvSpPr/>
                <p:nvPr/>
              </p:nvSpPr>
              <p:spPr>
                <a:xfrm>
                  <a:off x="3221668" y="1342934"/>
                  <a:ext cx="186823" cy="7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" h="1291" extrusionOk="0">
                      <a:moveTo>
                        <a:pt x="1223" y="0"/>
                      </a:moveTo>
                      <a:cubicBezTo>
                        <a:pt x="0" y="0"/>
                        <a:pt x="163" y="1211"/>
                        <a:pt x="163" y="1211"/>
                      </a:cubicBezTo>
                      <a:cubicBezTo>
                        <a:pt x="163" y="1211"/>
                        <a:pt x="567" y="706"/>
                        <a:pt x="1424" y="706"/>
                      </a:cubicBezTo>
                      <a:cubicBezTo>
                        <a:pt x="1446" y="706"/>
                        <a:pt x="1468" y="707"/>
                        <a:pt x="1490" y="707"/>
                      </a:cubicBezTo>
                      <a:cubicBezTo>
                        <a:pt x="2392" y="734"/>
                        <a:pt x="3161" y="1291"/>
                        <a:pt x="3161" y="1291"/>
                      </a:cubicBezTo>
                      <a:cubicBezTo>
                        <a:pt x="3161" y="1291"/>
                        <a:pt x="3002" y="203"/>
                        <a:pt x="1490" y="17"/>
                      </a:cubicBezTo>
                      <a:cubicBezTo>
                        <a:pt x="1394" y="6"/>
                        <a:pt x="1306" y="0"/>
                        <a:pt x="12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225;p52">
                  <a:extLst>
                    <a:ext uri="{FF2B5EF4-FFF2-40B4-BE49-F238E27FC236}">
                      <a16:creationId xmlns:a16="http://schemas.microsoft.com/office/drawing/2014/main" id="{7075B4FB-DF49-43DE-8948-E4E34B34B155}"/>
                    </a:ext>
                  </a:extLst>
                </p:cNvPr>
                <p:cNvSpPr/>
                <p:nvPr/>
              </p:nvSpPr>
              <p:spPr>
                <a:xfrm>
                  <a:off x="2513144" y="2074625"/>
                  <a:ext cx="380206" cy="163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3" h="27654" extrusionOk="0">
                      <a:moveTo>
                        <a:pt x="1" y="0"/>
                      </a:moveTo>
                      <a:cubicBezTo>
                        <a:pt x="1" y="0"/>
                        <a:pt x="452" y="3184"/>
                        <a:pt x="345" y="6367"/>
                      </a:cubicBezTo>
                      <a:cubicBezTo>
                        <a:pt x="292" y="8728"/>
                        <a:pt x="1486" y="11567"/>
                        <a:pt x="1539" y="13451"/>
                      </a:cubicBezTo>
                      <a:cubicBezTo>
                        <a:pt x="1141" y="14326"/>
                        <a:pt x="1035" y="14273"/>
                        <a:pt x="1062" y="15149"/>
                      </a:cubicBezTo>
                      <a:cubicBezTo>
                        <a:pt x="1088" y="16104"/>
                        <a:pt x="1884" y="16157"/>
                        <a:pt x="1884" y="16740"/>
                      </a:cubicBezTo>
                      <a:cubicBezTo>
                        <a:pt x="1937" y="19765"/>
                        <a:pt x="1884" y="24328"/>
                        <a:pt x="1884" y="24328"/>
                      </a:cubicBezTo>
                      <a:cubicBezTo>
                        <a:pt x="1884" y="24328"/>
                        <a:pt x="1539" y="25415"/>
                        <a:pt x="1884" y="25840"/>
                      </a:cubicBezTo>
                      <a:cubicBezTo>
                        <a:pt x="2548" y="26564"/>
                        <a:pt x="3684" y="27653"/>
                        <a:pt x="4553" y="27653"/>
                      </a:cubicBezTo>
                      <a:cubicBezTo>
                        <a:pt x="4830" y="27653"/>
                        <a:pt x="5081" y="27542"/>
                        <a:pt x="5280" y="27273"/>
                      </a:cubicBezTo>
                      <a:cubicBezTo>
                        <a:pt x="5349" y="27277"/>
                        <a:pt x="5414" y="27279"/>
                        <a:pt x="5473" y="27279"/>
                      </a:cubicBezTo>
                      <a:cubicBezTo>
                        <a:pt x="6433" y="27279"/>
                        <a:pt x="6095" y="26677"/>
                        <a:pt x="5545" y="25628"/>
                      </a:cubicBezTo>
                      <a:cubicBezTo>
                        <a:pt x="4962" y="24540"/>
                        <a:pt x="4139" y="24620"/>
                        <a:pt x="4060" y="24222"/>
                      </a:cubicBezTo>
                      <a:cubicBezTo>
                        <a:pt x="3582" y="22285"/>
                        <a:pt x="3158" y="18995"/>
                        <a:pt x="3502" y="17059"/>
                      </a:cubicBezTo>
                      <a:cubicBezTo>
                        <a:pt x="3662" y="16289"/>
                        <a:pt x="4086" y="15785"/>
                        <a:pt x="4298" y="14724"/>
                      </a:cubicBezTo>
                      <a:cubicBezTo>
                        <a:pt x="4351" y="14406"/>
                        <a:pt x="3927" y="13742"/>
                        <a:pt x="3927" y="13345"/>
                      </a:cubicBezTo>
                      <a:cubicBezTo>
                        <a:pt x="3900" y="11461"/>
                        <a:pt x="4458" y="10161"/>
                        <a:pt x="4590" y="8410"/>
                      </a:cubicBezTo>
                      <a:cubicBezTo>
                        <a:pt x="4723" y="6633"/>
                        <a:pt x="5121" y="3794"/>
                        <a:pt x="5121" y="3794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226;p52">
                  <a:extLst>
                    <a:ext uri="{FF2B5EF4-FFF2-40B4-BE49-F238E27FC236}">
                      <a16:creationId xmlns:a16="http://schemas.microsoft.com/office/drawing/2014/main" id="{6BD60A02-266B-4929-B327-D306F777D93D}"/>
                    </a:ext>
                  </a:extLst>
                </p:cNvPr>
                <p:cNvSpPr/>
                <p:nvPr/>
              </p:nvSpPr>
              <p:spPr>
                <a:xfrm>
                  <a:off x="1578612" y="1350263"/>
                  <a:ext cx="556686" cy="1923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9" h="32547" extrusionOk="0">
                      <a:moveTo>
                        <a:pt x="5835" y="1"/>
                      </a:moveTo>
                      <a:cubicBezTo>
                        <a:pt x="5478" y="1"/>
                        <a:pt x="5088" y="155"/>
                        <a:pt x="4670" y="530"/>
                      </a:cubicBezTo>
                      <a:cubicBezTo>
                        <a:pt x="2336" y="2599"/>
                        <a:pt x="585" y="2918"/>
                        <a:pt x="266" y="6234"/>
                      </a:cubicBezTo>
                      <a:cubicBezTo>
                        <a:pt x="81" y="8171"/>
                        <a:pt x="2256" y="10903"/>
                        <a:pt x="1487" y="13689"/>
                      </a:cubicBezTo>
                      <a:cubicBezTo>
                        <a:pt x="691" y="16474"/>
                        <a:pt x="505" y="17270"/>
                        <a:pt x="213" y="19180"/>
                      </a:cubicBezTo>
                      <a:cubicBezTo>
                        <a:pt x="1" y="20560"/>
                        <a:pt x="1115" y="21648"/>
                        <a:pt x="1487" y="24380"/>
                      </a:cubicBezTo>
                      <a:cubicBezTo>
                        <a:pt x="1831" y="27139"/>
                        <a:pt x="1752" y="29235"/>
                        <a:pt x="1725" y="30402"/>
                      </a:cubicBezTo>
                      <a:cubicBezTo>
                        <a:pt x="1704" y="31351"/>
                        <a:pt x="2910" y="32546"/>
                        <a:pt x="3789" y="32546"/>
                      </a:cubicBezTo>
                      <a:cubicBezTo>
                        <a:pt x="3992" y="32546"/>
                        <a:pt x="4176" y="32483"/>
                        <a:pt x="4325" y="32339"/>
                      </a:cubicBezTo>
                      <a:cubicBezTo>
                        <a:pt x="4425" y="32470"/>
                        <a:pt x="4574" y="32525"/>
                        <a:pt x="4738" y="32525"/>
                      </a:cubicBezTo>
                      <a:cubicBezTo>
                        <a:pt x="5141" y="32525"/>
                        <a:pt x="5637" y="32193"/>
                        <a:pt x="5731" y="31835"/>
                      </a:cubicBezTo>
                      <a:cubicBezTo>
                        <a:pt x="5944" y="30933"/>
                        <a:pt x="4803" y="29792"/>
                        <a:pt x="4113" y="29023"/>
                      </a:cubicBezTo>
                      <a:cubicBezTo>
                        <a:pt x="3423" y="28280"/>
                        <a:pt x="3636" y="25627"/>
                        <a:pt x="3052" y="22974"/>
                      </a:cubicBezTo>
                      <a:cubicBezTo>
                        <a:pt x="2468" y="20348"/>
                        <a:pt x="3662" y="19260"/>
                        <a:pt x="5042" y="17005"/>
                      </a:cubicBezTo>
                      <a:cubicBezTo>
                        <a:pt x="6421" y="14750"/>
                        <a:pt x="9419" y="10107"/>
                        <a:pt x="9419" y="10107"/>
                      </a:cubicBezTo>
                      <a:lnTo>
                        <a:pt x="8437" y="3236"/>
                      </a:lnTo>
                      <a:cubicBezTo>
                        <a:pt x="8437" y="3236"/>
                        <a:pt x="7472" y="1"/>
                        <a:pt x="58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227;p52">
                  <a:extLst>
                    <a:ext uri="{FF2B5EF4-FFF2-40B4-BE49-F238E27FC236}">
                      <a16:creationId xmlns:a16="http://schemas.microsoft.com/office/drawing/2014/main" id="{D0D0C1C9-842E-49E7-B683-74666880F522}"/>
                    </a:ext>
                  </a:extLst>
                </p:cNvPr>
                <p:cNvSpPr/>
                <p:nvPr/>
              </p:nvSpPr>
              <p:spPr>
                <a:xfrm>
                  <a:off x="2745418" y="3611237"/>
                  <a:ext cx="147343" cy="10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1728" extrusionOk="0">
                      <a:moveTo>
                        <a:pt x="1801" y="0"/>
                      </a:moveTo>
                      <a:cubicBezTo>
                        <a:pt x="1801" y="0"/>
                        <a:pt x="1270" y="0"/>
                        <a:pt x="1032" y="610"/>
                      </a:cubicBezTo>
                      <a:cubicBezTo>
                        <a:pt x="963" y="593"/>
                        <a:pt x="895" y="585"/>
                        <a:pt x="828" y="585"/>
                      </a:cubicBezTo>
                      <a:cubicBezTo>
                        <a:pt x="380" y="585"/>
                        <a:pt x="0" y="961"/>
                        <a:pt x="23" y="1539"/>
                      </a:cubicBezTo>
                      <a:cubicBezTo>
                        <a:pt x="248" y="1670"/>
                        <a:pt x="495" y="1728"/>
                        <a:pt x="712" y="1728"/>
                      </a:cubicBezTo>
                      <a:cubicBezTo>
                        <a:pt x="1111" y="1728"/>
                        <a:pt x="1408" y="1530"/>
                        <a:pt x="1270" y="1220"/>
                      </a:cubicBezTo>
                      <a:lnTo>
                        <a:pt x="1270" y="1220"/>
                      </a:lnTo>
                      <a:cubicBezTo>
                        <a:pt x="1485" y="1289"/>
                        <a:pt x="1718" y="1336"/>
                        <a:pt x="1916" y="1336"/>
                      </a:cubicBezTo>
                      <a:cubicBezTo>
                        <a:pt x="2256" y="1336"/>
                        <a:pt x="2492" y="1198"/>
                        <a:pt x="2358" y="796"/>
                      </a:cubicBezTo>
                      <a:cubicBezTo>
                        <a:pt x="2252" y="425"/>
                        <a:pt x="1801" y="0"/>
                        <a:pt x="180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228;p52">
                  <a:extLst>
                    <a:ext uri="{FF2B5EF4-FFF2-40B4-BE49-F238E27FC236}">
                      <a16:creationId xmlns:a16="http://schemas.microsoft.com/office/drawing/2014/main" id="{F9EC399A-1A59-4589-95DD-AC4C0C68EF31}"/>
                    </a:ext>
                  </a:extLst>
                </p:cNvPr>
                <p:cNvSpPr/>
                <p:nvPr/>
              </p:nvSpPr>
              <p:spPr>
                <a:xfrm>
                  <a:off x="3071547" y="3476365"/>
                  <a:ext cx="147343" cy="102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1729" extrusionOk="0">
                      <a:moveTo>
                        <a:pt x="1801" y="1"/>
                      </a:moveTo>
                      <a:cubicBezTo>
                        <a:pt x="1801" y="1"/>
                        <a:pt x="1271" y="1"/>
                        <a:pt x="1032" y="611"/>
                      </a:cubicBezTo>
                      <a:cubicBezTo>
                        <a:pt x="963" y="594"/>
                        <a:pt x="895" y="585"/>
                        <a:pt x="829" y="585"/>
                      </a:cubicBezTo>
                      <a:cubicBezTo>
                        <a:pt x="380" y="585"/>
                        <a:pt x="1" y="962"/>
                        <a:pt x="24" y="1539"/>
                      </a:cubicBezTo>
                      <a:cubicBezTo>
                        <a:pt x="248" y="1670"/>
                        <a:pt x="492" y="1728"/>
                        <a:pt x="705" y="1728"/>
                      </a:cubicBezTo>
                      <a:cubicBezTo>
                        <a:pt x="1099" y="1728"/>
                        <a:pt x="1391" y="1530"/>
                        <a:pt x="1271" y="1221"/>
                      </a:cubicBezTo>
                      <a:lnTo>
                        <a:pt x="1271" y="1221"/>
                      </a:lnTo>
                      <a:cubicBezTo>
                        <a:pt x="1486" y="1289"/>
                        <a:pt x="1719" y="1336"/>
                        <a:pt x="1917" y="1336"/>
                      </a:cubicBezTo>
                      <a:cubicBezTo>
                        <a:pt x="2256" y="1336"/>
                        <a:pt x="2492" y="1199"/>
                        <a:pt x="2358" y="796"/>
                      </a:cubicBezTo>
                      <a:cubicBezTo>
                        <a:pt x="2252" y="425"/>
                        <a:pt x="1801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229;p52">
                  <a:extLst>
                    <a:ext uri="{FF2B5EF4-FFF2-40B4-BE49-F238E27FC236}">
                      <a16:creationId xmlns:a16="http://schemas.microsoft.com/office/drawing/2014/main" id="{33A174A6-1958-4F1B-82D4-DE81162F012D}"/>
                    </a:ext>
                  </a:extLst>
                </p:cNvPr>
                <p:cNvSpPr/>
                <p:nvPr/>
              </p:nvSpPr>
              <p:spPr>
                <a:xfrm>
                  <a:off x="1776902" y="3172163"/>
                  <a:ext cx="170274" cy="115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1955" extrusionOk="0">
                      <a:moveTo>
                        <a:pt x="2191" y="1"/>
                      </a:moveTo>
                      <a:cubicBezTo>
                        <a:pt x="2191" y="1"/>
                        <a:pt x="1766" y="133"/>
                        <a:pt x="1554" y="823"/>
                      </a:cubicBezTo>
                      <a:cubicBezTo>
                        <a:pt x="1408" y="744"/>
                        <a:pt x="1247" y="708"/>
                        <a:pt x="1086" y="708"/>
                      </a:cubicBezTo>
                      <a:cubicBezTo>
                        <a:pt x="543" y="708"/>
                        <a:pt x="1" y="1114"/>
                        <a:pt x="42" y="1646"/>
                      </a:cubicBezTo>
                      <a:cubicBezTo>
                        <a:pt x="361" y="1840"/>
                        <a:pt x="791" y="1955"/>
                        <a:pt x="1130" y="1955"/>
                      </a:cubicBezTo>
                      <a:cubicBezTo>
                        <a:pt x="1439" y="1955"/>
                        <a:pt x="1674" y="1860"/>
                        <a:pt x="1687" y="1646"/>
                      </a:cubicBezTo>
                      <a:cubicBezTo>
                        <a:pt x="1963" y="1734"/>
                        <a:pt x="2215" y="1816"/>
                        <a:pt x="2413" y="1816"/>
                      </a:cubicBezTo>
                      <a:cubicBezTo>
                        <a:pt x="2633" y="1816"/>
                        <a:pt x="2785" y="1714"/>
                        <a:pt x="2827" y="1407"/>
                      </a:cubicBezTo>
                      <a:cubicBezTo>
                        <a:pt x="2880" y="1142"/>
                        <a:pt x="2695" y="717"/>
                        <a:pt x="21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230;p52">
                  <a:extLst>
                    <a:ext uri="{FF2B5EF4-FFF2-40B4-BE49-F238E27FC236}">
                      <a16:creationId xmlns:a16="http://schemas.microsoft.com/office/drawing/2014/main" id="{15DA3BE9-2ED5-4191-9F02-862D9722B401}"/>
                    </a:ext>
                  </a:extLst>
                </p:cNvPr>
                <p:cNvSpPr/>
                <p:nvPr/>
              </p:nvSpPr>
              <p:spPr>
                <a:xfrm>
                  <a:off x="2065087" y="3027952"/>
                  <a:ext cx="169033" cy="121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" h="2053" extrusionOk="0">
                      <a:moveTo>
                        <a:pt x="2170" y="0"/>
                      </a:moveTo>
                      <a:cubicBezTo>
                        <a:pt x="2170" y="0"/>
                        <a:pt x="1772" y="265"/>
                        <a:pt x="1533" y="955"/>
                      </a:cubicBezTo>
                      <a:cubicBezTo>
                        <a:pt x="1383" y="871"/>
                        <a:pt x="1215" y="832"/>
                        <a:pt x="1046" y="832"/>
                      </a:cubicBezTo>
                      <a:cubicBezTo>
                        <a:pt x="525" y="832"/>
                        <a:pt x="1" y="1197"/>
                        <a:pt x="21" y="1698"/>
                      </a:cubicBezTo>
                      <a:cubicBezTo>
                        <a:pt x="384" y="1910"/>
                        <a:pt x="868" y="2053"/>
                        <a:pt x="1216" y="2053"/>
                      </a:cubicBezTo>
                      <a:cubicBezTo>
                        <a:pt x="1479" y="2053"/>
                        <a:pt x="1665" y="1971"/>
                        <a:pt x="1665" y="1778"/>
                      </a:cubicBezTo>
                      <a:cubicBezTo>
                        <a:pt x="1942" y="1866"/>
                        <a:pt x="2200" y="1948"/>
                        <a:pt x="2404" y="1948"/>
                      </a:cubicBezTo>
                      <a:cubicBezTo>
                        <a:pt x="2631" y="1948"/>
                        <a:pt x="2791" y="1846"/>
                        <a:pt x="2833" y="1539"/>
                      </a:cubicBezTo>
                      <a:cubicBezTo>
                        <a:pt x="2859" y="1247"/>
                        <a:pt x="2674" y="716"/>
                        <a:pt x="21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231;p52">
                  <a:extLst>
                    <a:ext uri="{FF2B5EF4-FFF2-40B4-BE49-F238E27FC236}">
                      <a16:creationId xmlns:a16="http://schemas.microsoft.com/office/drawing/2014/main" id="{0304B6B7-60DE-4105-B59B-22F70ADAB6AD}"/>
                    </a:ext>
                  </a:extLst>
                </p:cNvPr>
                <p:cNvSpPr/>
                <p:nvPr/>
              </p:nvSpPr>
              <p:spPr>
                <a:xfrm>
                  <a:off x="2262253" y="2329595"/>
                  <a:ext cx="208632" cy="7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0" h="1262" extrusionOk="0">
                      <a:moveTo>
                        <a:pt x="3363" y="0"/>
                      </a:moveTo>
                      <a:cubicBezTo>
                        <a:pt x="3347" y="0"/>
                        <a:pt x="3331" y="3"/>
                        <a:pt x="3317" y="10"/>
                      </a:cubicBezTo>
                      <a:cubicBezTo>
                        <a:pt x="3052" y="196"/>
                        <a:pt x="2972" y="515"/>
                        <a:pt x="2680" y="700"/>
                      </a:cubicBezTo>
                      <a:cubicBezTo>
                        <a:pt x="2455" y="832"/>
                        <a:pt x="2216" y="884"/>
                        <a:pt x="1973" y="884"/>
                      </a:cubicBezTo>
                      <a:cubicBezTo>
                        <a:pt x="1873" y="884"/>
                        <a:pt x="1773" y="875"/>
                        <a:pt x="1672" y="859"/>
                      </a:cubicBezTo>
                      <a:cubicBezTo>
                        <a:pt x="1911" y="647"/>
                        <a:pt x="2070" y="329"/>
                        <a:pt x="1991" y="37"/>
                      </a:cubicBezTo>
                      <a:cubicBezTo>
                        <a:pt x="1991" y="24"/>
                        <a:pt x="1984" y="17"/>
                        <a:pt x="1977" y="17"/>
                      </a:cubicBezTo>
                      <a:cubicBezTo>
                        <a:pt x="1971" y="17"/>
                        <a:pt x="1964" y="24"/>
                        <a:pt x="1964" y="37"/>
                      </a:cubicBezTo>
                      <a:cubicBezTo>
                        <a:pt x="1725" y="329"/>
                        <a:pt x="1593" y="647"/>
                        <a:pt x="1195" y="833"/>
                      </a:cubicBezTo>
                      <a:cubicBezTo>
                        <a:pt x="1058" y="884"/>
                        <a:pt x="898" y="914"/>
                        <a:pt x="739" y="914"/>
                      </a:cubicBezTo>
                      <a:cubicBezTo>
                        <a:pt x="651" y="914"/>
                        <a:pt x="563" y="905"/>
                        <a:pt x="478" y="886"/>
                      </a:cubicBezTo>
                      <a:cubicBezTo>
                        <a:pt x="357" y="866"/>
                        <a:pt x="282" y="815"/>
                        <a:pt x="184" y="815"/>
                      </a:cubicBezTo>
                      <a:cubicBezTo>
                        <a:pt x="152" y="815"/>
                        <a:pt x="119" y="820"/>
                        <a:pt x="80" y="833"/>
                      </a:cubicBezTo>
                      <a:cubicBezTo>
                        <a:pt x="27" y="859"/>
                        <a:pt x="1" y="912"/>
                        <a:pt x="27" y="939"/>
                      </a:cubicBezTo>
                      <a:cubicBezTo>
                        <a:pt x="98" y="1180"/>
                        <a:pt x="358" y="1262"/>
                        <a:pt x="637" y="1262"/>
                      </a:cubicBezTo>
                      <a:cubicBezTo>
                        <a:pt x="881" y="1262"/>
                        <a:pt x="1140" y="1199"/>
                        <a:pt x="1301" y="1125"/>
                      </a:cubicBezTo>
                      <a:cubicBezTo>
                        <a:pt x="1354" y="1098"/>
                        <a:pt x="1407" y="1072"/>
                        <a:pt x="1460" y="1045"/>
                      </a:cubicBezTo>
                      <a:cubicBezTo>
                        <a:pt x="1632" y="1131"/>
                        <a:pt x="1828" y="1172"/>
                        <a:pt x="2028" y="1172"/>
                      </a:cubicBezTo>
                      <a:cubicBezTo>
                        <a:pt x="2258" y="1172"/>
                        <a:pt x="2494" y="1118"/>
                        <a:pt x="2707" y="1019"/>
                      </a:cubicBezTo>
                      <a:cubicBezTo>
                        <a:pt x="3052" y="859"/>
                        <a:pt x="3529" y="461"/>
                        <a:pt x="3450" y="64"/>
                      </a:cubicBezTo>
                      <a:cubicBezTo>
                        <a:pt x="3450" y="25"/>
                        <a:pt x="3407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232;p52">
                  <a:extLst>
                    <a:ext uri="{FF2B5EF4-FFF2-40B4-BE49-F238E27FC236}">
                      <a16:creationId xmlns:a16="http://schemas.microsoft.com/office/drawing/2014/main" id="{EF820265-CB0F-42E2-B441-CCB4292A9858}"/>
                    </a:ext>
                  </a:extLst>
                </p:cNvPr>
                <p:cNvSpPr/>
                <p:nvPr/>
              </p:nvSpPr>
              <p:spPr>
                <a:xfrm>
                  <a:off x="2027320" y="2209025"/>
                  <a:ext cx="139364" cy="48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829" extrusionOk="0">
                      <a:moveTo>
                        <a:pt x="2280" y="1"/>
                      </a:moveTo>
                      <a:cubicBezTo>
                        <a:pt x="2271" y="1"/>
                        <a:pt x="2261" y="3"/>
                        <a:pt x="2251" y="8"/>
                      </a:cubicBezTo>
                      <a:cubicBezTo>
                        <a:pt x="1907" y="167"/>
                        <a:pt x="1721" y="459"/>
                        <a:pt x="1323" y="565"/>
                      </a:cubicBezTo>
                      <a:cubicBezTo>
                        <a:pt x="1231" y="587"/>
                        <a:pt x="1142" y="596"/>
                        <a:pt x="1055" y="596"/>
                      </a:cubicBezTo>
                      <a:cubicBezTo>
                        <a:pt x="719" y="596"/>
                        <a:pt x="419" y="453"/>
                        <a:pt x="103" y="326"/>
                      </a:cubicBezTo>
                      <a:cubicBezTo>
                        <a:pt x="91" y="322"/>
                        <a:pt x="81" y="321"/>
                        <a:pt x="72" y="321"/>
                      </a:cubicBezTo>
                      <a:cubicBezTo>
                        <a:pt x="17" y="321"/>
                        <a:pt x="0" y="383"/>
                        <a:pt x="23" y="406"/>
                      </a:cubicBezTo>
                      <a:cubicBezTo>
                        <a:pt x="276" y="701"/>
                        <a:pt x="680" y="828"/>
                        <a:pt x="1061" y="828"/>
                      </a:cubicBezTo>
                      <a:cubicBezTo>
                        <a:pt x="1160" y="828"/>
                        <a:pt x="1257" y="820"/>
                        <a:pt x="1349" y="804"/>
                      </a:cubicBezTo>
                      <a:cubicBezTo>
                        <a:pt x="1721" y="751"/>
                        <a:pt x="2251" y="512"/>
                        <a:pt x="2358" y="87"/>
                      </a:cubicBezTo>
                      <a:cubicBezTo>
                        <a:pt x="2358" y="44"/>
                        <a:pt x="2322" y="1"/>
                        <a:pt x="2280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233;p52">
                  <a:extLst>
                    <a:ext uri="{FF2B5EF4-FFF2-40B4-BE49-F238E27FC236}">
                      <a16:creationId xmlns:a16="http://schemas.microsoft.com/office/drawing/2014/main" id="{3A0B9BF3-15BB-4956-88F9-349131CB3B62}"/>
                    </a:ext>
                  </a:extLst>
                </p:cNvPr>
                <p:cNvSpPr/>
                <p:nvPr/>
              </p:nvSpPr>
              <p:spPr>
                <a:xfrm>
                  <a:off x="2140383" y="2259203"/>
                  <a:ext cx="140487" cy="50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855" extrusionOk="0">
                      <a:moveTo>
                        <a:pt x="2279" y="1"/>
                      </a:moveTo>
                      <a:cubicBezTo>
                        <a:pt x="2268" y="1"/>
                        <a:pt x="2258" y="3"/>
                        <a:pt x="2249" y="8"/>
                      </a:cubicBezTo>
                      <a:cubicBezTo>
                        <a:pt x="1930" y="193"/>
                        <a:pt x="1718" y="485"/>
                        <a:pt x="1347" y="565"/>
                      </a:cubicBezTo>
                      <a:cubicBezTo>
                        <a:pt x="1249" y="586"/>
                        <a:pt x="1157" y="596"/>
                        <a:pt x="1068" y="596"/>
                      </a:cubicBezTo>
                      <a:cubicBezTo>
                        <a:pt x="725" y="596"/>
                        <a:pt x="437" y="453"/>
                        <a:pt x="100" y="326"/>
                      </a:cubicBezTo>
                      <a:cubicBezTo>
                        <a:pt x="92" y="322"/>
                        <a:pt x="85" y="321"/>
                        <a:pt x="78" y="321"/>
                      </a:cubicBezTo>
                      <a:cubicBezTo>
                        <a:pt x="34" y="321"/>
                        <a:pt x="1" y="386"/>
                        <a:pt x="47" y="432"/>
                      </a:cubicBezTo>
                      <a:cubicBezTo>
                        <a:pt x="279" y="727"/>
                        <a:pt x="678" y="855"/>
                        <a:pt x="1059" y="855"/>
                      </a:cubicBezTo>
                      <a:cubicBezTo>
                        <a:pt x="1157" y="855"/>
                        <a:pt x="1254" y="846"/>
                        <a:pt x="1347" y="830"/>
                      </a:cubicBezTo>
                      <a:cubicBezTo>
                        <a:pt x="1718" y="750"/>
                        <a:pt x="2275" y="512"/>
                        <a:pt x="2355" y="114"/>
                      </a:cubicBezTo>
                      <a:cubicBezTo>
                        <a:pt x="2377" y="48"/>
                        <a:pt x="2326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234;p52">
                  <a:extLst>
                    <a:ext uri="{FF2B5EF4-FFF2-40B4-BE49-F238E27FC236}">
                      <a16:creationId xmlns:a16="http://schemas.microsoft.com/office/drawing/2014/main" id="{121F3E2F-FE7D-4690-A0D2-D599F4F6FC60}"/>
                    </a:ext>
                  </a:extLst>
                </p:cNvPr>
                <p:cNvSpPr/>
                <p:nvPr/>
              </p:nvSpPr>
              <p:spPr>
                <a:xfrm>
                  <a:off x="2273246" y="2209616"/>
                  <a:ext cx="186646" cy="8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1433" extrusionOk="0">
                      <a:moveTo>
                        <a:pt x="1664" y="1"/>
                      </a:moveTo>
                      <a:cubicBezTo>
                        <a:pt x="1637" y="1"/>
                        <a:pt x="1610" y="15"/>
                        <a:pt x="1592" y="51"/>
                      </a:cubicBezTo>
                      <a:cubicBezTo>
                        <a:pt x="1460" y="236"/>
                        <a:pt x="956" y="1112"/>
                        <a:pt x="27" y="1377"/>
                      </a:cubicBezTo>
                      <a:cubicBezTo>
                        <a:pt x="1" y="1377"/>
                        <a:pt x="1" y="1430"/>
                        <a:pt x="27" y="1430"/>
                      </a:cubicBezTo>
                      <a:cubicBezTo>
                        <a:pt x="51" y="1432"/>
                        <a:pt x="75" y="1433"/>
                        <a:pt x="99" y="1433"/>
                      </a:cubicBezTo>
                      <a:cubicBezTo>
                        <a:pt x="505" y="1433"/>
                        <a:pt x="950" y="1227"/>
                        <a:pt x="1301" y="926"/>
                      </a:cubicBezTo>
                      <a:cubicBezTo>
                        <a:pt x="1423" y="979"/>
                        <a:pt x="1563" y="1004"/>
                        <a:pt x="1710" y="1004"/>
                      </a:cubicBezTo>
                      <a:cubicBezTo>
                        <a:pt x="2300" y="1004"/>
                        <a:pt x="3009" y="613"/>
                        <a:pt x="3158" y="104"/>
                      </a:cubicBezTo>
                      <a:cubicBezTo>
                        <a:pt x="3158" y="44"/>
                        <a:pt x="3113" y="14"/>
                        <a:pt x="3057" y="14"/>
                      </a:cubicBezTo>
                      <a:cubicBezTo>
                        <a:pt x="3038" y="14"/>
                        <a:pt x="3018" y="18"/>
                        <a:pt x="2998" y="24"/>
                      </a:cubicBezTo>
                      <a:lnTo>
                        <a:pt x="2998" y="51"/>
                      </a:lnTo>
                      <a:cubicBezTo>
                        <a:pt x="2707" y="263"/>
                        <a:pt x="2521" y="555"/>
                        <a:pt x="2123" y="661"/>
                      </a:cubicBezTo>
                      <a:cubicBezTo>
                        <a:pt x="1911" y="741"/>
                        <a:pt x="1698" y="741"/>
                        <a:pt x="1460" y="741"/>
                      </a:cubicBezTo>
                      <a:cubicBezTo>
                        <a:pt x="1619" y="555"/>
                        <a:pt x="1725" y="343"/>
                        <a:pt x="1778" y="130"/>
                      </a:cubicBezTo>
                      <a:cubicBezTo>
                        <a:pt x="1778" y="60"/>
                        <a:pt x="1719" y="1"/>
                        <a:pt x="1664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235;p52">
                  <a:extLst>
                    <a:ext uri="{FF2B5EF4-FFF2-40B4-BE49-F238E27FC236}">
                      <a16:creationId xmlns:a16="http://schemas.microsoft.com/office/drawing/2014/main" id="{DE4F78B2-8A19-4FC3-8D17-2199D849C1A2}"/>
                    </a:ext>
                  </a:extLst>
                </p:cNvPr>
                <p:cNvSpPr/>
                <p:nvPr/>
              </p:nvSpPr>
              <p:spPr>
                <a:xfrm>
                  <a:off x="2020819" y="2057899"/>
                  <a:ext cx="200062" cy="61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5" h="1037" extrusionOk="0">
                      <a:moveTo>
                        <a:pt x="1938" y="1"/>
                      </a:moveTo>
                      <a:cubicBezTo>
                        <a:pt x="1920" y="1"/>
                        <a:pt x="1901" y="6"/>
                        <a:pt x="1884" y="18"/>
                      </a:cubicBezTo>
                      <a:cubicBezTo>
                        <a:pt x="1698" y="177"/>
                        <a:pt x="982" y="893"/>
                        <a:pt x="27" y="920"/>
                      </a:cubicBezTo>
                      <a:cubicBezTo>
                        <a:pt x="0" y="920"/>
                        <a:pt x="0" y="946"/>
                        <a:pt x="27" y="973"/>
                      </a:cubicBezTo>
                      <a:cubicBezTo>
                        <a:pt x="148" y="1016"/>
                        <a:pt x="286" y="1037"/>
                        <a:pt x="431" y="1037"/>
                      </a:cubicBezTo>
                      <a:cubicBezTo>
                        <a:pt x="733" y="1037"/>
                        <a:pt x="1067" y="948"/>
                        <a:pt x="1353" y="787"/>
                      </a:cubicBezTo>
                      <a:cubicBezTo>
                        <a:pt x="1559" y="952"/>
                        <a:pt x="1860" y="1029"/>
                        <a:pt x="2169" y="1029"/>
                      </a:cubicBezTo>
                      <a:cubicBezTo>
                        <a:pt x="2657" y="1029"/>
                        <a:pt x="3164" y="837"/>
                        <a:pt x="3343" y="495"/>
                      </a:cubicBezTo>
                      <a:cubicBezTo>
                        <a:pt x="3384" y="434"/>
                        <a:pt x="3346" y="372"/>
                        <a:pt x="3289" y="372"/>
                      </a:cubicBezTo>
                      <a:cubicBezTo>
                        <a:pt x="3273" y="372"/>
                        <a:pt x="3255" y="377"/>
                        <a:pt x="3237" y="389"/>
                      </a:cubicBezTo>
                      <a:cubicBezTo>
                        <a:pt x="2892" y="522"/>
                        <a:pt x="2627" y="734"/>
                        <a:pt x="2229" y="761"/>
                      </a:cubicBezTo>
                      <a:cubicBezTo>
                        <a:pt x="2185" y="766"/>
                        <a:pt x="2142" y="768"/>
                        <a:pt x="2100" y="768"/>
                      </a:cubicBezTo>
                      <a:cubicBezTo>
                        <a:pt x="1912" y="768"/>
                        <a:pt x="1739" y="724"/>
                        <a:pt x="1566" y="681"/>
                      </a:cubicBezTo>
                      <a:cubicBezTo>
                        <a:pt x="1778" y="522"/>
                        <a:pt x="1937" y="336"/>
                        <a:pt x="2017" y="151"/>
                      </a:cubicBezTo>
                      <a:cubicBezTo>
                        <a:pt x="2058" y="68"/>
                        <a:pt x="2002" y="1"/>
                        <a:pt x="1938" y="1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236;p52">
                  <a:extLst>
                    <a:ext uri="{FF2B5EF4-FFF2-40B4-BE49-F238E27FC236}">
                      <a16:creationId xmlns:a16="http://schemas.microsoft.com/office/drawing/2014/main" id="{BC8A19BE-D4AD-46E8-8B41-A6238A4A9CE8}"/>
                    </a:ext>
                  </a:extLst>
                </p:cNvPr>
                <p:cNvSpPr/>
                <p:nvPr/>
              </p:nvSpPr>
              <p:spPr>
                <a:xfrm>
                  <a:off x="2183883" y="2137629"/>
                  <a:ext cx="129316" cy="5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" h="847" extrusionOk="0">
                      <a:moveTo>
                        <a:pt x="2049" y="0"/>
                      </a:moveTo>
                      <a:cubicBezTo>
                        <a:pt x="2030" y="0"/>
                        <a:pt x="2010" y="7"/>
                        <a:pt x="1990" y="22"/>
                      </a:cubicBezTo>
                      <a:cubicBezTo>
                        <a:pt x="1964" y="48"/>
                        <a:pt x="1964" y="48"/>
                        <a:pt x="1937" y="75"/>
                      </a:cubicBezTo>
                      <a:cubicBezTo>
                        <a:pt x="1910" y="75"/>
                        <a:pt x="1910" y="101"/>
                        <a:pt x="1910" y="101"/>
                      </a:cubicBezTo>
                      <a:cubicBezTo>
                        <a:pt x="1698" y="340"/>
                        <a:pt x="1433" y="499"/>
                        <a:pt x="1115" y="579"/>
                      </a:cubicBezTo>
                      <a:cubicBezTo>
                        <a:pt x="955" y="632"/>
                        <a:pt x="796" y="659"/>
                        <a:pt x="611" y="659"/>
                      </a:cubicBezTo>
                      <a:cubicBezTo>
                        <a:pt x="526" y="659"/>
                        <a:pt x="322" y="591"/>
                        <a:pt x="203" y="591"/>
                      </a:cubicBezTo>
                      <a:cubicBezTo>
                        <a:pt x="173" y="591"/>
                        <a:pt x="149" y="595"/>
                        <a:pt x="133" y="606"/>
                      </a:cubicBezTo>
                      <a:cubicBezTo>
                        <a:pt x="133" y="606"/>
                        <a:pt x="133" y="579"/>
                        <a:pt x="133" y="579"/>
                      </a:cubicBezTo>
                      <a:cubicBezTo>
                        <a:pt x="106" y="566"/>
                        <a:pt x="93" y="559"/>
                        <a:pt x="80" y="559"/>
                      </a:cubicBezTo>
                      <a:cubicBezTo>
                        <a:pt x="67" y="559"/>
                        <a:pt x="53" y="566"/>
                        <a:pt x="27" y="579"/>
                      </a:cubicBezTo>
                      <a:cubicBezTo>
                        <a:pt x="0" y="606"/>
                        <a:pt x="0" y="659"/>
                        <a:pt x="27" y="685"/>
                      </a:cubicBezTo>
                      <a:cubicBezTo>
                        <a:pt x="234" y="797"/>
                        <a:pt x="461" y="846"/>
                        <a:pt x="690" y="846"/>
                      </a:cubicBezTo>
                      <a:cubicBezTo>
                        <a:pt x="1223" y="846"/>
                        <a:pt x="1770" y="579"/>
                        <a:pt x="2123" y="208"/>
                      </a:cubicBezTo>
                      <a:cubicBezTo>
                        <a:pt x="2187" y="121"/>
                        <a:pt x="2130" y="0"/>
                        <a:pt x="2049" y="0"/>
                      </a:cubicBezTo>
                      <a:close/>
                    </a:path>
                  </a:pathLst>
                </a:custGeom>
                <a:solidFill>
                  <a:srgbClr val="5B361D">
                    <a:alpha val="44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" name="Google Shape;2237;p52">
              <a:extLst>
                <a:ext uri="{FF2B5EF4-FFF2-40B4-BE49-F238E27FC236}">
                  <a16:creationId xmlns:a16="http://schemas.microsoft.com/office/drawing/2014/main" id="{C728311A-D550-4EEB-98E7-9478DA55A0DA}"/>
                </a:ext>
              </a:extLst>
            </p:cNvPr>
            <p:cNvGrpSpPr/>
            <p:nvPr/>
          </p:nvGrpSpPr>
          <p:grpSpPr>
            <a:xfrm>
              <a:off x="5551404" y="1557070"/>
              <a:ext cx="493161" cy="1567585"/>
              <a:chOff x="699663" y="389600"/>
              <a:chExt cx="272600" cy="866500"/>
            </a:xfrm>
          </p:grpSpPr>
          <p:sp>
            <p:nvSpPr>
              <p:cNvPr id="14" name="Google Shape;2238;p52">
                <a:extLst>
                  <a:ext uri="{FF2B5EF4-FFF2-40B4-BE49-F238E27FC236}">
                    <a16:creationId xmlns:a16="http://schemas.microsoft.com/office/drawing/2014/main" id="{C06A739F-EFC7-4D71-9F46-22E5516E36AE}"/>
                  </a:ext>
                </a:extLst>
              </p:cNvPr>
              <p:cNvSpPr/>
              <p:nvPr/>
            </p:nvSpPr>
            <p:spPr>
              <a:xfrm>
                <a:off x="711588" y="1094675"/>
                <a:ext cx="260675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6457" extrusionOk="0">
                    <a:moveTo>
                      <a:pt x="7270" y="1"/>
                    </a:moveTo>
                    <a:cubicBezTo>
                      <a:pt x="4590" y="1"/>
                      <a:pt x="4060" y="2203"/>
                      <a:pt x="4060" y="2203"/>
                    </a:cubicBezTo>
                    <a:cubicBezTo>
                      <a:pt x="1646" y="2415"/>
                      <a:pt x="1" y="4033"/>
                      <a:pt x="372" y="5068"/>
                    </a:cubicBezTo>
                    <a:cubicBezTo>
                      <a:pt x="679" y="5865"/>
                      <a:pt x="1992" y="6457"/>
                      <a:pt x="3222" y="6457"/>
                    </a:cubicBezTo>
                    <a:cubicBezTo>
                      <a:pt x="3589" y="6457"/>
                      <a:pt x="3949" y="6404"/>
                      <a:pt x="4272" y="6288"/>
                    </a:cubicBezTo>
                    <a:cubicBezTo>
                      <a:pt x="6766" y="5439"/>
                      <a:pt x="5731" y="2999"/>
                      <a:pt x="5731" y="2999"/>
                    </a:cubicBezTo>
                    <a:lnTo>
                      <a:pt x="5731" y="2999"/>
                    </a:lnTo>
                    <a:cubicBezTo>
                      <a:pt x="5731" y="2999"/>
                      <a:pt x="6444" y="3106"/>
                      <a:pt x="7282" y="3106"/>
                    </a:cubicBezTo>
                    <a:cubicBezTo>
                      <a:pt x="8308" y="3106"/>
                      <a:pt x="9522" y="2945"/>
                      <a:pt x="9843" y="2229"/>
                    </a:cubicBezTo>
                    <a:cubicBezTo>
                      <a:pt x="10427" y="929"/>
                      <a:pt x="9339" y="1"/>
                      <a:pt x="7270" y="1"/>
                    </a:cubicBezTo>
                    <a:close/>
                  </a:path>
                </a:pathLst>
              </a:custGeom>
              <a:solidFill>
                <a:srgbClr val="D37324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39;p52">
                <a:extLst>
                  <a:ext uri="{FF2B5EF4-FFF2-40B4-BE49-F238E27FC236}">
                    <a16:creationId xmlns:a16="http://schemas.microsoft.com/office/drawing/2014/main" id="{D4576623-5E42-442D-9E4D-EDB52F48FD4F}"/>
                  </a:ext>
                </a:extLst>
              </p:cNvPr>
              <p:cNvSpPr/>
              <p:nvPr/>
            </p:nvSpPr>
            <p:spPr>
              <a:xfrm>
                <a:off x="799138" y="389625"/>
                <a:ext cx="170475" cy="759625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30385" extrusionOk="0">
                    <a:moveTo>
                      <a:pt x="5448" y="0"/>
                    </a:moveTo>
                    <a:cubicBezTo>
                      <a:pt x="5020" y="0"/>
                      <a:pt x="4646" y="573"/>
                      <a:pt x="4590" y="1567"/>
                    </a:cubicBezTo>
                    <a:cubicBezTo>
                      <a:pt x="4537" y="2443"/>
                      <a:pt x="4511" y="7457"/>
                      <a:pt x="4511" y="8491"/>
                    </a:cubicBezTo>
                    <a:cubicBezTo>
                      <a:pt x="4537" y="9844"/>
                      <a:pt x="4564" y="13267"/>
                      <a:pt x="3954" y="14089"/>
                    </a:cubicBezTo>
                    <a:cubicBezTo>
                      <a:pt x="3740" y="14379"/>
                      <a:pt x="3499" y="14499"/>
                      <a:pt x="3266" y="14499"/>
                    </a:cubicBezTo>
                    <a:cubicBezTo>
                      <a:pt x="2775" y="14499"/>
                      <a:pt x="2319" y="13966"/>
                      <a:pt x="2229" y="13373"/>
                    </a:cubicBezTo>
                    <a:cubicBezTo>
                      <a:pt x="2070" y="12126"/>
                      <a:pt x="2070" y="8650"/>
                      <a:pt x="2070" y="7801"/>
                    </a:cubicBezTo>
                    <a:cubicBezTo>
                      <a:pt x="2070" y="7032"/>
                      <a:pt x="2150" y="6077"/>
                      <a:pt x="1539" y="5679"/>
                    </a:cubicBezTo>
                    <a:cubicBezTo>
                      <a:pt x="1327" y="5528"/>
                      <a:pt x="1140" y="5463"/>
                      <a:pt x="976" y="5463"/>
                    </a:cubicBezTo>
                    <a:cubicBezTo>
                      <a:pt x="361" y="5463"/>
                      <a:pt x="80" y="6379"/>
                      <a:pt x="80" y="7112"/>
                    </a:cubicBezTo>
                    <a:cubicBezTo>
                      <a:pt x="80" y="8491"/>
                      <a:pt x="1" y="11091"/>
                      <a:pt x="27" y="12471"/>
                    </a:cubicBezTo>
                    <a:cubicBezTo>
                      <a:pt x="27" y="13718"/>
                      <a:pt x="637" y="15044"/>
                      <a:pt x="1513" y="16105"/>
                    </a:cubicBezTo>
                    <a:cubicBezTo>
                      <a:pt x="1831" y="16503"/>
                      <a:pt x="2017" y="16981"/>
                      <a:pt x="2043" y="17485"/>
                    </a:cubicBezTo>
                    <a:cubicBezTo>
                      <a:pt x="2150" y="19607"/>
                      <a:pt x="1911" y="28017"/>
                      <a:pt x="1911" y="29609"/>
                    </a:cubicBezTo>
                    <a:cubicBezTo>
                      <a:pt x="1911" y="30126"/>
                      <a:pt x="2614" y="30385"/>
                      <a:pt x="3317" y="30385"/>
                    </a:cubicBezTo>
                    <a:cubicBezTo>
                      <a:pt x="4020" y="30385"/>
                      <a:pt x="4723" y="30126"/>
                      <a:pt x="4723" y="29609"/>
                    </a:cubicBezTo>
                    <a:cubicBezTo>
                      <a:pt x="4723" y="26982"/>
                      <a:pt x="4378" y="18493"/>
                      <a:pt x="4405" y="17591"/>
                    </a:cubicBezTo>
                    <a:cubicBezTo>
                      <a:pt x="4458" y="16397"/>
                      <a:pt x="5386" y="16185"/>
                      <a:pt x="5731" y="15734"/>
                    </a:cubicBezTo>
                    <a:cubicBezTo>
                      <a:pt x="6474" y="14726"/>
                      <a:pt x="6447" y="12126"/>
                      <a:pt x="6421" y="10773"/>
                    </a:cubicBezTo>
                    <a:cubicBezTo>
                      <a:pt x="6394" y="7642"/>
                      <a:pt x="6819" y="1328"/>
                      <a:pt x="6023" y="347"/>
                    </a:cubicBezTo>
                    <a:cubicBezTo>
                      <a:pt x="5836" y="111"/>
                      <a:pt x="5637" y="0"/>
                      <a:pt x="54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40;p52">
                <a:extLst>
                  <a:ext uri="{FF2B5EF4-FFF2-40B4-BE49-F238E27FC236}">
                    <a16:creationId xmlns:a16="http://schemas.microsoft.com/office/drawing/2014/main" id="{71760503-4AEC-4C56-A0C4-9A4312FD3B57}"/>
                  </a:ext>
                </a:extLst>
              </p:cNvPr>
              <p:cNvSpPr/>
              <p:nvPr/>
            </p:nvSpPr>
            <p:spPr>
              <a:xfrm>
                <a:off x="818388" y="389600"/>
                <a:ext cx="151225" cy="7596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30386" extrusionOk="0">
                    <a:moveTo>
                      <a:pt x="4670" y="0"/>
                    </a:moveTo>
                    <a:cubicBezTo>
                      <a:pt x="4596" y="0"/>
                      <a:pt x="4524" y="18"/>
                      <a:pt x="4457" y="56"/>
                    </a:cubicBezTo>
                    <a:cubicBezTo>
                      <a:pt x="4669" y="586"/>
                      <a:pt x="4537" y="7405"/>
                      <a:pt x="4537" y="9553"/>
                    </a:cubicBezTo>
                    <a:cubicBezTo>
                      <a:pt x="4537" y="11304"/>
                      <a:pt x="4802" y="14727"/>
                      <a:pt x="3157" y="15496"/>
                    </a:cubicBezTo>
                    <a:cubicBezTo>
                      <a:pt x="2771" y="15680"/>
                      <a:pt x="2379" y="15762"/>
                      <a:pt x="1995" y="15762"/>
                    </a:cubicBezTo>
                    <a:cubicBezTo>
                      <a:pt x="1270" y="15762"/>
                      <a:pt x="572" y="15469"/>
                      <a:pt x="0" y="15019"/>
                    </a:cubicBezTo>
                    <a:lnTo>
                      <a:pt x="0" y="15019"/>
                    </a:lnTo>
                    <a:cubicBezTo>
                      <a:pt x="212" y="15416"/>
                      <a:pt x="478" y="15761"/>
                      <a:pt x="743" y="16106"/>
                    </a:cubicBezTo>
                    <a:cubicBezTo>
                      <a:pt x="1061" y="16504"/>
                      <a:pt x="1247" y="16982"/>
                      <a:pt x="1273" y="17486"/>
                    </a:cubicBezTo>
                    <a:cubicBezTo>
                      <a:pt x="1380" y="19608"/>
                      <a:pt x="1141" y="28018"/>
                      <a:pt x="1141" y="29610"/>
                    </a:cubicBezTo>
                    <a:cubicBezTo>
                      <a:pt x="1141" y="30127"/>
                      <a:pt x="1844" y="30386"/>
                      <a:pt x="2547" y="30386"/>
                    </a:cubicBezTo>
                    <a:cubicBezTo>
                      <a:pt x="3250" y="30386"/>
                      <a:pt x="3953" y="30127"/>
                      <a:pt x="3953" y="29610"/>
                    </a:cubicBezTo>
                    <a:cubicBezTo>
                      <a:pt x="3953" y="26983"/>
                      <a:pt x="3608" y="18494"/>
                      <a:pt x="3635" y="17592"/>
                    </a:cubicBezTo>
                    <a:cubicBezTo>
                      <a:pt x="3688" y="16398"/>
                      <a:pt x="4616" y="16186"/>
                      <a:pt x="4961" y="15735"/>
                    </a:cubicBezTo>
                    <a:cubicBezTo>
                      <a:pt x="5704" y="14727"/>
                      <a:pt x="5677" y="12127"/>
                      <a:pt x="5651" y="10774"/>
                    </a:cubicBezTo>
                    <a:cubicBezTo>
                      <a:pt x="5624" y="7643"/>
                      <a:pt x="6049" y="1329"/>
                      <a:pt x="5253" y="348"/>
                    </a:cubicBezTo>
                    <a:cubicBezTo>
                      <a:pt x="5062" y="119"/>
                      <a:pt x="4858" y="0"/>
                      <a:pt x="4670" y="0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41;p52">
                <a:extLst>
                  <a:ext uri="{FF2B5EF4-FFF2-40B4-BE49-F238E27FC236}">
                    <a16:creationId xmlns:a16="http://schemas.microsoft.com/office/drawing/2014/main" id="{778ABED2-5469-4103-96E7-3DDB192D1B46}"/>
                  </a:ext>
                </a:extLst>
              </p:cNvPr>
              <p:cNvSpPr/>
              <p:nvPr/>
            </p:nvSpPr>
            <p:spPr>
              <a:xfrm>
                <a:off x="699663" y="616300"/>
                <a:ext cx="170475" cy="617350"/>
              </a:xfrm>
              <a:custGeom>
                <a:avLst/>
                <a:gdLst/>
                <a:ahLst/>
                <a:cxnLst/>
                <a:rect l="l" t="t" r="r" b="b"/>
                <a:pathLst>
                  <a:path w="6819" h="24694" extrusionOk="0">
                    <a:moveTo>
                      <a:pt x="1379" y="0"/>
                    </a:moveTo>
                    <a:cubicBezTo>
                      <a:pt x="1188" y="0"/>
                      <a:pt x="986" y="114"/>
                      <a:pt x="796" y="353"/>
                    </a:cubicBezTo>
                    <a:cubicBezTo>
                      <a:pt x="0" y="1334"/>
                      <a:pt x="425" y="7622"/>
                      <a:pt x="398" y="10752"/>
                    </a:cubicBezTo>
                    <a:cubicBezTo>
                      <a:pt x="372" y="12132"/>
                      <a:pt x="345" y="14705"/>
                      <a:pt x="1088" y="15713"/>
                    </a:cubicBezTo>
                    <a:cubicBezTo>
                      <a:pt x="1433" y="16191"/>
                      <a:pt x="2361" y="16403"/>
                      <a:pt x="2414" y="17570"/>
                    </a:cubicBezTo>
                    <a:cubicBezTo>
                      <a:pt x="2441" y="18472"/>
                      <a:pt x="2096" y="21311"/>
                      <a:pt x="2096" y="23938"/>
                    </a:cubicBezTo>
                    <a:cubicBezTo>
                      <a:pt x="2096" y="24442"/>
                      <a:pt x="2799" y="24694"/>
                      <a:pt x="3502" y="24694"/>
                    </a:cubicBezTo>
                    <a:cubicBezTo>
                      <a:pt x="4205" y="24694"/>
                      <a:pt x="4908" y="24442"/>
                      <a:pt x="4908" y="23938"/>
                    </a:cubicBezTo>
                    <a:cubicBezTo>
                      <a:pt x="4908" y="22319"/>
                      <a:pt x="4669" y="19587"/>
                      <a:pt x="4776" y="17491"/>
                    </a:cubicBezTo>
                    <a:cubicBezTo>
                      <a:pt x="4802" y="16987"/>
                      <a:pt x="4988" y="16509"/>
                      <a:pt x="5306" y="16111"/>
                    </a:cubicBezTo>
                    <a:cubicBezTo>
                      <a:pt x="6182" y="15024"/>
                      <a:pt x="6792" y="13697"/>
                      <a:pt x="6792" y="12477"/>
                    </a:cubicBezTo>
                    <a:cubicBezTo>
                      <a:pt x="6818" y="11071"/>
                      <a:pt x="6739" y="8497"/>
                      <a:pt x="6739" y="7118"/>
                    </a:cubicBezTo>
                    <a:cubicBezTo>
                      <a:pt x="6739" y="6379"/>
                      <a:pt x="6454" y="5456"/>
                      <a:pt x="5830" y="5456"/>
                    </a:cubicBezTo>
                    <a:cubicBezTo>
                      <a:pt x="5669" y="5456"/>
                      <a:pt x="5486" y="5518"/>
                      <a:pt x="5280" y="5659"/>
                    </a:cubicBezTo>
                    <a:cubicBezTo>
                      <a:pt x="4696" y="6057"/>
                      <a:pt x="4749" y="7038"/>
                      <a:pt x="4749" y="7781"/>
                    </a:cubicBezTo>
                    <a:cubicBezTo>
                      <a:pt x="4749" y="8630"/>
                      <a:pt x="4749" y="12105"/>
                      <a:pt x="4590" y="13352"/>
                    </a:cubicBezTo>
                    <a:cubicBezTo>
                      <a:pt x="4500" y="13965"/>
                      <a:pt x="4042" y="14493"/>
                      <a:pt x="3550" y="14493"/>
                    </a:cubicBezTo>
                    <a:cubicBezTo>
                      <a:pt x="3318" y="14493"/>
                      <a:pt x="3078" y="14376"/>
                      <a:pt x="2865" y="14095"/>
                    </a:cubicBezTo>
                    <a:cubicBezTo>
                      <a:pt x="2255" y="13273"/>
                      <a:pt x="2282" y="9850"/>
                      <a:pt x="2308" y="8497"/>
                    </a:cubicBezTo>
                    <a:cubicBezTo>
                      <a:pt x="2308" y="7463"/>
                      <a:pt x="2282" y="2449"/>
                      <a:pt x="2229" y="1547"/>
                    </a:cubicBezTo>
                    <a:cubicBezTo>
                      <a:pt x="2174" y="559"/>
                      <a:pt x="1804" y="0"/>
                      <a:pt x="1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42;p52">
                <a:extLst>
                  <a:ext uri="{FF2B5EF4-FFF2-40B4-BE49-F238E27FC236}">
                    <a16:creationId xmlns:a16="http://schemas.microsoft.com/office/drawing/2014/main" id="{468F21D7-BF60-4DAA-8F44-3AB2C18C0660}"/>
                  </a:ext>
                </a:extLst>
              </p:cNvPr>
              <p:cNvSpPr/>
              <p:nvPr/>
            </p:nvSpPr>
            <p:spPr>
              <a:xfrm>
                <a:off x="730838" y="616475"/>
                <a:ext cx="41125" cy="35287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4115" extrusionOk="0">
                    <a:moveTo>
                      <a:pt x="136" y="0"/>
                    </a:moveTo>
                    <a:cubicBezTo>
                      <a:pt x="126" y="0"/>
                      <a:pt x="116" y="0"/>
                      <a:pt x="106" y="1"/>
                    </a:cubicBezTo>
                    <a:cubicBezTo>
                      <a:pt x="663" y="1168"/>
                      <a:pt x="425" y="2946"/>
                      <a:pt x="425" y="4033"/>
                    </a:cubicBezTo>
                    <a:cubicBezTo>
                      <a:pt x="398" y="5811"/>
                      <a:pt x="398" y="7562"/>
                      <a:pt x="425" y="9339"/>
                    </a:cubicBezTo>
                    <a:cubicBezTo>
                      <a:pt x="451" y="10745"/>
                      <a:pt x="0" y="13637"/>
                      <a:pt x="1645" y="14115"/>
                    </a:cubicBezTo>
                    <a:cubicBezTo>
                      <a:pt x="1645" y="14115"/>
                      <a:pt x="1645" y="14115"/>
                      <a:pt x="1618" y="14088"/>
                    </a:cubicBezTo>
                    <a:cubicBezTo>
                      <a:pt x="1008" y="13266"/>
                      <a:pt x="1035" y="9843"/>
                      <a:pt x="1061" y="8490"/>
                    </a:cubicBezTo>
                    <a:cubicBezTo>
                      <a:pt x="1061" y="7456"/>
                      <a:pt x="1035" y="2442"/>
                      <a:pt x="982" y="1540"/>
                    </a:cubicBezTo>
                    <a:cubicBezTo>
                      <a:pt x="930" y="579"/>
                      <a:pt x="573" y="0"/>
                      <a:pt x="136" y="0"/>
                    </a:cubicBezTo>
                    <a:close/>
                  </a:path>
                </a:pathLst>
              </a:custGeom>
              <a:solidFill>
                <a:srgbClr val="8DB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43;p52">
                <a:extLst>
                  <a:ext uri="{FF2B5EF4-FFF2-40B4-BE49-F238E27FC236}">
                    <a16:creationId xmlns:a16="http://schemas.microsoft.com/office/drawing/2014/main" id="{ABF1AFB8-4170-4837-B157-5627B7CA3409}"/>
                  </a:ext>
                </a:extLst>
              </p:cNvPr>
              <p:cNvSpPr/>
              <p:nvPr/>
            </p:nvSpPr>
            <p:spPr>
              <a:xfrm>
                <a:off x="720888" y="753775"/>
                <a:ext cx="149250" cy="479875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19195" extrusionOk="0">
                    <a:moveTo>
                      <a:pt x="5200" y="1"/>
                    </a:moveTo>
                    <a:cubicBezTo>
                      <a:pt x="5120" y="2123"/>
                      <a:pt x="5173" y="4245"/>
                      <a:pt x="5014" y="6368"/>
                    </a:cubicBezTo>
                    <a:cubicBezTo>
                      <a:pt x="4908" y="7508"/>
                      <a:pt x="4855" y="8835"/>
                      <a:pt x="4165" y="9790"/>
                    </a:cubicBezTo>
                    <a:cubicBezTo>
                      <a:pt x="3685" y="10437"/>
                      <a:pt x="2910" y="10657"/>
                      <a:pt x="2136" y="10657"/>
                    </a:cubicBezTo>
                    <a:cubicBezTo>
                      <a:pt x="1926" y="10657"/>
                      <a:pt x="1716" y="10641"/>
                      <a:pt x="1512" y="10612"/>
                    </a:cubicBezTo>
                    <a:cubicBezTo>
                      <a:pt x="876" y="10506"/>
                      <a:pt x="398" y="10214"/>
                      <a:pt x="0" y="9816"/>
                    </a:cubicBezTo>
                    <a:lnTo>
                      <a:pt x="0" y="9816"/>
                    </a:lnTo>
                    <a:cubicBezTo>
                      <a:pt x="80" y="9976"/>
                      <a:pt x="133" y="10108"/>
                      <a:pt x="239" y="10214"/>
                    </a:cubicBezTo>
                    <a:cubicBezTo>
                      <a:pt x="584" y="10692"/>
                      <a:pt x="1512" y="10904"/>
                      <a:pt x="1565" y="12098"/>
                    </a:cubicBezTo>
                    <a:cubicBezTo>
                      <a:pt x="1592" y="13000"/>
                      <a:pt x="1247" y="15812"/>
                      <a:pt x="1247" y="18439"/>
                    </a:cubicBezTo>
                    <a:cubicBezTo>
                      <a:pt x="1247" y="18943"/>
                      <a:pt x="1950" y="19195"/>
                      <a:pt x="2653" y="19195"/>
                    </a:cubicBezTo>
                    <a:cubicBezTo>
                      <a:pt x="3356" y="19195"/>
                      <a:pt x="4059" y="18943"/>
                      <a:pt x="4059" y="18439"/>
                    </a:cubicBezTo>
                    <a:cubicBezTo>
                      <a:pt x="4059" y="16820"/>
                      <a:pt x="3820" y="14114"/>
                      <a:pt x="3927" y="11992"/>
                    </a:cubicBezTo>
                    <a:cubicBezTo>
                      <a:pt x="3953" y="11488"/>
                      <a:pt x="4139" y="11010"/>
                      <a:pt x="4457" y="10612"/>
                    </a:cubicBezTo>
                    <a:cubicBezTo>
                      <a:pt x="5306" y="9525"/>
                      <a:pt x="5943" y="8198"/>
                      <a:pt x="5943" y="6978"/>
                    </a:cubicBezTo>
                    <a:cubicBezTo>
                      <a:pt x="5969" y="5598"/>
                      <a:pt x="5890" y="2998"/>
                      <a:pt x="5890" y="1619"/>
                    </a:cubicBezTo>
                    <a:cubicBezTo>
                      <a:pt x="5890" y="956"/>
                      <a:pt x="5678" y="186"/>
                      <a:pt x="5200" y="1"/>
                    </a:cubicBezTo>
                    <a:close/>
                  </a:path>
                </a:pathLst>
              </a:custGeom>
              <a:solidFill>
                <a:srgbClr val="4D7747">
                  <a:alpha val="26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44;p52">
                <a:extLst>
                  <a:ext uri="{FF2B5EF4-FFF2-40B4-BE49-F238E27FC236}">
                    <a16:creationId xmlns:a16="http://schemas.microsoft.com/office/drawing/2014/main" id="{0DAE64F2-F81B-415B-B564-D3DCFA15E538}"/>
                  </a:ext>
                </a:extLst>
              </p:cNvPr>
              <p:cNvSpPr/>
              <p:nvPr/>
            </p:nvSpPr>
            <p:spPr>
              <a:xfrm>
                <a:off x="736788" y="630425"/>
                <a:ext cx="34525" cy="3382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3531" extrusionOk="0">
                    <a:moveTo>
                      <a:pt x="80" y="0"/>
                    </a:moveTo>
                    <a:cubicBezTo>
                      <a:pt x="80" y="0"/>
                      <a:pt x="80" y="1194"/>
                      <a:pt x="80" y="2202"/>
                    </a:cubicBezTo>
                    <a:cubicBezTo>
                      <a:pt x="80" y="2680"/>
                      <a:pt x="54" y="5651"/>
                      <a:pt x="27" y="6341"/>
                    </a:cubicBezTo>
                    <a:cubicBezTo>
                      <a:pt x="1" y="7136"/>
                      <a:pt x="54" y="11249"/>
                      <a:pt x="187" y="12177"/>
                    </a:cubicBezTo>
                    <a:cubicBezTo>
                      <a:pt x="319" y="13000"/>
                      <a:pt x="1380" y="13530"/>
                      <a:pt x="1380" y="13530"/>
                    </a:cubicBezTo>
                    <a:lnTo>
                      <a:pt x="1248" y="13265"/>
                    </a:lnTo>
                    <a:cubicBezTo>
                      <a:pt x="1248" y="13265"/>
                      <a:pt x="638" y="12920"/>
                      <a:pt x="372" y="11912"/>
                    </a:cubicBezTo>
                    <a:cubicBezTo>
                      <a:pt x="187" y="11116"/>
                      <a:pt x="319" y="7216"/>
                      <a:pt x="319" y="6500"/>
                    </a:cubicBezTo>
                    <a:cubicBezTo>
                      <a:pt x="319" y="5783"/>
                      <a:pt x="346" y="1512"/>
                      <a:pt x="293" y="955"/>
                    </a:cubicBezTo>
                    <a:cubicBezTo>
                      <a:pt x="266" y="425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45;p52">
                <a:extLst>
                  <a:ext uri="{FF2B5EF4-FFF2-40B4-BE49-F238E27FC236}">
                    <a16:creationId xmlns:a16="http://schemas.microsoft.com/office/drawing/2014/main" id="{5B07078F-107F-4079-AF7B-C49E9B333EB7}"/>
                  </a:ext>
                </a:extLst>
              </p:cNvPr>
              <p:cNvSpPr/>
              <p:nvPr/>
            </p:nvSpPr>
            <p:spPr>
              <a:xfrm>
                <a:off x="813063" y="752200"/>
                <a:ext cx="56400" cy="47382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8953" extrusionOk="0">
                    <a:moveTo>
                      <a:pt x="1407" y="1"/>
                    </a:moveTo>
                    <a:cubicBezTo>
                      <a:pt x="1341" y="1"/>
                      <a:pt x="1278" y="13"/>
                      <a:pt x="1221" y="37"/>
                    </a:cubicBezTo>
                    <a:cubicBezTo>
                      <a:pt x="1221" y="37"/>
                      <a:pt x="1805" y="143"/>
                      <a:pt x="1911" y="1019"/>
                    </a:cubicBezTo>
                    <a:cubicBezTo>
                      <a:pt x="2017" y="1894"/>
                      <a:pt x="2123" y="4308"/>
                      <a:pt x="2097" y="5794"/>
                    </a:cubicBezTo>
                    <a:cubicBezTo>
                      <a:pt x="2070" y="7306"/>
                      <a:pt x="2044" y="8288"/>
                      <a:pt x="1433" y="9190"/>
                    </a:cubicBezTo>
                    <a:cubicBezTo>
                      <a:pt x="850" y="10092"/>
                      <a:pt x="213" y="10702"/>
                      <a:pt x="107" y="11551"/>
                    </a:cubicBezTo>
                    <a:cubicBezTo>
                      <a:pt x="1" y="12373"/>
                      <a:pt x="27" y="14283"/>
                      <a:pt x="27" y="15530"/>
                    </a:cubicBezTo>
                    <a:cubicBezTo>
                      <a:pt x="27" y="16777"/>
                      <a:pt x="107" y="18953"/>
                      <a:pt x="107" y="18953"/>
                    </a:cubicBezTo>
                    <a:cubicBezTo>
                      <a:pt x="107" y="18953"/>
                      <a:pt x="425" y="18873"/>
                      <a:pt x="372" y="18395"/>
                    </a:cubicBezTo>
                    <a:cubicBezTo>
                      <a:pt x="293" y="17918"/>
                      <a:pt x="293" y="12161"/>
                      <a:pt x="372" y="11577"/>
                    </a:cubicBezTo>
                    <a:cubicBezTo>
                      <a:pt x="478" y="11020"/>
                      <a:pt x="1115" y="10357"/>
                      <a:pt x="1354" y="9853"/>
                    </a:cubicBezTo>
                    <a:cubicBezTo>
                      <a:pt x="1566" y="9349"/>
                      <a:pt x="2256" y="8580"/>
                      <a:pt x="2256" y="7041"/>
                    </a:cubicBezTo>
                    <a:cubicBezTo>
                      <a:pt x="2256" y="5502"/>
                      <a:pt x="2256" y="1868"/>
                      <a:pt x="2150" y="992"/>
                    </a:cubicBezTo>
                    <a:cubicBezTo>
                      <a:pt x="2084" y="272"/>
                      <a:pt x="1714" y="1"/>
                      <a:pt x="14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46;p52">
                <a:extLst>
                  <a:ext uri="{FF2B5EF4-FFF2-40B4-BE49-F238E27FC236}">
                    <a16:creationId xmlns:a16="http://schemas.microsoft.com/office/drawing/2014/main" id="{F23B3A67-34C0-41CD-9B64-3353EE3B75D3}"/>
                  </a:ext>
                </a:extLst>
              </p:cNvPr>
              <p:cNvSpPr/>
              <p:nvPr/>
            </p:nvSpPr>
            <p:spPr>
              <a:xfrm>
                <a:off x="728188" y="982600"/>
                <a:ext cx="61025" cy="2494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9976" extrusionOk="0">
                    <a:moveTo>
                      <a:pt x="0" y="0"/>
                    </a:moveTo>
                    <a:cubicBezTo>
                      <a:pt x="0" y="0"/>
                      <a:pt x="0" y="557"/>
                      <a:pt x="690" y="1114"/>
                    </a:cubicBezTo>
                    <a:cubicBezTo>
                      <a:pt x="1167" y="1512"/>
                      <a:pt x="1698" y="1698"/>
                      <a:pt x="1724" y="2255"/>
                    </a:cubicBezTo>
                    <a:cubicBezTo>
                      <a:pt x="1751" y="2839"/>
                      <a:pt x="1645" y="4749"/>
                      <a:pt x="1592" y="6341"/>
                    </a:cubicBezTo>
                    <a:cubicBezTo>
                      <a:pt x="1565" y="7535"/>
                      <a:pt x="1592" y="9949"/>
                      <a:pt x="1592" y="9949"/>
                    </a:cubicBezTo>
                    <a:lnTo>
                      <a:pt x="1857" y="9975"/>
                    </a:lnTo>
                    <a:lnTo>
                      <a:pt x="1857" y="6075"/>
                    </a:lnTo>
                    <a:cubicBezTo>
                      <a:pt x="1857" y="4510"/>
                      <a:pt x="2441" y="1963"/>
                      <a:pt x="1724" y="1512"/>
                    </a:cubicBezTo>
                    <a:cubicBezTo>
                      <a:pt x="716" y="849"/>
                      <a:pt x="371" y="61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47;p52">
                <a:extLst>
                  <a:ext uri="{FF2B5EF4-FFF2-40B4-BE49-F238E27FC236}">
                    <a16:creationId xmlns:a16="http://schemas.microsoft.com/office/drawing/2014/main" id="{DD9B7320-6F63-4EB6-8EA9-236F7E26468C}"/>
                  </a:ext>
                </a:extLst>
              </p:cNvPr>
              <p:cNvSpPr/>
              <p:nvPr/>
            </p:nvSpPr>
            <p:spPr>
              <a:xfrm>
                <a:off x="806438" y="837350"/>
                <a:ext cx="45125" cy="1870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7482" extrusionOk="0">
                    <a:moveTo>
                      <a:pt x="1725" y="0"/>
                    </a:moveTo>
                    <a:cubicBezTo>
                      <a:pt x="1725" y="0"/>
                      <a:pt x="1566" y="451"/>
                      <a:pt x="1513" y="1353"/>
                    </a:cubicBezTo>
                    <a:cubicBezTo>
                      <a:pt x="1460" y="2070"/>
                      <a:pt x="1539" y="3184"/>
                      <a:pt x="1513" y="3688"/>
                    </a:cubicBezTo>
                    <a:cubicBezTo>
                      <a:pt x="1513" y="4643"/>
                      <a:pt x="1380" y="5386"/>
                      <a:pt x="558" y="6394"/>
                    </a:cubicBezTo>
                    <a:cubicBezTo>
                      <a:pt x="186" y="6818"/>
                      <a:pt x="1" y="7482"/>
                      <a:pt x="1" y="7482"/>
                    </a:cubicBezTo>
                    <a:cubicBezTo>
                      <a:pt x="1" y="7482"/>
                      <a:pt x="611" y="6712"/>
                      <a:pt x="1088" y="6049"/>
                    </a:cubicBezTo>
                    <a:cubicBezTo>
                      <a:pt x="1566" y="5386"/>
                      <a:pt x="1805" y="4457"/>
                      <a:pt x="1805" y="3635"/>
                    </a:cubicBezTo>
                    <a:cubicBezTo>
                      <a:pt x="1778" y="2812"/>
                      <a:pt x="1725" y="0"/>
                      <a:pt x="1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48;p52">
                <a:extLst>
                  <a:ext uri="{FF2B5EF4-FFF2-40B4-BE49-F238E27FC236}">
                    <a16:creationId xmlns:a16="http://schemas.microsoft.com/office/drawing/2014/main" id="{6EAD5AE1-6394-4A8D-9CF5-16551B0E9560}"/>
                  </a:ext>
                </a:extLst>
              </p:cNvPr>
              <p:cNvSpPr/>
              <p:nvPr/>
            </p:nvSpPr>
            <p:spPr>
              <a:xfrm>
                <a:off x="738113" y="1094675"/>
                <a:ext cx="181775" cy="150425"/>
              </a:xfrm>
              <a:custGeom>
                <a:avLst/>
                <a:gdLst/>
                <a:ahLst/>
                <a:cxnLst/>
                <a:rect l="l" t="t" r="r" b="b"/>
                <a:pathLst>
                  <a:path w="7271" h="6017" extrusionOk="0">
                    <a:moveTo>
                      <a:pt x="6209" y="1"/>
                    </a:moveTo>
                    <a:cubicBezTo>
                      <a:pt x="6209" y="1"/>
                      <a:pt x="5174" y="637"/>
                      <a:pt x="4750" y="1566"/>
                    </a:cubicBezTo>
                    <a:cubicBezTo>
                      <a:pt x="4325" y="2468"/>
                      <a:pt x="3636" y="4749"/>
                      <a:pt x="3636" y="4749"/>
                    </a:cubicBezTo>
                    <a:cubicBezTo>
                      <a:pt x="3636" y="4749"/>
                      <a:pt x="3529" y="3529"/>
                      <a:pt x="2999" y="2203"/>
                    </a:cubicBezTo>
                    <a:cubicBezTo>
                      <a:pt x="2468" y="876"/>
                      <a:pt x="1779" y="1"/>
                      <a:pt x="1778" y="1"/>
                    </a:cubicBezTo>
                    <a:lnTo>
                      <a:pt x="1778" y="1"/>
                    </a:lnTo>
                    <a:cubicBezTo>
                      <a:pt x="1779" y="1"/>
                      <a:pt x="2283" y="1274"/>
                      <a:pt x="2627" y="2548"/>
                    </a:cubicBezTo>
                    <a:cubicBezTo>
                      <a:pt x="2893" y="3609"/>
                      <a:pt x="3105" y="5227"/>
                      <a:pt x="3105" y="5227"/>
                    </a:cubicBezTo>
                    <a:cubicBezTo>
                      <a:pt x="3105" y="5227"/>
                      <a:pt x="2813" y="4643"/>
                      <a:pt x="1885" y="3821"/>
                    </a:cubicBezTo>
                    <a:cubicBezTo>
                      <a:pt x="1132" y="3160"/>
                      <a:pt x="518" y="3058"/>
                      <a:pt x="212" y="3058"/>
                    </a:cubicBezTo>
                    <a:cubicBezTo>
                      <a:pt x="76" y="3058"/>
                      <a:pt x="1" y="3078"/>
                      <a:pt x="1" y="3078"/>
                    </a:cubicBezTo>
                    <a:cubicBezTo>
                      <a:pt x="1" y="3078"/>
                      <a:pt x="983" y="3556"/>
                      <a:pt x="1540" y="4192"/>
                    </a:cubicBezTo>
                    <a:cubicBezTo>
                      <a:pt x="2097" y="4803"/>
                      <a:pt x="2707" y="5386"/>
                      <a:pt x="2707" y="5386"/>
                    </a:cubicBezTo>
                    <a:lnTo>
                      <a:pt x="532" y="4458"/>
                    </a:lnTo>
                    <a:lnTo>
                      <a:pt x="532" y="4458"/>
                    </a:lnTo>
                    <a:cubicBezTo>
                      <a:pt x="532" y="4458"/>
                      <a:pt x="1832" y="5890"/>
                      <a:pt x="2946" y="5996"/>
                    </a:cubicBezTo>
                    <a:cubicBezTo>
                      <a:pt x="3094" y="6010"/>
                      <a:pt x="3231" y="6017"/>
                      <a:pt x="3358" y="6017"/>
                    </a:cubicBezTo>
                    <a:cubicBezTo>
                      <a:pt x="4202" y="6017"/>
                      <a:pt x="4579" y="5722"/>
                      <a:pt x="4856" y="5307"/>
                    </a:cubicBezTo>
                    <a:cubicBezTo>
                      <a:pt x="5970" y="3662"/>
                      <a:pt x="7270" y="2441"/>
                      <a:pt x="7270" y="2441"/>
                    </a:cubicBezTo>
                    <a:lnTo>
                      <a:pt x="7270" y="2441"/>
                    </a:lnTo>
                    <a:cubicBezTo>
                      <a:pt x="7270" y="2441"/>
                      <a:pt x="6501" y="2601"/>
                      <a:pt x="5678" y="3503"/>
                    </a:cubicBezTo>
                    <a:cubicBezTo>
                      <a:pt x="4829" y="4405"/>
                      <a:pt x="4033" y="5386"/>
                      <a:pt x="4033" y="5386"/>
                    </a:cubicBezTo>
                    <a:cubicBezTo>
                      <a:pt x="4033" y="5386"/>
                      <a:pt x="4564" y="3290"/>
                      <a:pt x="4909" y="2256"/>
                    </a:cubicBezTo>
                    <a:cubicBezTo>
                      <a:pt x="5439" y="717"/>
                      <a:pt x="6209" y="1"/>
                      <a:pt x="6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83259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EB2FF33-6C66-45FB-8B15-D72210391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7" y="205069"/>
            <a:ext cx="3727955" cy="208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AD413E6-B454-448C-B418-E1E76A42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01" y="1532965"/>
            <a:ext cx="4442363" cy="332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3850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cience Subject for Middle School: Near &amp; Middle East Countryside by Slidesgo">
  <a:themeElements>
    <a:clrScheme name="Simple Light">
      <a:dk1>
        <a:srgbClr val="5B361D"/>
      </a:dk1>
      <a:lt1>
        <a:srgbClr val="FFFFFF"/>
      </a:lt1>
      <a:dk2>
        <a:srgbClr val="FFDF7B"/>
      </a:dk2>
      <a:lt2>
        <a:srgbClr val="FFBD66"/>
      </a:lt2>
      <a:accent1>
        <a:srgbClr val="A55026"/>
      </a:accent1>
      <a:accent2>
        <a:srgbClr val="D37324"/>
      </a:accent2>
      <a:accent3>
        <a:srgbClr val="4D7747"/>
      </a:accent3>
      <a:accent4>
        <a:srgbClr val="97C941"/>
      </a:accent4>
      <a:accent5>
        <a:srgbClr val="AF7235"/>
      </a:accent5>
      <a:accent6>
        <a:srgbClr val="DDA262"/>
      </a:accent6>
      <a:hlink>
        <a:srgbClr val="5B36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271</Words>
  <Application>Microsoft Office PowerPoint</Application>
  <PresentationFormat>Prikaz na zaslonu (16:9)</PresentationFormat>
  <Paragraphs>44</Paragraphs>
  <Slides>16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Sue Ellen Francisco</vt:lpstr>
      <vt:lpstr>Anek Devanagari</vt:lpstr>
      <vt:lpstr>Palanquin Dark</vt:lpstr>
      <vt:lpstr>Arial</vt:lpstr>
      <vt:lpstr>Fredoka One</vt:lpstr>
      <vt:lpstr>Roboto Condensed</vt:lpstr>
      <vt:lpstr>Science Subject for Middle School: Near &amp; Middle East Countryside by Slidesgo</vt:lpstr>
      <vt:lpstr>DRŽAVE STAROG ISTOKA</vt:lpstr>
      <vt:lpstr>KOJE SU TO BILE DRŽAVE STAROG ISTOKA?</vt:lpstr>
      <vt:lpstr>DOLINE VELIKIH RIJEKA</vt:lpstr>
      <vt:lpstr>PowerPoint prezentacija</vt:lpstr>
      <vt:lpstr>MEZOPOTAMIJA</vt:lpstr>
      <vt:lpstr>PowerPoint prezentacija</vt:lpstr>
      <vt:lpstr>BABILONSKO CARSTVO</vt:lpstr>
      <vt:lpstr>FENIČANI</vt:lpstr>
      <vt:lpstr>PowerPoint prezentacija</vt:lpstr>
      <vt:lpstr>ŽIDOVI</vt:lpstr>
      <vt:lpstr>PowerPoint prezentacija</vt:lpstr>
      <vt:lpstr>INDIJA</vt:lpstr>
      <vt:lpstr>PowerPoint prezentacija</vt:lpstr>
      <vt:lpstr>KINA</vt:lpstr>
      <vt:lpstr>PowerPoint prezentacija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DRŽAVE STAROG ISTOKA</dc:title>
  <cp:lastModifiedBy>Korisnik</cp:lastModifiedBy>
  <cp:revision>23</cp:revision>
  <dcterms:modified xsi:type="dcterms:W3CDTF">2023-10-22T14:20:10Z</dcterms:modified>
</cp:coreProperties>
</file>