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98" r:id="rId6"/>
    <p:sldId id="306" r:id="rId7"/>
    <p:sldId id="297" r:id="rId8"/>
    <p:sldId id="266" r:id="rId9"/>
    <p:sldId id="263" r:id="rId10"/>
    <p:sldId id="300" r:id="rId11"/>
    <p:sldId id="299" r:id="rId12"/>
    <p:sldId id="302" r:id="rId13"/>
    <p:sldId id="303" r:id="rId14"/>
    <p:sldId id="305" r:id="rId15"/>
    <p:sldId id="304" r:id="rId16"/>
    <p:sldId id="307" r:id="rId17"/>
    <p:sldId id="301" r:id="rId18"/>
    <p:sldId id="308" r:id="rId19"/>
    <p:sldId id="271" r:id="rId20"/>
    <p:sldId id="309" r:id="rId21"/>
    <p:sldId id="310" r:id="rId22"/>
    <p:sldId id="274" r:id="rId23"/>
    <p:sldId id="264" r:id="rId24"/>
  </p:sldIdLst>
  <p:sldSz cx="9144000" cy="5143500" type="screen16x9"/>
  <p:notesSz cx="6858000" cy="9144000"/>
  <p:embeddedFontLst>
    <p:embeddedFont>
      <p:font typeface="Anaheim" panose="020B0604020202020204" charset="0"/>
      <p:regular r:id="rId26"/>
    </p:embeddedFont>
    <p:embeddedFont>
      <p:font typeface="Bebas Neue" panose="020B0606020202050201" pitchFamily="34" charset="0"/>
      <p:regular r:id="rId27"/>
    </p:embeddedFont>
    <p:embeddedFont>
      <p:font typeface="Inter" panose="020B0604020202020204" charset="0"/>
      <p:regular r:id="rId28"/>
      <p:bold r:id="rId29"/>
    </p:embeddedFont>
    <p:embeddedFont>
      <p:font typeface="Pirata One" panose="020B0604020202020204" charset="0"/>
      <p:regular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D2A0FA-7DA9-4E60-BC18-B69F8A4F393A}">
  <a:tblStyle styleId="{05D2A0FA-7DA9-4E60-BC18-B69F8A4F39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da54c461_1_2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dda54c461_1_2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66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19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73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72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19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551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16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950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20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444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67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04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00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39150" y="839275"/>
            <a:ext cx="4083300" cy="30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39138" y="3907052"/>
            <a:ext cx="4083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125" y="4585913"/>
            <a:ext cx="859300" cy="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72" y="4413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7972" y="1194925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47" y="45058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449" y="935650"/>
            <a:ext cx="355900" cy="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263" y="397613"/>
            <a:ext cx="859300" cy="2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 hasCustomPrompt="1"/>
          </p:nvPr>
        </p:nvSpPr>
        <p:spPr>
          <a:xfrm>
            <a:off x="3721950" y="604863"/>
            <a:ext cx="401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3721950" y="1297563"/>
            <a:ext cx="40179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title" idx="2" hasCustomPrompt="1"/>
          </p:nvPr>
        </p:nvSpPr>
        <p:spPr>
          <a:xfrm>
            <a:off x="3721950" y="1966232"/>
            <a:ext cx="401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3"/>
          </p:nvPr>
        </p:nvSpPr>
        <p:spPr>
          <a:xfrm>
            <a:off x="3721950" y="2671650"/>
            <a:ext cx="40179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 idx="4" hasCustomPrompt="1"/>
          </p:nvPr>
        </p:nvSpPr>
        <p:spPr>
          <a:xfrm>
            <a:off x="3721950" y="3327601"/>
            <a:ext cx="401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5"/>
          </p:nvPr>
        </p:nvSpPr>
        <p:spPr>
          <a:xfrm>
            <a:off x="3721950" y="4045737"/>
            <a:ext cx="40179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  <a:defRPr sz="2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026" y="7886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97" y="45726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676" y="51082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10" y="956525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6377" y="4603995"/>
            <a:ext cx="734700" cy="30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222" y="4325675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222" y="454150"/>
            <a:ext cx="465836" cy="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326" y="418197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00" y="4748475"/>
            <a:ext cx="386150" cy="1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50" y="282300"/>
            <a:ext cx="349100" cy="14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997" y="4648275"/>
            <a:ext cx="465836" cy="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026" y="7886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97" y="45726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676" y="51082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10" y="956525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6377" y="4603995"/>
            <a:ext cx="734700" cy="30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222" y="4325675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222" y="454150"/>
            <a:ext cx="465836" cy="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156413" y="237890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127262" y="1383100"/>
            <a:ext cx="852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156413" y="3220700"/>
            <a:ext cx="479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226" y="4603800"/>
            <a:ext cx="575696" cy="2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950" y="4245700"/>
            <a:ext cx="351575" cy="1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4625" y="617568"/>
            <a:ext cx="852300" cy="28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926" y="4482700"/>
            <a:ext cx="575696" cy="2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6" y="936047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126" y="418200"/>
            <a:ext cx="575696" cy="2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877500" y="1307100"/>
            <a:ext cx="5388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72" y="422070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76" y="455522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52" y="690925"/>
            <a:ext cx="305128" cy="1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297" y="111080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72" y="266650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177" y="4417000"/>
            <a:ext cx="305128" cy="1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597" y="422070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301" y="102332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860" y="657063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101" y="539497"/>
            <a:ext cx="734700" cy="24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772525" y="1316000"/>
            <a:ext cx="5598900" cy="13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1772525" y="2703400"/>
            <a:ext cx="5598900" cy="11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8" y="4485813"/>
            <a:ext cx="859300" cy="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699" y="4003702"/>
            <a:ext cx="398500" cy="1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49" y="4193752"/>
            <a:ext cx="398500" cy="1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213" y="539488"/>
            <a:ext cx="859300" cy="2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99" y="1050852"/>
            <a:ext cx="398500" cy="1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199" y="4667240"/>
            <a:ext cx="398500" cy="1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825" y="4127625"/>
            <a:ext cx="555450" cy="2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20000" y="3333650"/>
            <a:ext cx="3269400" cy="114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/>
          </p:nvPr>
        </p:nvSpPr>
        <p:spPr>
          <a:xfrm>
            <a:off x="1307850" y="19041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1307850" y="2210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/>
          </p:nvPr>
        </p:nvSpPr>
        <p:spPr>
          <a:xfrm>
            <a:off x="5530645" y="19041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4"/>
          </p:nvPr>
        </p:nvSpPr>
        <p:spPr>
          <a:xfrm>
            <a:off x="5530645" y="2210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5"/>
          </p:nvPr>
        </p:nvSpPr>
        <p:spPr>
          <a:xfrm>
            <a:off x="1307850" y="37325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6"/>
          </p:nvPr>
        </p:nvSpPr>
        <p:spPr>
          <a:xfrm>
            <a:off x="1307850" y="4038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7"/>
          </p:nvPr>
        </p:nvSpPr>
        <p:spPr>
          <a:xfrm>
            <a:off x="5530645" y="37325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8"/>
          </p:nvPr>
        </p:nvSpPr>
        <p:spPr>
          <a:xfrm>
            <a:off x="5530645" y="4038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9" hasCustomPrompt="1"/>
          </p:nvPr>
        </p:nvSpPr>
        <p:spPr>
          <a:xfrm>
            <a:off x="2093250" y="129858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3" hasCustomPrompt="1"/>
          </p:nvPr>
        </p:nvSpPr>
        <p:spPr>
          <a:xfrm>
            <a:off x="2093250" y="312691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4" hasCustomPrompt="1"/>
          </p:nvPr>
        </p:nvSpPr>
        <p:spPr>
          <a:xfrm>
            <a:off x="6316045" y="129858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5" hasCustomPrompt="1"/>
          </p:nvPr>
        </p:nvSpPr>
        <p:spPr>
          <a:xfrm>
            <a:off x="6316045" y="312691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022" y="4413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3224" y="789250"/>
            <a:ext cx="340000" cy="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426" y="418197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0424" y="874450"/>
            <a:ext cx="340000" cy="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3199" y="1119425"/>
            <a:ext cx="340000" cy="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999" y="4604000"/>
            <a:ext cx="340000" cy="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999" y="4209638"/>
            <a:ext cx="340000" cy="1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426" y="4603797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0424" y="4311725"/>
            <a:ext cx="340000" cy="1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519" y="445025"/>
            <a:ext cx="597409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7696" y="4682773"/>
            <a:ext cx="603250" cy="19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197" y="472750"/>
            <a:ext cx="465836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71" y="4717172"/>
            <a:ext cx="603250" cy="19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524" y="4292150"/>
            <a:ext cx="347050" cy="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2"/>
          </p:nvPr>
        </p:nvSpPr>
        <p:spPr>
          <a:xfrm>
            <a:off x="1813013" y="1231475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1813025" y="168605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3"/>
          </p:nvPr>
        </p:nvSpPr>
        <p:spPr>
          <a:xfrm>
            <a:off x="1812999" y="237815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4"/>
          </p:nvPr>
        </p:nvSpPr>
        <p:spPr>
          <a:xfrm>
            <a:off x="1813000" y="2832725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5"/>
          </p:nvPr>
        </p:nvSpPr>
        <p:spPr>
          <a:xfrm>
            <a:off x="1812997" y="3524828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6"/>
          </p:nvPr>
        </p:nvSpPr>
        <p:spPr>
          <a:xfrm>
            <a:off x="1813000" y="397940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326" y="418197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00" y="4748475"/>
            <a:ext cx="386150" cy="1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50" y="282300"/>
            <a:ext cx="349100" cy="14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997" y="4648275"/>
            <a:ext cx="465836" cy="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irata One"/>
              <a:buNone/>
              <a:defRPr sz="3500">
                <a:solidFill>
                  <a:schemeClr val="dk1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6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istra.hr/hr/dozivljaji/kultura/908" TargetMode="External"/><Relationship Id="rId7" Type="http://schemas.openxmlformats.org/officeDocument/2006/relationships/hyperlink" Target="https://www.theguardian.com/culture/2014/nov/28/the-10-best-pirat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vescience.com/most-notorious-pirates-in-history" TargetMode="External"/><Relationship Id="rId5" Type="http://schemas.openxmlformats.org/officeDocument/2006/relationships/hyperlink" Target="https://www.britannica.com/biography/Henry-Morgan-Welsh-buccaneer" TargetMode="External"/><Relationship Id="rId4" Type="http://schemas.openxmlformats.org/officeDocument/2006/relationships/hyperlink" Target="https://hr.wikipedia.org/wiki/Gusar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ctrTitle"/>
          </p:nvPr>
        </p:nvSpPr>
        <p:spPr>
          <a:xfrm>
            <a:off x="3572021" y="399437"/>
            <a:ext cx="4689325" cy="30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2"/>
                </a:solidFill>
              </a:rPr>
              <a:t>5 najpoznatijih gusara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1"/>
          </p:nvPr>
        </p:nvSpPr>
        <p:spPr>
          <a:xfrm>
            <a:off x="4039138" y="3907052"/>
            <a:ext cx="4083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Đana</a:t>
            </a:r>
            <a:r>
              <a:rPr lang="hr-HR" dirty="0"/>
              <a:t> Čović 2.a</a:t>
            </a:r>
            <a:endParaRPr dirty="0"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575" y="725575"/>
            <a:ext cx="2411550" cy="369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156413" y="237890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Anne </a:t>
            </a:r>
            <a:r>
              <a:rPr lang="hr-HR" dirty="0" err="1"/>
              <a:t>Bonny</a:t>
            </a:r>
            <a:endParaRPr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127262" y="1383100"/>
            <a:ext cx="85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3</a:t>
            </a:r>
            <a:endParaRPr dirty="0"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5575" y="760678"/>
            <a:ext cx="1782000" cy="363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8DC9252F-7C54-68AE-E80D-9791801A5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79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30138" y="1842545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09816" y="1198049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128042" y="50297"/>
            <a:ext cx="1253599" cy="13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Anne Bonny, C1698, Irish Pirate.artist by Print Collector">
            <a:extLst>
              <a:ext uri="{FF2B5EF4-FFF2-40B4-BE49-F238E27FC236}">
                <a16:creationId xmlns:a16="http://schemas.microsoft.com/office/drawing/2014/main" id="{89355D1A-3DFF-5626-BC4C-34A9F86D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20" y="973648"/>
            <a:ext cx="3080180" cy="37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2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Anne </a:t>
            </a:r>
            <a:r>
              <a:rPr lang="hr-HR" dirty="0" err="1"/>
              <a:t>Bonny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2"/>
          </p:nvPr>
        </p:nvSpPr>
        <p:spPr>
          <a:xfrm>
            <a:off x="1813013" y="1231475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Tko?</a:t>
            </a:r>
            <a:endParaRPr dirty="0"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1803150" y="1554046"/>
            <a:ext cx="3663000" cy="844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Irska gusarica koje je djelovala na Karibima tijekom 18.st. Postala je poznata po hrabrosti i neustrašivosti u bitkama.</a:t>
            </a:r>
            <a:endParaRPr dirty="0"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3"/>
          </p:nvPr>
        </p:nvSpPr>
        <p:spPr>
          <a:xfrm>
            <a:off x="1812999" y="237815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Uspjesi</a:t>
            </a:r>
            <a:endParaRPr dirty="0"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4"/>
          </p:nvPr>
        </p:nvSpPr>
        <p:spPr>
          <a:xfrm>
            <a:off x="1812997" y="2714969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Najuspješnija bitka bila je bitka protiv britanskog vojnog broda, kada je uspjela spasiti svog ljubavnika i gusarskog kolegu J. </a:t>
            </a:r>
            <a:r>
              <a:rPr lang="hr-HR" dirty="0" err="1"/>
              <a:t>Rackhama</a:t>
            </a:r>
            <a:endParaRPr dirty="0"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5"/>
          </p:nvPr>
        </p:nvSpPr>
        <p:spPr>
          <a:xfrm>
            <a:off x="1812997" y="363542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Smrt</a:t>
            </a:r>
            <a:endParaRPr dirty="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6"/>
          </p:nvPr>
        </p:nvSpPr>
        <p:spPr>
          <a:xfrm>
            <a:off x="1813000" y="397940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Nakon što je uhvaćena i osuđena na smrt zbog gusarenja, uspjela je izbjeći smrtnu kaznu zbog trudnoće. Njezin daljnji život je nepoznat.</a:t>
            </a:r>
            <a:endParaRPr dirty="0"/>
          </a:p>
        </p:txBody>
      </p:sp>
      <p:sp>
        <p:nvSpPr>
          <p:cNvPr id="310" name="Google Shape;310;p32"/>
          <p:cNvSpPr/>
          <p:nvPr/>
        </p:nvSpPr>
        <p:spPr>
          <a:xfrm>
            <a:off x="713225" y="13399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713225" y="24861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713225" y="36323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75" y="1082675"/>
            <a:ext cx="3083226" cy="3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497" y="886375"/>
            <a:ext cx="465836" cy="1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2"/>
          <p:cNvGrpSpPr/>
          <p:nvPr/>
        </p:nvGrpSpPr>
        <p:grpSpPr>
          <a:xfrm>
            <a:off x="1029851" y="1625458"/>
            <a:ext cx="177349" cy="375595"/>
            <a:chOff x="3254289" y="3777371"/>
            <a:chExt cx="177349" cy="375595"/>
          </a:xfrm>
        </p:grpSpPr>
        <p:sp>
          <p:nvSpPr>
            <p:cNvPr id="316" name="Google Shape;316;p32"/>
            <p:cNvSpPr/>
            <p:nvPr/>
          </p:nvSpPr>
          <p:spPr>
            <a:xfrm>
              <a:off x="3254289" y="3777371"/>
              <a:ext cx="177349" cy="375595"/>
            </a:xfrm>
            <a:custGeom>
              <a:avLst/>
              <a:gdLst/>
              <a:ahLst/>
              <a:cxnLst/>
              <a:rect l="l" t="t" r="r" b="b"/>
              <a:pathLst>
                <a:path w="6577" h="13929" extrusionOk="0">
                  <a:moveTo>
                    <a:pt x="6018" y="559"/>
                  </a:moveTo>
                  <a:lnTo>
                    <a:pt x="6018" y="1118"/>
                  </a:lnTo>
                  <a:lnTo>
                    <a:pt x="4499" y="1118"/>
                  </a:lnTo>
                  <a:cubicBezTo>
                    <a:pt x="4126" y="1118"/>
                    <a:pt x="4126" y="1645"/>
                    <a:pt x="4499" y="1645"/>
                  </a:cubicBezTo>
                  <a:lnTo>
                    <a:pt x="6018" y="1645"/>
                  </a:lnTo>
                  <a:lnTo>
                    <a:pt x="6018" y="2203"/>
                  </a:lnTo>
                  <a:lnTo>
                    <a:pt x="559" y="2203"/>
                  </a:lnTo>
                  <a:lnTo>
                    <a:pt x="559" y="1645"/>
                  </a:lnTo>
                  <a:lnTo>
                    <a:pt x="2048" y="1645"/>
                  </a:lnTo>
                  <a:cubicBezTo>
                    <a:pt x="2389" y="1645"/>
                    <a:pt x="2389" y="1118"/>
                    <a:pt x="2048" y="1118"/>
                  </a:cubicBezTo>
                  <a:lnTo>
                    <a:pt x="559" y="1118"/>
                  </a:lnTo>
                  <a:lnTo>
                    <a:pt x="559" y="559"/>
                  </a:lnTo>
                  <a:close/>
                  <a:moveTo>
                    <a:pt x="3878" y="8779"/>
                  </a:moveTo>
                  <a:lnTo>
                    <a:pt x="3754" y="9338"/>
                  </a:lnTo>
                  <a:lnTo>
                    <a:pt x="2823" y="9338"/>
                  </a:lnTo>
                  <a:lnTo>
                    <a:pt x="2668" y="8779"/>
                  </a:lnTo>
                  <a:close/>
                  <a:moveTo>
                    <a:pt x="3692" y="9896"/>
                  </a:moveTo>
                  <a:lnTo>
                    <a:pt x="3692" y="11261"/>
                  </a:lnTo>
                  <a:lnTo>
                    <a:pt x="2886" y="11261"/>
                  </a:lnTo>
                  <a:lnTo>
                    <a:pt x="2886" y="9896"/>
                  </a:lnTo>
                  <a:close/>
                  <a:moveTo>
                    <a:pt x="3692" y="11788"/>
                  </a:moveTo>
                  <a:lnTo>
                    <a:pt x="3692" y="12315"/>
                  </a:lnTo>
                  <a:lnTo>
                    <a:pt x="2886" y="12315"/>
                  </a:lnTo>
                  <a:lnTo>
                    <a:pt x="2886" y="11788"/>
                  </a:lnTo>
                  <a:close/>
                  <a:moveTo>
                    <a:pt x="3847" y="12874"/>
                  </a:moveTo>
                  <a:lnTo>
                    <a:pt x="3847" y="13432"/>
                  </a:lnTo>
                  <a:lnTo>
                    <a:pt x="2730" y="13432"/>
                  </a:lnTo>
                  <a:lnTo>
                    <a:pt x="2730" y="12874"/>
                  </a:lnTo>
                  <a:close/>
                  <a:moveTo>
                    <a:pt x="280" y="1"/>
                  </a:moveTo>
                  <a:cubicBezTo>
                    <a:pt x="125" y="1"/>
                    <a:pt x="32" y="125"/>
                    <a:pt x="32" y="280"/>
                  </a:cubicBezTo>
                  <a:lnTo>
                    <a:pt x="32" y="4530"/>
                  </a:lnTo>
                  <a:cubicBezTo>
                    <a:pt x="1" y="4685"/>
                    <a:pt x="140" y="4762"/>
                    <a:pt x="284" y="4762"/>
                  </a:cubicBezTo>
                  <a:cubicBezTo>
                    <a:pt x="427" y="4762"/>
                    <a:pt x="575" y="4685"/>
                    <a:pt x="559" y="4530"/>
                  </a:cubicBezTo>
                  <a:lnTo>
                    <a:pt x="559" y="2731"/>
                  </a:lnTo>
                  <a:lnTo>
                    <a:pt x="6018" y="2731"/>
                  </a:lnTo>
                  <a:lnTo>
                    <a:pt x="6018" y="5739"/>
                  </a:lnTo>
                  <a:cubicBezTo>
                    <a:pt x="6018" y="6856"/>
                    <a:pt x="5088" y="7787"/>
                    <a:pt x="4188" y="8221"/>
                  </a:cubicBezTo>
                  <a:lnTo>
                    <a:pt x="2389" y="8221"/>
                  </a:lnTo>
                  <a:cubicBezTo>
                    <a:pt x="2017" y="8035"/>
                    <a:pt x="1707" y="7818"/>
                    <a:pt x="1397" y="7508"/>
                  </a:cubicBezTo>
                  <a:cubicBezTo>
                    <a:pt x="1179" y="7321"/>
                    <a:pt x="993" y="7073"/>
                    <a:pt x="869" y="6794"/>
                  </a:cubicBezTo>
                  <a:cubicBezTo>
                    <a:pt x="807" y="6701"/>
                    <a:pt x="714" y="6670"/>
                    <a:pt x="621" y="6670"/>
                  </a:cubicBezTo>
                  <a:cubicBezTo>
                    <a:pt x="559" y="6670"/>
                    <a:pt x="528" y="6670"/>
                    <a:pt x="497" y="6701"/>
                  </a:cubicBezTo>
                  <a:cubicBezTo>
                    <a:pt x="435" y="6732"/>
                    <a:pt x="373" y="6794"/>
                    <a:pt x="342" y="6856"/>
                  </a:cubicBezTo>
                  <a:cubicBezTo>
                    <a:pt x="342" y="6918"/>
                    <a:pt x="342" y="7011"/>
                    <a:pt x="373" y="7073"/>
                  </a:cubicBezTo>
                  <a:cubicBezTo>
                    <a:pt x="590" y="7445"/>
                    <a:pt x="838" y="7756"/>
                    <a:pt x="1179" y="8035"/>
                  </a:cubicBezTo>
                  <a:lnTo>
                    <a:pt x="1241" y="8097"/>
                  </a:lnTo>
                  <a:cubicBezTo>
                    <a:pt x="1521" y="8345"/>
                    <a:pt x="1800" y="8531"/>
                    <a:pt x="2110" y="8686"/>
                  </a:cubicBezTo>
                  <a:lnTo>
                    <a:pt x="2327" y="9617"/>
                  </a:lnTo>
                  <a:lnTo>
                    <a:pt x="2327" y="12346"/>
                  </a:lnTo>
                  <a:cubicBezTo>
                    <a:pt x="2265" y="12377"/>
                    <a:pt x="2203" y="12471"/>
                    <a:pt x="2203" y="12564"/>
                  </a:cubicBezTo>
                  <a:lnTo>
                    <a:pt x="2203" y="13649"/>
                  </a:lnTo>
                  <a:cubicBezTo>
                    <a:pt x="2203" y="13804"/>
                    <a:pt x="2327" y="13928"/>
                    <a:pt x="2482" y="13928"/>
                  </a:cubicBezTo>
                  <a:lnTo>
                    <a:pt x="4095" y="13928"/>
                  </a:lnTo>
                  <a:cubicBezTo>
                    <a:pt x="4250" y="13928"/>
                    <a:pt x="4374" y="13804"/>
                    <a:pt x="4374" y="13649"/>
                  </a:cubicBezTo>
                  <a:lnTo>
                    <a:pt x="4374" y="12564"/>
                  </a:lnTo>
                  <a:cubicBezTo>
                    <a:pt x="4374" y="12471"/>
                    <a:pt x="4312" y="12377"/>
                    <a:pt x="4250" y="12346"/>
                  </a:cubicBezTo>
                  <a:lnTo>
                    <a:pt x="4250" y="9617"/>
                  </a:lnTo>
                  <a:lnTo>
                    <a:pt x="4467" y="8686"/>
                  </a:lnTo>
                  <a:cubicBezTo>
                    <a:pt x="5026" y="8407"/>
                    <a:pt x="5491" y="8004"/>
                    <a:pt x="5894" y="7508"/>
                  </a:cubicBezTo>
                  <a:cubicBezTo>
                    <a:pt x="6298" y="7011"/>
                    <a:pt x="6546" y="6360"/>
                    <a:pt x="6577" y="5708"/>
                  </a:cubicBezTo>
                  <a:lnTo>
                    <a:pt x="6577" y="280"/>
                  </a:lnTo>
                  <a:cubicBezTo>
                    <a:pt x="6546" y="125"/>
                    <a:pt x="6453" y="1"/>
                    <a:pt x="6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332083" y="3806654"/>
              <a:ext cx="17581" cy="14993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255125" y="3925435"/>
              <a:ext cx="14264" cy="15073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0"/>
                  </a:moveTo>
                  <a:cubicBezTo>
                    <a:pt x="187" y="0"/>
                    <a:pt x="125" y="31"/>
                    <a:pt x="63" y="93"/>
                  </a:cubicBezTo>
                  <a:cubicBezTo>
                    <a:pt x="1" y="155"/>
                    <a:pt x="1" y="217"/>
                    <a:pt x="1" y="279"/>
                  </a:cubicBezTo>
                  <a:cubicBezTo>
                    <a:pt x="1" y="372"/>
                    <a:pt x="32" y="435"/>
                    <a:pt x="63" y="466"/>
                  </a:cubicBezTo>
                  <a:cubicBezTo>
                    <a:pt x="125" y="528"/>
                    <a:pt x="187" y="559"/>
                    <a:pt x="280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217"/>
                    <a:pt x="497" y="124"/>
                    <a:pt x="466" y="93"/>
                  </a:cubicBezTo>
                  <a:cubicBezTo>
                    <a:pt x="404" y="31"/>
                    <a:pt x="34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2"/>
          <p:cNvGrpSpPr/>
          <p:nvPr/>
        </p:nvGrpSpPr>
        <p:grpSpPr>
          <a:xfrm>
            <a:off x="929487" y="3849171"/>
            <a:ext cx="378076" cy="376917"/>
            <a:chOff x="4783312" y="3176321"/>
            <a:chExt cx="378076" cy="376917"/>
          </a:xfrm>
        </p:grpSpPr>
        <p:sp>
          <p:nvSpPr>
            <p:cNvPr id="320" name="Google Shape;320;p32"/>
            <p:cNvSpPr/>
            <p:nvPr/>
          </p:nvSpPr>
          <p:spPr>
            <a:xfrm>
              <a:off x="4983204" y="3508044"/>
              <a:ext cx="51881" cy="44627"/>
            </a:xfrm>
            <a:custGeom>
              <a:avLst/>
              <a:gdLst/>
              <a:ahLst/>
              <a:cxnLst/>
              <a:rect l="l" t="t" r="r" b="b"/>
              <a:pathLst>
                <a:path w="1924" h="1655" extrusionOk="0">
                  <a:moveTo>
                    <a:pt x="1086" y="559"/>
                  </a:moveTo>
                  <a:cubicBezTo>
                    <a:pt x="1459" y="559"/>
                    <a:pt x="1459" y="1117"/>
                    <a:pt x="1086" y="1117"/>
                  </a:cubicBezTo>
                  <a:cubicBezTo>
                    <a:pt x="745" y="1117"/>
                    <a:pt x="745" y="559"/>
                    <a:pt x="1086" y="559"/>
                  </a:cubicBezTo>
                  <a:close/>
                  <a:moveTo>
                    <a:pt x="1086" y="1"/>
                  </a:moveTo>
                  <a:cubicBezTo>
                    <a:pt x="373" y="1"/>
                    <a:pt x="1" y="900"/>
                    <a:pt x="528" y="1428"/>
                  </a:cubicBezTo>
                  <a:cubicBezTo>
                    <a:pt x="685" y="1584"/>
                    <a:pt x="882" y="1655"/>
                    <a:pt x="1078" y="1655"/>
                  </a:cubicBezTo>
                  <a:cubicBezTo>
                    <a:pt x="1503" y="1655"/>
                    <a:pt x="1924" y="1326"/>
                    <a:pt x="1924" y="838"/>
                  </a:cubicBezTo>
                  <a:cubicBezTo>
                    <a:pt x="1924" y="373"/>
                    <a:pt x="1552" y="3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026213" y="3207357"/>
              <a:ext cx="38991" cy="19064"/>
            </a:xfrm>
            <a:custGeom>
              <a:avLst/>
              <a:gdLst/>
              <a:ahLst/>
              <a:cxnLst/>
              <a:rect l="l" t="t" r="r" b="b"/>
              <a:pathLst>
                <a:path w="1446" h="707" extrusionOk="0">
                  <a:moveTo>
                    <a:pt x="748" y="0"/>
                  </a:moveTo>
                  <a:cubicBezTo>
                    <a:pt x="538" y="0"/>
                    <a:pt x="329" y="78"/>
                    <a:pt x="174" y="233"/>
                  </a:cubicBezTo>
                  <a:cubicBezTo>
                    <a:pt x="0" y="432"/>
                    <a:pt x="184" y="690"/>
                    <a:pt x="391" y="690"/>
                  </a:cubicBezTo>
                  <a:cubicBezTo>
                    <a:pt x="443" y="690"/>
                    <a:pt x="496" y="673"/>
                    <a:pt x="546" y="636"/>
                  </a:cubicBezTo>
                  <a:cubicBezTo>
                    <a:pt x="608" y="574"/>
                    <a:pt x="678" y="543"/>
                    <a:pt x="748" y="543"/>
                  </a:cubicBezTo>
                  <a:cubicBezTo>
                    <a:pt x="817" y="543"/>
                    <a:pt x="887" y="574"/>
                    <a:pt x="949" y="636"/>
                  </a:cubicBezTo>
                  <a:cubicBezTo>
                    <a:pt x="996" y="683"/>
                    <a:pt x="1066" y="706"/>
                    <a:pt x="1135" y="706"/>
                  </a:cubicBezTo>
                  <a:cubicBezTo>
                    <a:pt x="1205" y="706"/>
                    <a:pt x="1275" y="683"/>
                    <a:pt x="1321" y="636"/>
                  </a:cubicBezTo>
                  <a:cubicBezTo>
                    <a:pt x="1446" y="512"/>
                    <a:pt x="1446" y="326"/>
                    <a:pt x="1321" y="233"/>
                  </a:cubicBezTo>
                  <a:cubicBezTo>
                    <a:pt x="1166" y="78"/>
                    <a:pt x="957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36177" y="3293268"/>
              <a:ext cx="83025" cy="42092"/>
            </a:xfrm>
            <a:custGeom>
              <a:avLst/>
              <a:gdLst/>
              <a:ahLst/>
              <a:cxnLst/>
              <a:rect l="l" t="t" r="r" b="b"/>
              <a:pathLst>
                <a:path w="3079" h="1561" extrusionOk="0">
                  <a:moveTo>
                    <a:pt x="2328" y="1"/>
                  </a:moveTo>
                  <a:cubicBezTo>
                    <a:pt x="2161" y="1"/>
                    <a:pt x="1975" y="28"/>
                    <a:pt x="1776" y="87"/>
                  </a:cubicBezTo>
                  <a:cubicBezTo>
                    <a:pt x="1155" y="304"/>
                    <a:pt x="628" y="645"/>
                    <a:pt x="194" y="1080"/>
                  </a:cubicBezTo>
                  <a:cubicBezTo>
                    <a:pt x="0" y="1273"/>
                    <a:pt x="184" y="1561"/>
                    <a:pt x="392" y="1561"/>
                  </a:cubicBezTo>
                  <a:cubicBezTo>
                    <a:pt x="450" y="1561"/>
                    <a:pt x="511" y="1537"/>
                    <a:pt x="566" y="1483"/>
                  </a:cubicBezTo>
                  <a:lnTo>
                    <a:pt x="566" y="1452"/>
                  </a:lnTo>
                  <a:cubicBezTo>
                    <a:pt x="938" y="1080"/>
                    <a:pt x="1403" y="769"/>
                    <a:pt x="1931" y="614"/>
                  </a:cubicBezTo>
                  <a:cubicBezTo>
                    <a:pt x="2101" y="562"/>
                    <a:pt x="2238" y="543"/>
                    <a:pt x="2345" y="543"/>
                  </a:cubicBezTo>
                  <a:cubicBezTo>
                    <a:pt x="2490" y="543"/>
                    <a:pt x="2577" y="578"/>
                    <a:pt x="2613" y="614"/>
                  </a:cubicBezTo>
                  <a:cubicBezTo>
                    <a:pt x="2660" y="661"/>
                    <a:pt x="2730" y="684"/>
                    <a:pt x="2799" y="684"/>
                  </a:cubicBezTo>
                  <a:cubicBezTo>
                    <a:pt x="2869" y="684"/>
                    <a:pt x="2939" y="661"/>
                    <a:pt x="2985" y="614"/>
                  </a:cubicBezTo>
                  <a:cubicBezTo>
                    <a:pt x="3078" y="490"/>
                    <a:pt x="3078" y="335"/>
                    <a:pt x="2985" y="211"/>
                  </a:cubicBezTo>
                  <a:cubicBezTo>
                    <a:pt x="2831" y="76"/>
                    <a:pt x="260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3436" y="3445323"/>
              <a:ext cx="17608" cy="14993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0"/>
                  </a:moveTo>
                  <a:cubicBezTo>
                    <a:pt x="125" y="0"/>
                    <a:pt x="1" y="310"/>
                    <a:pt x="156" y="466"/>
                  </a:cubicBezTo>
                  <a:cubicBezTo>
                    <a:pt x="218" y="528"/>
                    <a:pt x="294" y="555"/>
                    <a:pt x="367" y="555"/>
                  </a:cubicBezTo>
                  <a:cubicBezTo>
                    <a:pt x="515" y="555"/>
                    <a:pt x="652" y="445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783312" y="3176321"/>
              <a:ext cx="378076" cy="376917"/>
            </a:xfrm>
            <a:custGeom>
              <a:avLst/>
              <a:gdLst/>
              <a:ahLst/>
              <a:cxnLst/>
              <a:rect l="l" t="t" r="r" b="b"/>
              <a:pathLst>
                <a:path w="14021" h="13978" extrusionOk="0">
                  <a:moveTo>
                    <a:pt x="10795" y="3369"/>
                  </a:moveTo>
                  <a:lnTo>
                    <a:pt x="12036" y="3804"/>
                  </a:lnTo>
                  <a:cubicBezTo>
                    <a:pt x="11799" y="3988"/>
                    <a:pt x="11539" y="4127"/>
                    <a:pt x="11390" y="4127"/>
                  </a:cubicBezTo>
                  <a:cubicBezTo>
                    <a:pt x="11364" y="4127"/>
                    <a:pt x="11341" y="4123"/>
                    <a:pt x="11322" y="4114"/>
                  </a:cubicBezTo>
                  <a:cubicBezTo>
                    <a:pt x="10981" y="4021"/>
                    <a:pt x="10826" y="3897"/>
                    <a:pt x="10764" y="3804"/>
                  </a:cubicBezTo>
                  <a:cubicBezTo>
                    <a:pt x="10733" y="3648"/>
                    <a:pt x="10733" y="3493"/>
                    <a:pt x="10795" y="3369"/>
                  </a:cubicBezTo>
                  <a:close/>
                  <a:moveTo>
                    <a:pt x="11852" y="2111"/>
                  </a:moveTo>
                  <a:cubicBezTo>
                    <a:pt x="11948" y="2111"/>
                    <a:pt x="12051" y="2127"/>
                    <a:pt x="12160" y="2159"/>
                  </a:cubicBezTo>
                  <a:cubicBezTo>
                    <a:pt x="12842" y="2408"/>
                    <a:pt x="13555" y="3276"/>
                    <a:pt x="13307" y="3928"/>
                  </a:cubicBezTo>
                  <a:lnTo>
                    <a:pt x="13338" y="3928"/>
                  </a:lnTo>
                  <a:cubicBezTo>
                    <a:pt x="13276" y="4083"/>
                    <a:pt x="13183" y="4207"/>
                    <a:pt x="13090" y="4331"/>
                  </a:cubicBezTo>
                  <a:lnTo>
                    <a:pt x="12842" y="3586"/>
                  </a:lnTo>
                  <a:cubicBezTo>
                    <a:pt x="12811" y="3524"/>
                    <a:pt x="12749" y="3462"/>
                    <a:pt x="12656" y="3431"/>
                  </a:cubicBezTo>
                  <a:lnTo>
                    <a:pt x="10981" y="2842"/>
                  </a:lnTo>
                  <a:cubicBezTo>
                    <a:pt x="11202" y="2350"/>
                    <a:pt x="11482" y="2111"/>
                    <a:pt x="11852" y="2111"/>
                  </a:cubicBezTo>
                  <a:close/>
                  <a:moveTo>
                    <a:pt x="9988" y="546"/>
                  </a:moveTo>
                  <a:cubicBezTo>
                    <a:pt x="10733" y="546"/>
                    <a:pt x="11384" y="919"/>
                    <a:pt x="11756" y="1570"/>
                  </a:cubicBezTo>
                  <a:cubicBezTo>
                    <a:pt x="11508" y="1570"/>
                    <a:pt x="11260" y="1663"/>
                    <a:pt x="11043" y="1818"/>
                  </a:cubicBezTo>
                  <a:cubicBezTo>
                    <a:pt x="10733" y="2097"/>
                    <a:pt x="10516" y="2439"/>
                    <a:pt x="10392" y="2842"/>
                  </a:cubicBezTo>
                  <a:cubicBezTo>
                    <a:pt x="10392" y="2873"/>
                    <a:pt x="10329" y="3028"/>
                    <a:pt x="10329" y="3059"/>
                  </a:cubicBezTo>
                  <a:cubicBezTo>
                    <a:pt x="10174" y="3369"/>
                    <a:pt x="10174" y="3710"/>
                    <a:pt x="10267" y="4021"/>
                  </a:cubicBezTo>
                  <a:cubicBezTo>
                    <a:pt x="10360" y="4238"/>
                    <a:pt x="10547" y="4393"/>
                    <a:pt x="10764" y="4486"/>
                  </a:cubicBezTo>
                  <a:cubicBezTo>
                    <a:pt x="10640" y="4548"/>
                    <a:pt x="10485" y="4579"/>
                    <a:pt x="10329" y="4610"/>
                  </a:cubicBezTo>
                  <a:cubicBezTo>
                    <a:pt x="10174" y="4641"/>
                    <a:pt x="10019" y="4641"/>
                    <a:pt x="9864" y="4641"/>
                  </a:cubicBezTo>
                  <a:cubicBezTo>
                    <a:pt x="9802" y="4300"/>
                    <a:pt x="9647" y="4021"/>
                    <a:pt x="9399" y="3772"/>
                  </a:cubicBezTo>
                  <a:cubicBezTo>
                    <a:pt x="9058" y="3431"/>
                    <a:pt x="8561" y="3245"/>
                    <a:pt x="8065" y="3245"/>
                  </a:cubicBezTo>
                  <a:cubicBezTo>
                    <a:pt x="8034" y="3152"/>
                    <a:pt x="8003" y="3028"/>
                    <a:pt x="7972" y="2935"/>
                  </a:cubicBezTo>
                  <a:cubicBezTo>
                    <a:pt x="7786" y="1818"/>
                    <a:pt x="8530" y="764"/>
                    <a:pt x="9647" y="578"/>
                  </a:cubicBezTo>
                  <a:cubicBezTo>
                    <a:pt x="9771" y="546"/>
                    <a:pt x="9895" y="546"/>
                    <a:pt x="9988" y="546"/>
                  </a:cubicBezTo>
                  <a:close/>
                  <a:moveTo>
                    <a:pt x="10826" y="5044"/>
                  </a:moveTo>
                  <a:cubicBezTo>
                    <a:pt x="10950" y="5323"/>
                    <a:pt x="11012" y="5572"/>
                    <a:pt x="11043" y="5851"/>
                  </a:cubicBezTo>
                  <a:cubicBezTo>
                    <a:pt x="11074" y="6657"/>
                    <a:pt x="10888" y="7433"/>
                    <a:pt x="10485" y="8084"/>
                  </a:cubicBezTo>
                  <a:lnTo>
                    <a:pt x="10454" y="8084"/>
                  </a:lnTo>
                  <a:cubicBezTo>
                    <a:pt x="10143" y="8549"/>
                    <a:pt x="9771" y="8922"/>
                    <a:pt x="9306" y="9201"/>
                  </a:cubicBezTo>
                  <a:lnTo>
                    <a:pt x="8747" y="9015"/>
                  </a:lnTo>
                  <a:lnTo>
                    <a:pt x="9151" y="7991"/>
                  </a:lnTo>
                  <a:cubicBezTo>
                    <a:pt x="9182" y="7867"/>
                    <a:pt x="9120" y="7712"/>
                    <a:pt x="8996" y="7650"/>
                  </a:cubicBezTo>
                  <a:lnTo>
                    <a:pt x="8934" y="7650"/>
                  </a:lnTo>
                  <a:cubicBezTo>
                    <a:pt x="9368" y="7123"/>
                    <a:pt x="9678" y="6502"/>
                    <a:pt x="9864" y="5820"/>
                  </a:cubicBezTo>
                  <a:cubicBezTo>
                    <a:pt x="9895" y="5634"/>
                    <a:pt x="9926" y="5417"/>
                    <a:pt x="9926" y="5199"/>
                  </a:cubicBezTo>
                  <a:lnTo>
                    <a:pt x="9988" y="5199"/>
                  </a:lnTo>
                  <a:cubicBezTo>
                    <a:pt x="10143" y="5199"/>
                    <a:pt x="10298" y="5168"/>
                    <a:pt x="10454" y="5168"/>
                  </a:cubicBezTo>
                  <a:cubicBezTo>
                    <a:pt x="10578" y="5137"/>
                    <a:pt x="10702" y="5106"/>
                    <a:pt x="10826" y="5044"/>
                  </a:cubicBezTo>
                  <a:close/>
                  <a:moveTo>
                    <a:pt x="4963" y="6812"/>
                  </a:moveTo>
                  <a:lnTo>
                    <a:pt x="5397" y="7805"/>
                  </a:lnTo>
                  <a:cubicBezTo>
                    <a:pt x="5428" y="7867"/>
                    <a:pt x="5490" y="7898"/>
                    <a:pt x="5552" y="7929"/>
                  </a:cubicBezTo>
                  <a:cubicBezTo>
                    <a:pt x="5584" y="7945"/>
                    <a:pt x="5615" y="7952"/>
                    <a:pt x="5649" y="7952"/>
                  </a:cubicBezTo>
                  <a:cubicBezTo>
                    <a:pt x="5684" y="7952"/>
                    <a:pt x="5723" y="7945"/>
                    <a:pt x="5770" y="7929"/>
                  </a:cubicBezTo>
                  <a:lnTo>
                    <a:pt x="7072" y="7371"/>
                  </a:lnTo>
                  <a:lnTo>
                    <a:pt x="7507" y="8363"/>
                  </a:lnTo>
                  <a:cubicBezTo>
                    <a:pt x="7165" y="8674"/>
                    <a:pt x="6793" y="8984"/>
                    <a:pt x="6452" y="9263"/>
                  </a:cubicBezTo>
                  <a:lnTo>
                    <a:pt x="6204" y="8705"/>
                  </a:lnTo>
                  <a:cubicBezTo>
                    <a:pt x="6173" y="8611"/>
                    <a:pt x="6080" y="8549"/>
                    <a:pt x="5956" y="8549"/>
                  </a:cubicBezTo>
                  <a:cubicBezTo>
                    <a:pt x="5925" y="8549"/>
                    <a:pt x="5894" y="8549"/>
                    <a:pt x="5863" y="8580"/>
                  </a:cubicBezTo>
                  <a:lnTo>
                    <a:pt x="4839" y="9015"/>
                  </a:lnTo>
                  <a:lnTo>
                    <a:pt x="4529" y="8270"/>
                  </a:lnTo>
                  <a:cubicBezTo>
                    <a:pt x="4477" y="8167"/>
                    <a:pt x="4362" y="8107"/>
                    <a:pt x="4236" y="8107"/>
                  </a:cubicBezTo>
                  <a:cubicBezTo>
                    <a:pt x="4210" y="8107"/>
                    <a:pt x="4183" y="8110"/>
                    <a:pt x="4157" y="8115"/>
                  </a:cubicBezTo>
                  <a:lnTo>
                    <a:pt x="4064" y="8177"/>
                  </a:lnTo>
                  <a:cubicBezTo>
                    <a:pt x="4126" y="7929"/>
                    <a:pt x="4188" y="7681"/>
                    <a:pt x="4219" y="7433"/>
                  </a:cubicBezTo>
                  <a:lnTo>
                    <a:pt x="4281" y="7123"/>
                  </a:lnTo>
                  <a:lnTo>
                    <a:pt x="4963" y="6812"/>
                  </a:lnTo>
                  <a:close/>
                  <a:moveTo>
                    <a:pt x="4126" y="8736"/>
                  </a:moveTo>
                  <a:lnTo>
                    <a:pt x="4467" y="9480"/>
                  </a:lnTo>
                  <a:cubicBezTo>
                    <a:pt x="4512" y="9571"/>
                    <a:pt x="4608" y="9628"/>
                    <a:pt x="4704" y="9628"/>
                  </a:cubicBezTo>
                  <a:cubicBezTo>
                    <a:pt x="4739" y="9628"/>
                    <a:pt x="4775" y="9621"/>
                    <a:pt x="4808" y="9604"/>
                  </a:cubicBezTo>
                  <a:lnTo>
                    <a:pt x="5832" y="9170"/>
                  </a:lnTo>
                  <a:lnTo>
                    <a:pt x="6018" y="9604"/>
                  </a:lnTo>
                  <a:cubicBezTo>
                    <a:pt x="5484" y="10031"/>
                    <a:pt x="4834" y="10275"/>
                    <a:pt x="4189" y="10275"/>
                  </a:cubicBezTo>
                  <a:cubicBezTo>
                    <a:pt x="4085" y="10275"/>
                    <a:pt x="3981" y="10268"/>
                    <a:pt x="3877" y="10255"/>
                  </a:cubicBezTo>
                  <a:cubicBezTo>
                    <a:pt x="3784" y="10255"/>
                    <a:pt x="3350" y="10255"/>
                    <a:pt x="3319" y="10224"/>
                  </a:cubicBezTo>
                  <a:cubicBezTo>
                    <a:pt x="3257" y="10224"/>
                    <a:pt x="3195" y="10162"/>
                    <a:pt x="3226" y="10131"/>
                  </a:cubicBezTo>
                  <a:cubicBezTo>
                    <a:pt x="3226" y="10038"/>
                    <a:pt x="3257" y="9976"/>
                    <a:pt x="3288" y="9883"/>
                  </a:cubicBezTo>
                  <a:cubicBezTo>
                    <a:pt x="3350" y="9697"/>
                    <a:pt x="3784" y="8984"/>
                    <a:pt x="3846" y="8860"/>
                  </a:cubicBezTo>
                  <a:lnTo>
                    <a:pt x="4126" y="8736"/>
                  </a:lnTo>
                  <a:close/>
                  <a:moveTo>
                    <a:pt x="8530" y="8115"/>
                  </a:moveTo>
                  <a:lnTo>
                    <a:pt x="8158" y="9046"/>
                  </a:lnTo>
                  <a:cubicBezTo>
                    <a:pt x="8096" y="9201"/>
                    <a:pt x="8189" y="9356"/>
                    <a:pt x="8313" y="9418"/>
                  </a:cubicBezTo>
                  <a:lnTo>
                    <a:pt x="8747" y="9573"/>
                  </a:lnTo>
                  <a:cubicBezTo>
                    <a:pt x="8096" y="9945"/>
                    <a:pt x="7445" y="10224"/>
                    <a:pt x="6731" y="10442"/>
                  </a:cubicBezTo>
                  <a:cubicBezTo>
                    <a:pt x="6343" y="10571"/>
                    <a:pt x="5934" y="10635"/>
                    <a:pt x="5521" y="10635"/>
                  </a:cubicBezTo>
                  <a:cubicBezTo>
                    <a:pt x="5439" y="10635"/>
                    <a:pt x="5356" y="10633"/>
                    <a:pt x="5273" y="10628"/>
                  </a:cubicBezTo>
                  <a:cubicBezTo>
                    <a:pt x="5708" y="10473"/>
                    <a:pt x="6142" y="10224"/>
                    <a:pt x="6514" y="9914"/>
                  </a:cubicBezTo>
                  <a:cubicBezTo>
                    <a:pt x="7010" y="9542"/>
                    <a:pt x="7507" y="9077"/>
                    <a:pt x="8003" y="8611"/>
                  </a:cubicBezTo>
                  <a:cubicBezTo>
                    <a:pt x="8189" y="8456"/>
                    <a:pt x="8344" y="8301"/>
                    <a:pt x="8530" y="8115"/>
                  </a:cubicBezTo>
                  <a:close/>
                  <a:moveTo>
                    <a:pt x="2916" y="9418"/>
                  </a:moveTo>
                  <a:cubicBezTo>
                    <a:pt x="2699" y="9821"/>
                    <a:pt x="2606" y="10162"/>
                    <a:pt x="2761" y="10442"/>
                  </a:cubicBezTo>
                  <a:cubicBezTo>
                    <a:pt x="2885" y="10628"/>
                    <a:pt x="3040" y="10752"/>
                    <a:pt x="3257" y="10752"/>
                  </a:cubicBezTo>
                  <a:lnTo>
                    <a:pt x="496" y="11651"/>
                  </a:lnTo>
                  <a:lnTo>
                    <a:pt x="496" y="10814"/>
                  </a:lnTo>
                  <a:lnTo>
                    <a:pt x="682" y="10783"/>
                  </a:lnTo>
                  <a:cubicBezTo>
                    <a:pt x="900" y="10721"/>
                    <a:pt x="993" y="10442"/>
                    <a:pt x="807" y="10318"/>
                  </a:cubicBezTo>
                  <a:cubicBezTo>
                    <a:pt x="761" y="10272"/>
                    <a:pt x="699" y="10243"/>
                    <a:pt x="645" y="10243"/>
                  </a:cubicBezTo>
                  <a:cubicBezTo>
                    <a:pt x="625" y="10243"/>
                    <a:pt x="606" y="10247"/>
                    <a:pt x="589" y="10255"/>
                  </a:cubicBezTo>
                  <a:cubicBezTo>
                    <a:pt x="713" y="9759"/>
                    <a:pt x="1179" y="9418"/>
                    <a:pt x="1706" y="9418"/>
                  </a:cubicBezTo>
                  <a:close/>
                  <a:moveTo>
                    <a:pt x="3629" y="11217"/>
                  </a:moveTo>
                  <a:lnTo>
                    <a:pt x="1675" y="13233"/>
                  </a:lnTo>
                  <a:cubicBezTo>
                    <a:pt x="1675" y="13233"/>
                    <a:pt x="1117" y="12117"/>
                    <a:pt x="1086" y="12024"/>
                  </a:cubicBezTo>
                  <a:lnTo>
                    <a:pt x="3629" y="11217"/>
                  </a:lnTo>
                  <a:close/>
                  <a:moveTo>
                    <a:pt x="10018" y="1"/>
                  </a:moveTo>
                  <a:cubicBezTo>
                    <a:pt x="8524" y="1"/>
                    <a:pt x="7166" y="1332"/>
                    <a:pt x="7445" y="3028"/>
                  </a:cubicBezTo>
                  <a:cubicBezTo>
                    <a:pt x="7445" y="3121"/>
                    <a:pt x="7507" y="3214"/>
                    <a:pt x="7507" y="3276"/>
                  </a:cubicBezTo>
                  <a:cubicBezTo>
                    <a:pt x="7383" y="3307"/>
                    <a:pt x="7290" y="3338"/>
                    <a:pt x="7165" y="3369"/>
                  </a:cubicBezTo>
                  <a:cubicBezTo>
                    <a:pt x="6855" y="3462"/>
                    <a:pt x="6917" y="3897"/>
                    <a:pt x="7228" y="3897"/>
                  </a:cubicBezTo>
                  <a:lnTo>
                    <a:pt x="7321" y="3897"/>
                  </a:lnTo>
                  <a:cubicBezTo>
                    <a:pt x="7523" y="3846"/>
                    <a:pt x="7747" y="3795"/>
                    <a:pt x="7974" y="3795"/>
                  </a:cubicBezTo>
                  <a:cubicBezTo>
                    <a:pt x="8025" y="3795"/>
                    <a:pt x="8076" y="3798"/>
                    <a:pt x="8127" y="3804"/>
                  </a:cubicBezTo>
                  <a:cubicBezTo>
                    <a:pt x="8468" y="3804"/>
                    <a:pt x="8778" y="3959"/>
                    <a:pt x="9027" y="4176"/>
                  </a:cubicBezTo>
                  <a:cubicBezTo>
                    <a:pt x="9399" y="4610"/>
                    <a:pt x="9523" y="5199"/>
                    <a:pt x="9337" y="5727"/>
                  </a:cubicBezTo>
                  <a:cubicBezTo>
                    <a:pt x="9151" y="6502"/>
                    <a:pt x="8747" y="7216"/>
                    <a:pt x="8189" y="7743"/>
                  </a:cubicBezTo>
                  <a:lnTo>
                    <a:pt x="7943" y="7989"/>
                  </a:lnTo>
                  <a:lnTo>
                    <a:pt x="7943" y="7989"/>
                  </a:lnTo>
                  <a:cubicBezTo>
                    <a:pt x="7953" y="7949"/>
                    <a:pt x="7597" y="7148"/>
                    <a:pt x="7476" y="6936"/>
                  </a:cubicBezTo>
                  <a:cubicBezTo>
                    <a:pt x="7445" y="6874"/>
                    <a:pt x="7414" y="6812"/>
                    <a:pt x="7321" y="6781"/>
                  </a:cubicBezTo>
                  <a:cubicBezTo>
                    <a:pt x="7290" y="6766"/>
                    <a:pt x="7259" y="6758"/>
                    <a:pt x="7228" y="6758"/>
                  </a:cubicBezTo>
                  <a:cubicBezTo>
                    <a:pt x="7197" y="6758"/>
                    <a:pt x="7165" y="6766"/>
                    <a:pt x="7134" y="6781"/>
                  </a:cubicBezTo>
                  <a:lnTo>
                    <a:pt x="5832" y="7371"/>
                  </a:lnTo>
                  <a:lnTo>
                    <a:pt x="5397" y="6378"/>
                  </a:lnTo>
                  <a:cubicBezTo>
                    <a:pt x="5366" y="6316"/>
                    <a:pt x="5304" y="6254"/>
                    <a:pt x="5242" y="6223"/>
                  </a:cubicBezTo>
                  <a:lnTo>
                    <a:pt x="5025" y="6223"/>
                  </a:lnTo>
                  <a:lnTo>
                    <a:pt x="4498" y="6471"/>
                  </a:lnTo>
                  <a:cubicBezTo>
                    <a:pt x="4653" y="6099"/>
                    <a:pt x="4870" y="5758"/>
                    <a:pt x="5118" y="5479"/>
                  </a:cubicBezTo>
                  <a:cubicBezTo>
                    <a:pt x="5242" y="5323"/>
                    <a:pt x="5366" y="5168"/>
                    <a:pt x="5490" y="5044"/>
                  </a:cubicBezTo>
                  <a:cubicBezTo>
                    <a:pt x="5552" y="5013"/>
                    <a:pt x="5584" y="4920"/>
                    <a:pt x="5584" y="4858"/>
                  </a:cubicBezTo>
                  <a:cubicBezTo>
                    <a:pt x="5584" y="4703"/>
                    <a:pt x="5459" y="4579"/>
                    <a:pt x="5304" y="4579"/>
                  </a:cubicBezTo>
                  <a:cubicBezTo>
                    <a:pt x="5242" y="4579"/>
                    <a:pt x="5180" y="4610"/>
                    <a:pt x="5118" y="4672"/>
                  </a:cubicBezTo>
                  <a:cubicBezTo>
                    <a:pt x="4467" y="5261"/>
                    <a:pt x="4033" y="6037"/>
                    <a:pt x="3815" y="6905"/>
                  </a:cubicBezTo>
                  <a:cubicBezTo>
                    <a:pt x="3784" y="7029"/>
                    <a:pt x="3753" y="7185"/>
                    <a:pt x="3722" y="7371"/>
                  </a:cubicBezTo>
                  <a:cubicBezTo>
                    <a:pt x="3660" y="7774"/>
                    <a:pt x="3567" y="8177"/>
                    <a:pt x="3443" y="8549"/>
                  </a:cubicBezTo>
                  <a:cubicBezTo>
                    <a:pt x="3381" y="8674"/>
                    <a:pt x="3319" y="8798"/>
                    <a:pt x="3226" y="8891"/>
                  </a:cubicBezTo>
                  <a:lnTo>
                    <a:pt x="1706" y="8891"/>
                  </a:lnTo>
                  <a:cubicBezTo>
                    <a:pt x="776" y="8891"/>
                    <a:pt x="0" y="9666"/>
                    <a:pt x="0" y="10628"/>
                  </a:cubicBezTo>
                  <a:lnTo>
                    <a:pt x="0" y="12024"/>
                  </a:lnTo>
                  <a:cubicBezTo>
                    <a:pt x="0" y="12179"/>
                    <a:pt x="124" y="12303"/>
                    <a:pt x="279" y="12303"/>
                  </a:cubicBezTo>
                  <a:cubicBezTo>
                    <a:pt x="310" y="12303"/>
                    <a:pt x="620" y="12210"/>
                    <a:pt x="620" y="12210"/>
                  </a:cubicBezTo>
                  <a:cubicBezTo>
                    <a:pt x="651" y="12334"/>
                    <a:pt x="1427" y="13823"/>
                    <a:pt x="1427" y="13823"/>
                  </a:cubicBezTo>
                  <a:cubicBezTo>
                    <a:pt x="1458" y="13885"/>
                    <a:pt x="1551" y="13947"/>
                    <a:pt x="1644" y="13978"/>
                  </a:cubicBezTo>
                  <a:lnTo>
                    <a:pt x="1675" y="13978"/>
                  </a:lnTo>
                  <a:cubicBezTo>
                    <a:pt x="1737" y="13947"/>
                    <a:pt x="1799" y="13947"/>
                    <a:pt x="1861" y="13885"/>
                  </a:cubicBezTo>
                  <a:lnTo>
                    <a:pt x="4653" y="10969"/>
                  </a:lnTo>
                  <a:lnTo>
                    <a:pt x="4746" y="11031"/>
                  </a:lnTo>
                  <a:cubicBezTo>
                    <a:pt x="4994" y="11155"/>
                    <a:pt x="5273" y="11217"/>
                    <a:pt x="5584" y="11217"/>
                  </a:cubicBezTo>
                  <a:cubicBezTo>
                    <a:pt x="6390" y="11155"/>
                    <a:pt x="7197" y="10969"/>
                    <a:pt x="7941" y="10628"/>
                  </a:cubicBezTo>
                  <a:lnTo>
                    <a:pt x="8158" y="11279"/>
                  </a:lnTo>
                  <a:cubicBezTo>
                    <a:pt x="7755" y="11341"/>
                    <a:pt x="7383" y="11558"/>
                    <a:pt x="7103" y="11868"/>
                  </a:cubicBezTo>
                  <a:cubicBezTo>
                    <a:pt x="6961" y="12082"/>
                    <a:pt x="7145" y="12314"/>
                    <a:pt x="7337" y="12314"/>
                  </a:cubicBezTo>
                  <a:cubicBezTo>
                    <a:pt x="7396" y="12314"/>
                    <a:pt x="7456" y="12292"/>
                    <a:pt x="7507" y="12241"/>
                  </a:cubicBezTo>
                  <a:cubicBezTo>
                    <a:pt x="7786" y="11962"/>
                    <a:pt x="8158" y="11775"/>
                    <a:pt x="8530" y="11775"/>
                  </a:cubicBezTo>
                  <a:cubicBezTo>
                    <a:pt x="8965" y="11775"/>
                    <a:pt x="9399" y="11993"/>
                    <a:pt x="9647" y="12334"/>
                  </a:cubicBezTo>
                  <a:cubicBezTo>
                    <a:pt x="9709" y="12427"/>
                    <a:pt x="9771" y="12458"/>
                    <a:pt x="9864" y="12458"/>
                  </a:cubicBezTo>
                  <a:cubicBezTo>
                    <a:pt x="9926" y="12458"/>
                    <a:pt x="9988" y="12427"/>
                    <a:pt x="10019" y="12396"/>
                  </a:cubicBezTo>
                  <a:cubicBezTo>
                    <a:pt x="10143" y="12303"/>
                    <a:pt x="10174" y="12148"/>
                    <a:pt x="10081" y="12024"/>
                  </a:cubicBezTo>
                  <a:cubicBezTo>
                    <a:pt x="9771" y="11589"/>
                    <a:pt x="9275" y="11310"/>
                    <a:pt x="8747" y="11248"/>
                  </a:cubicBezTo>
                  <a:lnTo>
                    <a:pt x="8437" y="10380"/>
                  </a:lnTo>
                  <a:cubicBezTo>
                    <a:pt x="8810" y="10193"/>
                    <a:pt x="9182" y="9976"/>
                    <a:pt x="9554" y="9759"/>
                  </a:cubicBezTo>
                  <a:cubicBezTo>
                    <a:pt x="10112" y="9387"/>
                    <a:pt x="10609" y="8922"/>
                    <a:pt x="10981" y="8363"/>
                  </a:cubicBezTo>
                  <a:cubicBezTo>
                    <a:pt x="11446" y="7588"/>
                    <a:pt x="11663" y="6688"/>
                    <a:pt x="11601" y="5820"/>
                  </a:cubicBezTo>
                  <a:cubicBezTo>
                    <a:pt x="11570" y="5479"/>
                    <a:pt x="11508" y="5137"/>
                    <a:pt x="11353" y="4827"/>
                  </a:cubicBezTo>
                  <a:cubicBezTo>
                    <a:pt x="11446" y="4765"/>
                    <a:pt x="11539" y="4703"/>
                    <a:pt x="11601" y="4641"/>
                  </a:cubicBezTo>
                  <a:cubicBezTo>
                    <a:pt x="11942" y="4548"/>
                    <a:pt x="12222" y="4393"/>
                    <a:pt x="12501" y="4176"/>
                  </a:cubicBezTo>
                  <a:lnTo>
                    <a:pt x="12749" y="4920"/>
                  </a:lnTo>
                  <a:cubicBezTo>
                    <a:pt x="12791" y="5026"/>
                    <a:pt x="12905" y="5088"/>
                    <a:pt x="13012" y="5088"/>
                  </a:cubicBezTo>
                  <a:cubicBezTo>
                    <a:pt x="13063" y="5088"/>
                    <a:pt x="13112" y="5074"/>
                    <a:pt x="13152" y="5044"/>
                  </a:cubicBezTo>
                  <a:cubicBezTo>
                    <a:pt x="13493" y="4827"/>
                    <a:pt x="13773" y="4486"/>
                    <a:pt x="13897" y="4114"/>
                  </a:cubicBezTo>
                  <a:cubicBezTo>
                    <a:pt x="14021" y="3586"/>
                    <a:pt x="13928" y="3028"/>
                    <a:pt x="13586" y="2594"/>
                  </a:cubicBezTo>
                  <a:lnTo>
                    <a:pt x="13555" y="2594"/>
                  </a:lnTo>
                  <a:cubicBezTo>
                    <a:pt x="13276" y="2191"/>
                    <a:pt x="12873" y="1880"/>
                    <a:pt x="12439" y="1663"/>
                  </a:cubicBezTo>
                  <a:cubicBezTo>
                    <a:pt x="12253" y="1198"/>
                    <a:pt x="11911" y="764"/>
                    <a:pt x="11508" y="484"/>
                  </a:cubicBezTo>
                  <a:cubicBezTo>
                    <a:pt x="11034" y="150"/>
                    <a:pt x="10518" y="1"/>
                    <a:pt x="10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938038" y="3280540"/>
              <a:ext cx="17581" cy="15262"/>
            </a:xfrm>
            <a:custGeom>
              <a:avLst/>
              <a:gdLst/>
              <a:ahLst/>
              <a:cxnLst/>
              <a:rect l="l" t="t" r="r" b="b"/>
              <a:pathLst>
                <a:path w="652" h="566" extrusionOk="0">
                  <a:moveTo>
                    <a:pt x="373" y="1"/>
                  </a:moveTo>
                  <a:cubicBezTo>
                    <a:pt x="125" y="1"/>
                    <a:pt x="1" y="311"/>
                    <a:pt x="187" y="497"/>
                  </a:cubicBezTo>
                  <a:cubicBezTo>
                    <a:pt x="243" y="544"/>
                    <a:pt x="308" y="565"/>
                    <a:pt x="371" y="565"/>
                  </a:cubicBezTo>
                  <a:cubicBezTo>
                    <a:pt x="517" y="565"/>
                    <a:pt x="652" y="453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926966" y="2702700"/>
            <a:ext cx="383119" cy="377456"/>
            <a:chOff x="7216499" y="1372362"/>
            <a:chExt cx="383119" cy="377456"/>
          </a:xfrm>
        </p:grpSpPr>
        <p:sp>
          <p:nvSpPr>
            <p:cNvPr id="327" name="Google Shape;327;p32"/>
            <p:cNvSpPr/>
            <p:nvPr/>
          </p:nvSpPr>
          <p:spPr>
            <a:xfrm>
              <a:off x="7216499" y="1372362"/>
              <a:ext cx="383119" cy="377456"/>
            </a:xfrm>
            <a:custGeom>
              <a:avLst/>
              <a:gdLst/>
              <a:ahLst/>
              <a:cxnLst/>
              <a:rect l="l" t="t" r="r" b="b"/>
              <a:pathLst>
                <a:path w="14208" h="13998" extrusionOk="0">
                  <a:moveTo>
                    <a:pt x="2172" y="8169"/>
                  </a:moveTo>
                  <a:cubicBezTo>
                    <a:pt x="2668" y="8231"/>
                    <a:pt x="3133" y="8355"/>
                    <a:pt x="3567" y="8541"/>
                  </a:cubicBezTo>
                  <a:cubicBezTo>
                    <a:pt x="3412" y="8789"/>
                    <a:pt x="3257" y="9038"/>
                    <a:pt x="3102" y="9286"/>
                  </a:cubicBezTo>
                  <a:cubicBezTo>
                    <a:pt x="2854" y="9162"/>
                    <a:pt x="2606" y="9100"/>
                    <a:pt x="2327" y="9007"/>
                  </a:cubicBezTo>
                  <a:cubicBezTo>
                    <a:pt x="2172" y="8976"/>
                    <a:pt x="2048" y="8945"/>
                    <a:pt x="1892" y="8913"/>
                  </a:cubicBezTo>
                  <a:cubicBezTo>
                    <a:pt x="1985" y="8665"/>
                    <a:pt x="2079" y="8417"/>
                    <a:pt x="2172" y="8169"/>
                  </a:cubicBezTo>
                  <a:close/>
                  <a:moveTo>
                    <a:pt x="1737" y="9410"/>
                  </a:moveTo>
                  <a:cubicBezTo>
                    <a:pt x="2110" y="9503"/>
                    <a:pt x="2482" y="9596"/>
                    <a:pt x="2823" y="9751"/>
                  </a:cubicBezTo>
                  <a:cubicBezTo>
                    <a:pt x="2699" y="9968"/>
                    <a:pt x="2606" y="10185"/>
                    <a:pt x="2482" y="10402"/>
                  </a:cubicBezTo>
                  <a:cubicBezTo>
                    <a:pt x="2172" y="10309"/>
                    <a:pt x="1861" y="10247"/>
                    <a:pt x="1520" y="10185"/>
                  </a:cubicBezTo>
                  <a:cubicBezTo>
                    <a:pt x="1582" y="9937"/>
                    <a:pt x="1644" y="9689"/>
                    <a:pt x="1737" y="9410"/>
                  </a:cubicBezTo>
                  <a:close/>
                  <a:moveTo>
                    <a:pt x="1396" y="10713"/>
                  </a:moveTo>
                  <a:cubicBezTo>
                    <a:pt x="1675" y="10775"/>
                    <a:pt x="1985" y="10837"/>
                    <a:pt x="2265" y="10899"/>
                  </a:cubicBezTo>
                  <a:cubicBezTo>
                    <a:pt x="2141" y="11240"/>
                    <a:pt x="2016" y="11581"/>
                    <a:pt x="1892" y="11922"/>
                  </a:cubicBezTo>
                  <a:cubicBezTo>
                    <a:pt x="1737" y="11860"/>
                    <a:pt x="1551" y="11798"/>
                    <a:pt x="1365" y="11798"/>
                  </a:cubicBezTo>
                  <a:lnTo>
                    <a:pt x="1210" y="11798"/>
                  </a:lnTo>
                  <a:cubicBezTo>
                    <a:pt x="1272" y="11426"/>
                    <a:pt x="1334" y="11085"/>
                    <a:pt x="1396" y="10713"/>
                  </a:cubicBezTo>
                  <a:close/>
                  <a:moveTo>
                    <a:pt x="4033" y="8820"/>
                  </a:moveTo>
                  <a:cubicBezTo>
                    <a:pt x="4529" y="9255"/>
                    <a:pt x="4746" y="9875"/>
                    <a:pt x="4715" y="10526"/>
                  </a:cubicBezTo>
                  <a:cubicBezTo>
                    <a:pt x="4746" y="11023"/>
                    <a:pt x="4560" y="11519"/>
                    <a:pt x="4157" y="11860"/>
                  </a:cubicBezTo>
                  <a:cubicBezTo>
                    <a:pt x="3792" y="12161"/>
                    <a:pt x="3294" y="12224"/>
                    <a:pt x="2878" y="12224"/>
                  </a:cubicBezTo>
                  <a:cubicBezTo>
                    <a:pt x="2692" y="12224"/>
                    <a:pt x="2523" y="12211"/>
                    <a:pt x="2389" y="12202"/>
                  </a:cubicBezTo>
                  <a:cubicBezTo>
                    <a:pt x="2513" y="11736"/>
                    <a:pt x="2699" y="11302"/>
                    <a:pt x="2885" y="10868"/>
                  </a:cubicBezTo>
                  <a:cubicBezTo>
                    <a:pt x="3040" y="10464"/>
                    <a:pt x="3226" y="10123"/>
                    <a:pt x="3443" y="9751"/>
                  </a:cubicBezTo>
                  <a:cubicBezTo>
                    <a:pt x="3630" y="9441"/>
                    <a:pt x="3847" y="9131"/>
                    <a:pt x="4033" y="8820"/>
                  </a:cubicBezTo>
                  <a:close/>
                  <a:moveTo>
                    <a:pt x="1372" y="12353"/>
                  </a:moveTo>
                  <a:cubicBezTo>
                    <a:pt x="1653" y="12353"/>
                    <a:pt x="1923" y="12569"/>
                    <a:pt x="1923" y="12884"/>
                  </a:cubicBezTo>
                  <a:cubicBezTo>
                    <a:pt x="1923" y="13194"/>
                    <a:pt x="1675" y="13442"/>
                    <a:pt x="1365" y="13442"/>
                  </a:cubicBezTo>
                  <a:cubicBezTo>
                    <a:pt x="900" y="13442"/>
                    <a:pt x="652" y="12853"/>
                    <a:pt x="993" y="12512"/>
                  </a:cubicBezTo>
                  <a:cubicBezTo>
                    <a:pt x="1103" y="12402"/>
                    <a:pt x="1239" y="12353"/>
                    <a:pt x="1372" y="12353"/>
                  </a:cubicBezTo>
                  <a:close/>
                  <a:moveTo>
                    <a:pt x="12319" y="0"/>
                  </a:moveTo>
                  <a:cubicBezTo>
                    <a:pt x="12174" y="0"/>
                    <a:pt x="12027" y="14"/>
                    <a:pt x="11881" y="42"/>
                  </a:cubicBezTo>
                  <a:cubicBezTo>
                    <a:pt x="11819" y="42"/>
                    <a:pt x="10919" y="135"/>
                    <a:pt x="10857" y="166"/>
                  </a:cubicBezTo>
                  <a:cubicBezTo>
                    <a:pt x="10795" y="166"/>
                    <a:pt x="10733" y="228"/>
                    <a:pt x="10671" y="259"/>
                  </a:cubicBezTo>
                  <a:cubicBezTo>
                    <a:pt x="10640" y="321"/>
                    <a:pt x="10609" y="414"/>
                    <a:pt x="10640" y="476"/>
                  </a:cubicBezTo>
                  <a:cubicBezTo>
                    <a:pt x="10671" y="600"/>
                    <a:pt x="10764" y="693"/>
                    <a:pt x="10919" y="693"/>
                  </a:cubicBezTo>
                  <a:lnTo>
                    <a:pt x="10950" y="693"/>
                  </a:lnTo>
                  <a:lnTo>
                    <a:pt x="11943" y="569"/>
                  </a:lnTo>
                  <a:cubicBezTo>
                    <a:pt x="12051" y="549"/>
                    <a:pt x="12159" y="539"/>
                    <a:pt x="12266" y="539"/>
                  </a:cubicBezTo>
                  <a:cubicBezTo>
                    <a:pt x="12649" y="539"/>
                    <a:pt x="13016" y="668"/>
                    <a:pt x="13308" y="911"/>
                  </a:cubicBezTo>
                  <a:cubicBezTo>
                    <a:pt x="13525" y="1066"/>
                    <a:pt x="13649" y="1314"/>
                    <a:pt x="13680" y="1562"/>
                  </a:cubicBezTo>
                  <a:cubicBezTo>
                    <a:pt x="13640" y="1560"/>
                    <a:pt x="13600" y="1559"/>
                    <a:pt x="13560" y="1559"/>
                  </a:cubicBezTo>
                  <a:cubicBezTo>
                    <a:pt x="13042" y="1559"/>
                    <a:pt x="12532" y="1744"/>
                    <a:pt x="12129" y="2089"/>
                  </a:cubicBezTo>
                  <a:cubicBezTo>
                    <a:pt x="11664" y="2586"/>
                    <a:pt x="11695" y="3268"/>
                    <a:pt x="11726" y="4012"/>
                  </a:cubicBezTo>
                  <a:lnTo>
                    <a:pt x="11726" y="4354"/>
                  </a:lnTo>
                  <a:cubicBezTo>
                    <a:pt x="11227" y="4231"/>
                    <a:pt x="10723" y="4171"/>
                    <a:pt x="10223" y="4171"/>
                  </a:cubicBezTo>
                  <a:cubicBezTo>
                    <a:pt x="8449" y="4171"/>
                    <a:pt x="6725" y="4922"/>
                    <a:pt x="5491" y="6277"/>
                  </a:cubicBezTo>
                  <a:cubicBezTo>
                    <a:pt x="4901" y="6835"/>
                    <a:pt x="4343" y="7425"/>
                    <a:pt x="3878" y="8045"/>
                  </a:cubicBezTo>
                  <a:cubicBezTo>
                    <a:pt x="3412" y="7828"/>
                    <a:pt x="2885" y="7704"/>
                    <a:pt x="2389" y="7611"/>
                  </a:cubicBezTo>
                  <a:cubicBezTo>
                    <a:pt x="2823" y="6649"/>
                    <a:pt x="3350" y="5750"/>
                    <a:pt x="4002" y="4912"/>
                  </a:cubicBezTo>
                  <a:cubicBezTo>
                    <a:pt x="4839" y="3826"/>
                    <a:pt x="5894" y="2896"/>
                    <a:pt x="7073" y="2182"/>
                  </a:cubicBezTo>
                  <a:lnTo>
                    <a:pt x="7786" y="2803"/>
                  </a:lnTo>
                  <a:cubicBezTo>
                    <a:pt x="7841" y="2839"/>
                    <a:pt x="7906" y="2854"/>
                    <a:pt x="7969" y="2854"/>
                  </a:cubicBezTo>
                  <a:cubicBezTo>
                    <a:pt x="8014" y="2854"/>
                    <a:pt x="8058" y="2847"/>
                    <a:pt x="8096" y="2834"/>
                  </a:cubicBezTo>
                  <a:cubicBezTo>
                    <a:pt x="8189" y="2803"/>
                    <a:pt x="8251" y="2679"/>
                    <a:pt x="8251" y="2586"/>
                  </a:cubicBezTo>
                  <a:lnTo>
                    <a:pt x="8251" y="1562"/>
                  </a:lnTo>
                  <a:lnTo>
                    <a:pt x="8624" y="1376"/>
                  </a:lnTo>
                  <a:cubicBezTo>
                    <a:pt x="8779" y="1314"/>
                    <a:pt x="8841" y="1159"/>
                    <a:pt x="8779" y="1004"/>
                  </a:cubicBezTo>
                  <a:cubicBezTo>
                    <a:pt x="8733" y="913"/>
                    <a:pt x="8638" y="855"/>
                    <a:pt x="8529" y="855"/>
                  </a:cubicBezTo>
                  <a:cubicBezTo>
                    <a:pt x="8490" y="855"/>
                    <a:pt x="8448" y="863"/>
                    <a:pt x="8406" y="880"/>
                  </a:cubicBezTo>
                  <a:cubicBezTo>
                    <a:pt x="8251" y="942"/>
                    <a:pt x="7848" y="1128"/>
                    <a:pt x="7848" y="1159"/>
                  </a:cubicBezTo>
                  <a:cubicBezTo>
                    <a:pt x="7755" y="1190"/>
                    <a:pt x="7693" y="1283"/>
                    <a:pt x="7693" y="1407"/>
                  </a:cubicBezTo>
                  <a:lnTo>
                    <a:pt x="7693" y="1996"/>
                  </a:lnTo>
                  <a:lnTo>
                    <a:pt x="7259" y="1624"/>
                  </a:lnTo>
                  <a:cubicBezTo>
                    <a:pt x="7212" y="1593"/>
                    <a:pt x="7158" y="1577"/>
                    <a:pt x="7104" y="1577"/>
                  </a:cubicBezTo>
                  <a:cubicBezTo>
                    <a:pt x="7049" y="1577"/>
                    <a:pt x="6995" y="1593"/>
                    <a:pt x="6949" y="1624"/>
                  </a:cubicBezTo>
                  <a:cubicBezTo>
                    <a:pt x="5646" y="2368"/>
                    <a:pt x="4498" y="3361"/>
                    <a:pt x="3567" y="4571"/>
                  </a:cubicBezTo>
                  <a:cubicBezTo>
                    <a:pt x="2854" y="5470"/>
                    <a:pt x="2265" y="6463"/>
                    <a:pt x="1799" y="7518"/>
                  </a:cubicBezTo>
                  <a:cubicBezTo>
                    <a:pt x="1117" y="7394"/>
                    <a:pt x="807" y="7269"/>
                    <a:pt x="807" y="6959"/>
                  </a:cubicBezTo>
                  <a:cubicBezTo>
                    <a:pt x="807" y="6463"/>
                    <a:pt x="900" y="6246"/>
                    <a:pt x="1024" y="6184"/>
                  </a:cubicBezTo>
                  <a:cubicBezTo>
                    <a:pt x="1034" y="6180"/>
                    <a:pt x="1044" y="6179"/>
                    <a:pt x="1056" y="6179"/>
                  </a:cubicBezTo>
                  <a:cubicBezTo>
                    <a:pt x="1148" y="6179"/>
                    <a:pt x="1272" y="6287"/>
                    <a:pt x="1272" y="6370"/>
                  </a:cubicBezTo>
                  <a:cubicBezTo>
                    <a:pt x="1272" y="6545"/>
                    <a:pt x="1402" y="6630"/>
                    <a:pt x="1533" y="6630"/>
                  </a:cubicBezTo>
                  <a:cubicBezTo>
                    <a:pt x="1658" y="6630"/>
                    <a:pt x="1784" y="6552"/>
                    <a:pt x="1799" y="6401"/>
                  </a:cubicBezTo>
                  <a:cubicBezTo>
                    <a:pt x="1799" y="6122"/>
                    <a:pt x="1675" y="5874"/>
                    <a:pt x="1458" y="5750"/>
                  </a:cubicBezTo>
                  <a:cubicBezTo>
                    <a:pt x="1344" y="5668"/>
                    <a:pt x="1212" y="5629"/>
                    <a:pt x="1081" y="5629"/>
                  </a:cubicBezTo>
                  <a:cubicBezTo>
                    <a:pt x="964" y="5629"/>
                    <a:pt x="847" y="5660"/>
                    <a:pt x="745" y="5719"/>
                  </a:cubicBezTo>
                  <a:cubicBezTo>
                    <a:pt x="528" y="5843"/>
                    <a:pt x="248" y="6153"/>
                    <a:pt x="248" y="6990"/>
                  </a:cubicBezTo>
                  <a:cubicBezTo>
                    <a:pt x="248" y="7363"/>
                    <a:pt x="497" y="7735"/>
                    <a:pt x="869" y="7859"/>
                  </a:cubicBezTo>
                  <a:cubicBezTo>
                    <a:pt x="1086" y="7952"/>
                    <a:pt x="1334" y="8014"/>
                    <a:pt x="1582" y="8045"/>
                  </a:cubicBezTo>
                  <a:cubicBezTo>
                    <a:pt x="1458" y="8386"/>
                    <a:pt x="1365" y="8696"/>
                    <a:pt x="1241" y="9038"/>
                  </a:cubicBezTo>
                  <a:cubicBezTo>
                    <a:pt x="1117" y="9472"/>
                    <a:pt x="993" y="9906"/>
                    <a:pt x="900" y="10371"/>
                  </a:cubicBezTo>
                  <a:cubicBezTo>
                    <a:pt x="745" y="10930"/>
                    <a:pt x="652" y="11519"/>
                    <a:pt x="590" y="12077"/>
                  </a:cubicBezTo>
                  <a:cubicBezTo>
                    <a:pt x="0" y="12636"/>
                    <a:pt x="186" y="13597"/>
                    <a:pt x="900" y="13908"/>
                  </a:cubicBezTo>
                  <a:cubicBezTo>
                    <a:pt x="1041" y="13969"/>
                    <a:pt x="1188" y="13998"/>
                    <a:pt x="1331" y="13998"/>
                  </a:cubicBezTo>
                  <a:cubicBezTo>
                    <a:pt x="1911" y="13998"/>
                    <a:pt x="2445" y="13530"/>
                    <a:pt x="2420" y="12884"/>
                  </a:cubicBezTo>
                  <a:cubicBezTo>
                    <a:pt x="2451" y="12853"/>
                    <a:pt x="2451" y="12791"/>
                    <a:pt x="2420" y="12760"/>
                  </a:cubicBezTo>
                  <a:lnTo>
                    <a:pt x="2823" y="12760"/>
                  </a:lnTo>
                  <a:cubicBezTo>
                    <a:pt x="2866" y="12762"/>
                    <a:pt x="2908" y="12763"/>
                    <a:pt x="2951" y="12763"/>
                  </a:cubicBezTo>
                  <a:cubicBezTo>
                    <a:pt x="3497" y="12763"/>
                    <a:pt x="4035" y="12580"/>
                    <a:pt x="4467" y="12264"/>
                  </a:cubicBezTo>
                  <a:cubicBezTo>
                    <a:pt x="4994" y="11829"/>
                    <a:pt x="5243" y="11178"/>
                    <a:pt x="5211" y="10495"/>
                  </a:cubicBezTo>
                  <a:cubicBezTo>
                    <a:pt x="5274" y="9689"/>
                    <a:pt x="4932" y="8882"/>
                    <a:pt x="4312" y="8355"/>
                  </a:cubicBezTo>
                  <a:cubicBezTo>
                    <a:pt x="4777" y="7735"/>
                    <a:pt x="5274" y="7176"/>
                    <a:pt x="5863" y="6680"/>
                  </a:cubicBezTo>
                  <a:cubicBezTo>
                    <a:pt x="7228" y="5470"/>
                    <a:pt x="8531" y="4881"/>
                    <a:pt x="10051" y="4695"/>
                  </a:cubicBezTo>
                  <a:cubicBezTo>
                    <a:pt x="10702" y="4726"/>
                    <a:pt x="11322" y="4788"/>
                    <a:pt x="11943" y="4943"/>
                  </a:cubicBezTo>
                  <a:cubicBezTo>
                    <a:pt x="12036" y="4943"/>
                    <a:pt x="12098" y="4943"/>
                    <a:pt x="12160" y="4881"/>
                  </a:cubicBezTo>
                  <a:cubicBezTo>
                    <a:pt x="12253" y="4819"/>
                    <a:pt x="12284" y="4757"/>
                    <a:pt x="12284" y="4664"/>
                  </a:cubicBezTo>
                  <a:cubicBezTo>
                    <a:pt x="12284" y="4416"/>
                    <a:pt x="12284" y="4199"/>
                    <a:pt x="12253" y="3950"/>
                  </a:cubicBezTo>
                  <a:cubicBezTo>
                    <a:pt x="12222" y="3330"/>
                    <a:pt x="12191" y="2772"/>
                    <a:pt x="12470" y="2462"/>
                  </a:cubicBezTo>
                  <a:cubicBezTo>
                    <a:pt x="12749" y="2151"/>
                    <a:pt x="13183" y="2089"/>
                    <a:pt x="13928" y="2089"/>
                  </a:cubicBezTo>
                  <a:cubicBezTo>
                    <a:pt x="14083" y="2089"/>
                    <a:pt x="14207" y="1965"/>
                    <a:pt x="14207" y="1810"/>
                  </a:cubicBezTo>
                  <a:cubicBezTo>
                    <a:pt x="14207" y="1283"/>
                    <a:pt x="14021" y="817"/>
                    <a:pt x="13649" y="476"/>
                  </a:cubicBezTo>
                  <a:lnTo>
                    <a:pt x="13680" y="476"/>
                  </a:lnTo>
                  <a:cubicBezTo>
                    <a:pt x="13295" y="164"/>
                    <a:pt x="12817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365373" y="1468007"/>
              <a:ext cx="47701" cy="35971"/>
            </a:xfrm>
            <a:custGeom>
              <a:avLst/>
              <a:gdLst/>
              <a:ahLst/>
              <a:cxnLst/>
              <a:rect l="l" t="t" r="r" b="b"/>
              <a:pathLst>
                <a:path w="1769" h="1334" extrusionOk="0">
                  <a:moveTo>
                    <a:pt x="1428" y="0"/>
                  </a:moveTo>
                  <a:cubicBezTo>
                    <a:pt x="1366" y="0"/>
                    <a:pt x="1335" y="31"/>
                    <a:pt x="1303" y="31"/>
                  </a:cubicBezTo>
                  <a:cubicBezTo>
                    <a:pt x="900" y="279"/>
                    <a:pt x="497" y="528"/>
                    <a:pt x="125" y="838"/>
                  </a:cubicBezTo>
                  <a:cubicBezTo>
                    <a:pt x="63" y="869"/>
                    <a:pt x="32" y="931"/>
                    <a:pt x="32" y="1024"/>
                  </a:cubicBezTo>
                  <a:cubicBezTo>
                    <a:pt x="1" y="1179"/>
                    <a:pt x="125" y="1334"/>
                    <a:pt x="311" y="1334"/>
                  </a:cubicBezTo>
                  <a:cubicBezTo>
                    <a:pt x="373" y="1303"/>
                    <a:pt x="435" y="1303"/>
                    <a:pt x="466" y="1272"/>
                  </a:cubicBezTo>
                  <a:cubicBezTo>
                    <a:pt x="714" y="1055"/>
                    <a:pt x="962" y="869"/>
                    <a:pt x="1241" y="714"/>
                  </a:cubicBezTo>
                  <a:lnTo>
                    <a:pt x="1490" y="559"/>
                  </a:lnTo>
                  <a:lnTo>
                    <a:pt x="1552" y="528"/>
                  </a:lnTo>
                  <a:cubicBezTo>
                    <a:pt x="1707" y="465"/>
                    <a:pt x="1769" y="279"/>
                    <a:pt x="1676" y="124"/>
                  </a:cubicBezTo>
                  <a:cubicBezTo>
                    <a:pt x="1614" y="31"/>
                    <a:pt x="152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340296" y="1512337"/>
              <a:ext cx="17581" cy="15073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0"/>
                  </a:moveTo>
                  <a:cubicBezTo>
                    <a:pt x="93" y="0"/>
                    <a:pt x="0" y="372"/>
                    <a:pt x="217" y="496"/>
                  </a:cubicBezTo>
                  <a:cubicBezTo>
                    <a:pt x="279" y="528"/>
                    <a:pt x="310" y="559"/>
                    <a:pt x="372" y="559"/>
                  </a:cubicBezTo>
                  <a:cubicBezTo>
                    <a:pt x="465" y="559"/>
                    <a:pt x="558" y="528"/>
                    <a:pt x="589" y="434"/>
                  </a:cubicBezTo>
                  <a:cubicBezTo>
                    <a:pt x="652" y="372"/>
                    <a:pt x="652" y="310"/>
                    <a:pt x="652" y="248"/>
                  </a:cubicBezTo>
                  <a:cubicBezTo>
                    <a:pt x="620" y="155"/>
                    <a:pt x="589" y="93"/>
                    <a:pt x="527" y="62"/>
                  </a:cubicBezTo>
                  <a:cubicBezTo>
                    <a:pt x="496" y="31"/>
                    <a:pt x="43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470779" y="1384631"/>
              <a:ext cx="15909" cy="13968"/>
            </a:xfrm>
            <a:custGeom>
              <a:avLst/>
              <a:gdLst/>
              <a:ahLst/>
              <a:cxnLst/>
              <a:rect l="l" t="t" r="r" b="b"/>
              <a:pathLst>
                <a:path w="590" h="518" extrusionOk="0">
                  <a:moveTo>
                    <a:pt x="306" y="1"/>
                  </a:moveTo>
                  <a:cubicBezTo>
                    <a:pt x="274" y="1"/>
                    <a:pt x="243" y="8"/>
                    <a:pt x="217" y="21"/>
                  </a:cubicBezTo>
                  <a:cubicBezTo>
                    <a:pt x="124" y="21"/>
                    <a:pt x="62" y="83"/>
                    <a:pt x="31" y="145"/>
                  </a:cubicBezTo>
                  <a:cubicBezTo>
                    <a:pt x="0" y="207"/>
                    <a:pt x="0" y="269"/>
                    <a:pt x="31" y="331"/>
                  </a:cubicBezTo>
                  <a:cubicBezTo>
                    <a:pt x="31" y="394"/>
                    <a:pt x="62" y="456"/>
                    <a:pt x="124" y="487"/>
                  </a:cubicBezTo>
                  <a:cubicBezTo>
                    <a:pt x="155" y="518"/>
                    <a:pt x="217" y="518"/>
                    <a:pt x="279" y="518"/>
                  </a:cubicBezTo>
                  <a:lnTo>
                    <a:pt x="372" y="518"/>
                  </a:lnTo>
                  <a:cubicBezTo>
                    <a:pt x="496" y="487"/>
                    <a:pt x="589" y="331"/>
                    <a:pt x="558" y="176"/>
                  </a:cubicBezTo>
                  <a:cubicBezTo>
                    <a:pt x="527" y="145"/>
                    <a:pt x="496" y="83"/>
                    <a:pt x="434" y="52"/>
                  </a:cubicBezTo>
                  <a:cubicBezTo>
                    <a:pt x="398" y="16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772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156413" y="237890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William </a:t>
            </a:r>
            <a:r>
              <a:rPr lang="hr-HR" dirty="0" err="1"/>
              <a:t>Kidd</a:t>
            </a:r>
            <a:endParaRPr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127262" y="1383100"/>
            <a:ext cx="85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4</a:t>
            </a:r>
            <a:endParaRPr dirty="0"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5575" y="760678"/>
            <a:ext cx="1782000" cy="363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8DC9252F-7C54-68AE-E80D-9791801A5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91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4305" y="1517151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45308" y="700336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215567" y="252448"/>
            <a:ext cx="1253599" cy="13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William Kidd - Ship, Death &amp; Facts">
            <a:extLst>
              <a:ext uri="{FF2B5EF4-FFF2-40B4-BE49-F238E27FC236}">
                <a16:creationId xmlns:a16="http://schemas.microsoft.com/office/drawing/2014/main" id="{97CF3B0B-9EB7-E27F-4B89-1DFDBA0A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11" y="1118360"/>
            <a:ext cx="3356490" cy="33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624EE454-3AB0-C2CF-A2D2-E372D0B3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68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William </a:t>
            </a:r>
            <a:r>
              <a:rPr lang="hr-HR" dirty="0" err="1"/>
              <a:t>Kidd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2"/>
          </p:nvPr>
        </p:nvSpPr>
        <p:spPr>
          <a:xfrm>
            <a:off x="1765850" y="997445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Tko?</a:t>
            </a:r>
            <a:endParaRPr dirty="0"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1683876" y="1322744"/>
            <a:ext cx="3663000" cy="844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Kapetan </a:t>
            </a:r>
            <a:r>
              <a:rPr lang="hr-HR" dirty="0" err="1"/>
              <a:t>Kidd</a:t>
            </a:r>
            <a:r>
              <a:rPr lang="hr-HR" dirty="0"/>
              <a:t>, bio je škotski gusar koji je djelovao u 17. i 18.st. Pljačkao je trgovačke brodove u Indijskom oceanu i Karibima.</a:t>
            </a:r>
            <a:endParaRPr dirty="0"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3"/>
          </p:nvPr>
        </p:nvSpPr>
        <p:spPr>
          <a:xfrm>
            <a:off x="1683876" y="2234712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Uspjesi</a:t>
            </a:r>
            <a:endParaRPr dirty="0"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4"/>
          </p:nvPr>
        </p:nvSpPr>
        <p:spPr>
          <a:xfrm>
            <a:off x="1683876" y="2595061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Najpoznatiji je po svojoj neuspjeloj potrazi za blagom. Najveći uspjeh koji je postigao bio je kada je zaplijenio trgovačke brodove francuskog </a:t>
            </a:r>
            <a:r>
              <a:rPr lang="hr-HR" dirty="0" err="1"/>
              <a:t>Istočnoindijskog</a:t>
            </a:r>
            <a:r>
              <a:rPr lang="hr-HR" dirty="0"/>
              <a:t> društva.</a:t>
            </a:r>
            <a:endParaRPr dirty="0"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5"/>
          </p:nvPr>
        </p:nvSpPr>
        <p:spPr>
          <a:xfrm>
            <a:off x="1812997" y="363542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Smrt</a:t>
            </a:r>
            <a:endParaRPr dirty="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6"/>
          </p:nvPr>
        </p:nvSpPr>
        <p:spPr>
          <a:xfrm>
            <a:off x="1706162" y="3961021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Javno je obješen u Londonu 23.5.1701. nakon što je osuđen za piratstvo.</a:t>
            </a:r>
            <a:endParaRPr dirty="0"/>
          </a:p>
        </p:txBody>
      </p:sp>
      <p:sp>
        <p:nvSpPr>
          <p:cNvPr id="310" name="Google Shape;310;p32"/>
          <p:cNvSpPr/>
          <p:nvPr/>
        </p:nvSpPr>
        <p:spPr>
          <a:xfrm>
            <a:off x="713225" y="13399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713225" y="24861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713225" y="36323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75" y="1082675"/>
            <a:ext cx="3083226" cy="3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497" y="886375"/>
            <a:ext cx="465836" cy="1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2"/>
          <p:cNvGrpSpPr/>
          <p:nvPr/>
        </p:nvGrpSpPr>
        <p:grpSpPr>
          <a:xfrm>
            <a:off x="1029851" y="1625458"/>
            <a:ext cx="177349" cy="375595"/>
            <a:chOff x="3254289" y="3777371"/>
            <a:chExt cx="177349" cy="375595"/>
          </a:xfrm>
        </p:grpSpPr>
        <p:sp>
          <p:nvSpPr>
            <p:cNvPr id="316" name="Google Shape;316;p32"/>
            <p:cNvSpPr/>
            <p:nvPr/>
          </p:nvSpPr>
          <p:spPr>
            <a:xfrm>
              <a:off x="3254289" y="3777371"/>
              <a:ext cx="177349" cy="375595"/>
            </a:xfrm>
            <a:custGeom>
              <a:avLst/>
              <a:gdLst/>
              <a:ahLst/>
              <a:cxnLst/>
              <a:rect l="l" t="t" r="r" b="b"/>
              <a:pathLst>
                <a:path w="6577" h="13929" extrusionOk="0">
                  <a:moveTo>
                    <a:pt x="6018" y="559"/>
                  </a:moveTo>
                  <a:lnTo>
                    <a:pt x="6018" y="1118"/>
                  </a:lnTo>
                  <a:lnTo>
                    <a:pt x="4499" y="1118"/>
                  </a:lnTo>
                  <a:cubicBezTo>
                    <a:pt x="4126" y="1118"/>
                    <a:pt x="4126" y="1645"/>
                    <a:pt x="4499" y="1645"/>
                  </a:cubicBezTo>
                  <a:lnTo>
                    <a:pt x="6018" y="1645"/>
                  </a:lnTo>
                  <a:lnTo>
                    <a:pt x="6018" y="2203"/>
                  </a:lnTo>
                  <a:lnTo>
                    <a:pt x="559" y="2203"/>
                  </a:lnTo>
                  <a:lnTo>
                    <a:pt x="559" y="1645"/>
                  </a:lnTo>
                  <a:lnTo>
                    <a:pt x="2048" y="1645"/>
                  </a:lnTo>
                  <a:cubicBezTo>
                    <a:pt x="2389" y="1645"/>
                    <a:pt x="2389" y="1118"/>
                    <a:pt x="2048" y="1118"/>
                  </a:cubicBezTo>
                  <a:lnTo>
                    <a:pt x="559" y="1118"/>
                  </a:lnTo>
                  <a:lnTo>
                    <a:pt x="559" y="559"/>
                  </a:lnTo>
                  <a:close/>
                  <a:moveTo>
                    <a:pt x="3878" y="8779"/>
                  </a:moveTo>
                  <a:lnTo>
                    <a:pt x="3754" y="9338"/>
                  </a:lnTo>
                  <a:lnTo>
                    <a:pt x="2823" y="9338"/>
                  </a:lnTo>
                  <a:lnTo>
                    <a:pt x="2668" y="8779"/>
                  </a:lnTo>
                  <a:close/>
                  <a:moveTo>
                    <a:pt x="3692" y="9896"/>
                  </a:moveTo>
                  <a:lnTo>
                    <a:pt x="3692" y="11261"/>
                  </a:lnTo>
                  <a:lnTo>
                    <a:pt x="2886" y="11261"/>
                  </a:lnTo>
                  <a:lnTo>
                    <a:pt x="2886" y="9896"/>
                  </a:lnTo>
                  <a:close/>
                  <a:moveTo>
                    <a:pt x="3692" y="11788"/>
                  </a:moveTo>
                  <a:lnTo>
                    <a:pt x="3692" y="12315"/>
                  </a:lnTo>
                  <a:lnTo>
                    <a:pt x="2886" y="12315"/>
                  </a:lnTo>
                  <a:lnTo>
                    <a:pt x="2886" y="11788"/>
                  </a:lnTo>
                  <a:close/>
                  <a:moveTo>
                    <a:pt x="3847" y="12874"/>
                  </a:moveTo>
                  <a:lnTo>
                    <a:pt x="3847" y="13432"/>
                  </a:lnTo>
                  <a:lnTo>
                    <a:pt x="2730" y="13432"/>
                  </a:lnTo>
                  <a:lnTo>
                    <a:pt x="2730" y="12874"/>
                  </a:lnTo>
                  <a:close/>
                  <a:moveTo>
                    <a:pt x="280" y="1"/>
                  </a:moveTo>
                  <a:cubicBezTo>
                    <a:pt x="125" y="1"/>
                    <a:pt x="32" y="125"/>
                    <a:pt x="32" y="280"/>
                  </a:cubicBezTo>
                  <a:lnTo>
                    <a:pt x="32" y="4530"/>
                  </a:lnTo>
                  <a:cubicBezTo>
                    <a:pt x="1" y="4685"/>
                    <a:pt x="140" y="4762"/>
                    <a:pt x="284" y="4762"/>
                  </a:cubicBezTo>
                  <a:cubicBezTo>
                    <a:pt x="427" y="4762"/>
                    <a:pt x="575" y="4685"/>
                    <a:pt x="559" y="4530"/>
                  </a:cubicBezTo>
                  <a:lnTo>
                    <a:pt x="559" y="2731"/>
                  </a:lnTo>
                  <a:lnTo>
                    <a:pt x="6018" y="2731"/>
                  </a:lnTo>
                  <a:lnTo>
                    <a:pt x="6018" y="5739"/>
                  </a:lnTo>
                  <a:cubicBezTo>
                    <a:pt x="6018" y="6856"/>
                    <a:pt x="5088" y="7787"/>
                    <a:pt x="4188" y="8221"/>
                  </a:cubicBezTo>
                  <a:lnTo>
                    <a:pt x="2389" y="8221"/>
                  </a:lnTo>
                  <a:cubicBezTo>
                    <a:pt x="2017" y="8035"/>
                    <a:pt x="1707" y="7818"/>
                    <a:pt x="1397" y="7508"/>
                  </a:cubicBezTo>
                  <a:cubicBezTo>
                    <a:pt x="1179" y="7321"/>
                    <a:pt x="993" y="7073"/>
                    <a:pt x="869" y="6794"/>
                  </a:cubicBezTo>
                  <a:cubicBezTo>
                    <a:pt x="807" y="6701"/>
                    <a:pt x="714" y="6670"/>
                    <a:pt x="621" y="6670"/>
                  </a:cubicBezTo>
                  <a:cubicBezTo>
                    <a:pt x="559" y="6670"/>
                    <a:pt x="528" y="6670"/>
                    <a:pt x="497" y="6701"/>
                  </a:cubicBezTo>
                  <a:cubicBezTo>
                    <a:pt x="435" y="6732"/>
                    <a:pt x="373" y="6794"/>
                    <a:pt x="342" y="6856"/>
                  </a:cubicBezTo>
                  <a:cubicBezTo>
                    <a:pt x="342" y="6918"/>
                    <a:pt x="342" y="7011"/>
                    <a:pt x="373" y="7073"/>
                  </a:cubicBezTo>
                  <a:cubicBezTo>
                    <a:pt x="590" y="7445"/>
                    <a:pt x="838" y="7756"/>
                    <a:pt x="1179" y="8035"/>
                  </a:cubicBezTo>
                  <a:lnTo>
                    <a:pt x="1241" y="8097"/>
                  </a:lnTo>
                  <a:cubicBezTo>
                    <a:pt x="1521" y="8345"/>
                    <a:pt x="1800" y="8531"/>
                    <a:pt x="2110" y="8686"/>
                  </a:cubicBezTo>
                  <a:lnTo>
                    <a:pt x="2327" y="9617"/>
                  </a:lnTo>
                  <a:lnTo>
                    <a:pt x="2327" y="12346"/>
                  </a:lnTo>
                  <a:cubicBezTo>
                    <a:pt x="2265" y="12377"/>
                    <a:pt x="2203" y="12471"/>
                    <a:pt x="2203" y="12564"/>
                  </a:cubicBezTo>
                  <a:lnTo>
                    <a:pt x="2203" y="13649"/>
                  </a:lnTo>
                  <a:cubicBezTo>
                    <a:pt x="2203" y="13804"/>
                    <a:pt x="2327" y="13928"/>
                    <a:pt x="2482" y="13928"/>
                  </a:cubicBezTo>
                  <a:lnTo>
                    <a:pt x="4095" y="13928"/>
                  </a:lnTo>
                  <a:cubicBezTo>
                    <a:pt x="4250" y="13928"/>
                    <a:pt x="4374" y="13804"/>
                    <a:pt x="4374" y="13649"/>
                  </a:cubicBezTo>
                  <a:lnTo>
                    <a:pt x="4374" y="12564"/>
                  </a:lnTo>
                  <a:cubicBezTo>
                    <a:pt x="4374" y="12471"/>
                    <a:pt x="4312" y="12377"/>
                    <a:pt x="4250" y="12346"/>
                  </a:cubicBezTo>
                  <a:lnTo>
                    <a:pt x="4250" y="9617"/>
                  </a:lnTo>
                  <a:lnTo>
                    <a:pt x="4467" y="8686"/>
                  </a:lnTo>
                  <a:cubicBezTo>
                    <a:pt x="5026" y="8407"/>
                    <a:pt x="5491" y="8004"/>
                    <a:pt x="5894" y="7508"/>
                  </a:cubicBezTo>
                  <a:cubicBezTo>
                    <a:pt x="6298" y="7011"/>
                    <a:pt x="6546" y="6360"/>
                    <a:pt x="6577" y="5708"/>
                  </a:cubicBezTo>
                  <a:lnTo>
                    <a:pt x="6577" y="280"/>
                  </a:lnTo>
                  <a:cubicBezTo>
                    <a:pt x="6546" y="125"/>
                    <a:pt x="6453" y="1"/>
                    <a:pt x="6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332083" y="3806654"/>
              <a:ext cx="17581" cy="14993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255125" y="3925435"/>
              <a:ext cx="14264" cy="15073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0"/>
                  </a:moveTo>
                  <a:cubicBezTo>
                    <a:pt x="187" y="0"/>
                    <a:pt x="125" y="31"/>
                    <a:pt x="63" y="93"/>
                  </a:cubicBezTo>
                  <a:cubicBezTo>
                    <a:pt x="1" y="155"/>
                    <a:pt x="1" y="217"/>
                    <a:pt x="1" y="279"/>
                  </a:cubicBezTo>
                  <a:cubicBezTo>
                    <a:pt x="1" y="372"/>
                    <a:pt x="32" y="435"/>
                    <a:pt x="63" y="466"/>
                  </a:cubicBezTo>
                  <a:cubicBezTo>
                    <a:pt x="125" y="528"/>
                    <a:pt x="187" y="559"/>
                    <a:pt x="280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217"/>
                    <a:pt x="497" y="124"/>
                    <a:pt x="466" y="93"/>
                  </a:cubicBezTo>
                  <a:cubicBezTo>
                    <a:pt x="404" y="31"/>
                    <a:pt x="34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2"/>
          <p:cNvGrpSpPr/>
          <p:nvPr/>
        </p:nvGrpSpPr>
        <p:grpSpPr>
          <a:xfrm>
            <a:off x="929487" y="3849171"/>
            <a:ext cx="378076" cy="376917"/>
            <a:chOff x="4783312" y="3176321"/>
            <a:chExt cx="378076" cy="376917"/>
          </a:xfrm>
        </p:grpSpPr>
        <p:sp>
          <p:nvSpPr>
            <p:cNvPr id="320" name="Google Shape;320;p32"/>
            <p:cNvSpPr/>
            <p:nvPr/>
          </p:nvSpPr>
          <p:spPr>
            <a:xfrm>
              <a:off x="4983204" y="3508044"/>
              <a:ext cx="51881" cy="44627"/>
            </a:xfrm>
            <a:custGeom>
              <a:avLst/>
              <a:gdLst/>
              <a:ahLst/>
              <a:cxnLst/>
              <a:rect l="l" t="t" r="r" b="b"/>
              <a:pathLst>
                <a:path w="1924" h="1655" extrusionOk="0">
                  <a:moveTo>
                    <a:pt x="1086" y="559"/>
                  </a:moveTo>
                  <a:cubicBezTo>
                    <a:pt x="1459" y="559"/>
                    <a:pt x="1459" y="1117"/>
                    <a:pt x="1086" y="1117"/>
                  </a:cubicBezTo>
                  <a:cubicBezTo>
                    <a:pt x="745" y="1117"/>
                    <a:pt x="745" y="559"/>
                    <a:pt x="1086" y="559"/>
                  </a:cubicBezTo>
                  <a:close/>
                  <a:moveTo>
                    <a:pt x="1086" y="1"/>
                  </a:moveTo>
                  <a:cubicBezTo>
                    <a:pt x="373" y="1"/>
                    <a:pt x="1" y="900"/>
                    <a:pt x="528" y="1428"/>
                  </a:cubicBezTo>
                  <a:cubicBezTo>
                    <a:pt x="685" y="1584"/>
                    <a:pt x="882" y="1655"/>
                    <a:pt x="1078" y="1655"/>
                  </a:cubicBezTo>
                  <a:cubicBezTo>
                    <a:pt x="1503" y="1655"/>
                    <a:pt x="1924" y="1326"/>
                    <a:pt x="1924" y="838"/>
                  </a:cubicBezTo>
                  <a:cubicBezTo>
                    <a:pt x="1924" y="373"/>
                    <a:pt x="1552" y="3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026213" y="3207357"/>
              <a:ext cx="38991" cy="19064"/>
            </a:xfrm>
            <a:custGeom>
              <a:avLst/>
              <a:gdLst/>
              <a:ahLst/>
              <a:cxnLst/>
              <a:rect l="l" t="t" r="r" b="b"/>
              <a:pathLst>
                <a:path w="1446" h="707" extrusionOk="0">
                  <a:moveTo>
                    <a:pt x="748" y="0"/>
                  </a:moveTo>
                  <a:cubicBezTo>
                    <a:pt x="538" y="0"/>
                    <a:pt x="329" y="78"/>
                    <a:pt x="174" y="233"/>
                  </a:cubicBezTo>
                  <a:cubicBezTo>
                    <a:pt x="0" y="432"/>
                    <a:pt x="184" y="690"/>
                    <a:pt x="391" y="690"/>
                  </a:cubicBezTo>
                  <a:cubicBezTo>
                    <a:pt x="443" y="690"/>
                    <a:pt x="496" y="673"/>
                    <a:pt x="546" y="636"/>
                  </a:cubicBezTo>
                  <a:cubicBezTo>
                    <a:pt x="608" y="574"/>
                    <a:pt x="678" y="543"/>
                    <a:pt x="748" y="543"/>
                  </a:cubicBezTo>
                  <a:cubicBezTo>
                    <a:pt x="817" y="543"/>
                    <a:pt x="887" y="574"/>
                    <a:pt x="949" y="636"/>
                  </a:cubicBezTo>
                  <a:cubicBezTo>
                    <a:pt x="996" y="683"/>
                    <a:pt x="1066" y="706"/>
                    <a:pt x="1135" y="706"/>
                  </a:cubicBezTo>
                  <a:cubicBezTo>
                    <a:pt x="1205" y="706"/>
                    <a:pt x="1275" y="683"/>
                    <a:pt x="1321" y="636"/>
                  </a:cubicBezTo>
                  <a:cubicBezTo>
                    <a:pt x="1446" y="512"/>
                    <a:pt x="1446" y="326"/>
                    <a:pt x="1321" y="233"/>
                  </a:cubicBezTo>
                  <a:cubicBezTo>
                    <a:pt x="1166" y="78"/>
                    <a:pt x="957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36177" y="3293268"/>
              <a:ext cx="83025" cy="42092"/>
            </a:xfrm>
            <a:custGeom>
              <a:avLst/>
              <a:gdLst/>
              <a:ahLst/>
              <a:cxnLst/>
              <a:rect l="l" t="t" r="r" b="b"/>
              <a:pathLst>
                <a:path w="3079" h="1561" extrusionOk="0">
                  <a:moveTo>
                    <a:pt x="2328" y="1"/>
                  </a:moveTo>
                  <a:cubicBezTo>
                    <a:pt x="2161" y="1"/>
                    <a:pt x="1975" y="28"/>
                    <a:pt x="1776" y="87"/>
                  </a:cubicBezTo>
                  <a:cubicBezTo>
                    <a:pt x="1155" y="304"/>
                    <a:pt x="628" y="645"/>
                    <a:pt x="194" y="1080"/>
                  </a:cubicBezTo>
                  <a:cubicBezTo>
                    <a:pt x="0" y="1273"/>
                    <a:pt x="184" y="1561"/>
                    <a:pt x="392" y="1561"/>
                  </a:cubicBezTo>
                  <a:cubicBezTo>
                    <a:pt x="450" y="1561"/>
                    <a:pt x="511" y="1537"/>
                    <a:pt x="566" y="1483"/>
                  </a:cubicBezTo>
                  <a:lnTo>
                    <a:pt x="566" y="1452"/>
                  </a:lnTo>
                  <a:cubicBezTo>
                    <a:pt x="938" y="1080"/>
                    <a:pt x="1403" y="769"/>
                    <a:pt x="1931" y="614"/>
                  </a:cubicBezTo>
                  <a:cubicBezTo>
                    <a:pt x="2101" y="562"/>
                    <a:pt x="2238" y="543"/>
                    <a:pt x="2345" y="543"/>
                  </a:cubicBezTo>
                  <a:cubicBezTo>
                    <a:pt x="2490" y="543"/>
                    <a:pt x="2577" y="578"/>
                    <a:pt x="2613" y="614"/>
                  </a:cubicBezTo>
                  <a:cubicBezTo>
                    <a:pt x="2660" y="661"/>
                    <a:pt x="2730" y="684"/>
                    <a:pt x="2799" y="684"/>
                  </a:cubicBezTo>
                  <a:cubicBezTo>
                    <a:pt x="2869" y="684"/>
                    <a:pt x="2939" y="661"/>
                    <a:pt x="2985" y="614"/>
                  </a:cubicBezTo>
                  <a:cubicBezTo>
                    <a:pt x="3078" y="490"/>
                    <a:pt x="3078" y="335"/>
                    <a:pt x="2985" y="211"/>
                  </a:cubicBezTo>
                  <a:cubicBezTo>
                    <a:pt x="2831" y="76"/>
                    <a:pt x="260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3436" y="3445323"/>
              <a:ext cx="17608" cy="14993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0"/>
                  </a:moveTo>
                  <a:cubicBezTo>
                    <a:pt x="125" y="0"/>
                    <a:pt x="1" y="310"/>
                    <a:pt x="156" y="466"/>
                  </a:cubicBezTo>
                  <a:cubicBezTo>
                    <a:pt x="218" y="528"/>
                    <a:pt x="294" y="555"/>
                    <a:pt x="367" y="555"/>
                  </a:cubicBezTo>
                  <a:cubicBezTo>
                    <a:pt x="515" y="555"/>
                    <a:pt x="652" y="445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783312" y="3176321"/>
              <a:ext cx="378076" cy="376917"/>
            </a:xfrm>
            <a:custGeom>
              <a:avLst/>
              <a:gdLst/>
              <a:ahLst/>
              <a:cxnLst/>
              <a:rect l="l" t="t" r="r" b="b"/>
              <a:pathLst>
                <a:path w="14021" h="13978" extrusionOk="0">
                  <a:moveTo>
                    <a:pt x="10795" y="3369"/>
                  </a:moveTo>
                  <a:lnTo>
                    <a:pt x="12036" y="3804"/>
                  </a:lnTo>
                  <a:cubicBezTo>
                    <a:pt x="11799" y="3988"/>
                    <a:pt x="11539" y="4127"/>
                    <a:pt x="11390" y="4127"/>
                  </a:cubicBezTo>
                  <a:cubicBezTo>
                    <a:pt x="11364" y="4127"/>
                    <a:pt x="11341" y="4123"/>
                    <a:pt x="11322" y="4114"/>
                  </a:cubicBezTo>
                  <a:cubicBezTo>
                    <a:pt x="10981" y="4021"/>
                    <a:pt x="10826" y="3897"/>
                    <a:pt x="10764" y="3804"/>
                  </a:cubicBezTo>
                  <a:cubicBezTo>
                    <a:pt x="10733" y="3648"/>
                    <a:pt x="10733" y="3493"/>
                    <a:pt x="10795" y="3369"/>
                  </a:cubicBezTo>
                  <a:close/>
                  <a:moveTo>
                    <a:pt x="11852" y="2111"/>
                  </a:moveTo>
                  <a:cubicBezTo>
                    <a:pt x="11948" y="2111"/>
                    <a:pt x="12051" y="2127"/>
                    <a:pt x="12160" y="2159"/>
                  </a:cubicBezTo>
                  <a:cubicBezTo>
                    <a:pt x="12842" y="2408"/>
                    <a:pt x="13555" y="3276"/>
                    <a:pt x="13307" y="3928"/>
                  </a:cubicBezTo>
                  <a:lnTo>
                    <a:pt x="13338" y="3928"/>
                  </a:lnTo>
                  <a:cubicBezTo>
                    <a:pt x="13276" y="4083"/>
                    <a:pt x="13183" y="4207"/>
                    <a:pt x="13090" y="4331"/>
                  </a:cubicBezTo>
                  <a:lnTo>
                    <a:pt x="12842" y="3586"/>
                  </a:lnTo>
                  <a:cubicBezTo>
                    <a:pt x="12811" y="3524"/>
                    <a:pt x="12749" y="3462"/>
                    <a:pt x="12656" y="3431"/>
                  </a:cubicBezTo>
                  <a:lnTo>
                    <a:pt x="10981" y="2842"/>
                  </a:lnTo>
                  <a:cubicBezTo>
                    <a:pt x="11202" y="2350"/>
                    <a:pt x="11482" y="2111"/>
                    <a:pt x="11852" y="2111"/>
                  </a:cubicBezTo>
                  <a:close/>
                  <a:moveTo>
                    <a:pt x="9988" y="546"/>
                  </a:moveTo>
                  <a:cubicBezTo>
                    <a:pt x="10733" y="546"/>
                    <a:pt x="11384" y="919"/>
                    <a:pt x="11756" y="1570"/>
                  </a:cubicBezTo>
                  <a:cubicBezTo>
                    <a:pt x="11508" y="1570"/>
                    <a:pt x="11260" y="1663"/>
                    <a:pt x="11043" y="1818"/>
                  </a:cubicBezTo>
                  <a:cubicBezTo>
                    <a:pt x="10733" y="2097"/>
                    <a:pt x="10516" y="2439"/>
                    <a:pt x="10392" y="2842"/>
                  </a:cubicBezTo>
                  <a:cubicBezTo>
                    <a:pt x="10392" y="2873"/>
                    <a:pt x="10329" y="3028"/>
                    <a:pt x="10329" y="3059"/>
                  </a:cubicBezTo>
                  <a:cubicBezTo>
                    <a:pt x="10174" y="3369"/>
                    <a:pt x="10174" y="3710"/>
                    <a:pt x="10267" y="4021"/>
                  </a:cubicBezTo>
                  <a:cubicBezTo>
                    <a:pt x="10360" y="4238"/>
                    <a:pt x="10547" y="4393"/>
                    <a:pt x="10764" y="4486"/>
                  </a:cubicBezTo>
                  <a:cubicBezTo>
                    <a:pt x="10640" y="4548"/>
                    <a:pt x="10485" y="4579"/>
                    <a:pt x="10329" y="4610"/>
                  </a:cubicBezTo>
                  <a:cubicBezTo>
                    <a:pt x="10174" y="4641"/>
                    <a:pt x="10019" y="4641"/>
                    <a:pt x="9864" y="4641"/>
                  </a:cubicBezTo>
                  <a:cubicBezTo>
                    <a:pt x="9802" y="4300"/>
                    <a:pt x="9647" y="4021"/>
                    <a:pt x="9399" y="3772"/>
                  </a:cubicBezTo>
                  <a:cubicBezTo>
                    <a:pt x="9058" y="3431"/>
                    <a:pt x="8561" y="3245"/>
                    <a:pt x="8065" y="3245"/>
                  </a:cubicBezTo>
                  <a:cubicBezTo>
                    <a:pt x="8034" y="3152"/>
                    <a:pt x="8003" y="3028"/>
                    <a:pt x="7972" y="2935"/>
                  </a:cubicBezTo>
                  <a:cubicBezTo>
                    <a:pt x="7786" y="1818"/>
                    <a:pt x="8530" y="764"/>
                    <a:pt x="9647" y="578"/>
                  </a:cubicBezTo>
                  <a:cubicBezTo>
                    <a:pt x="9771" y="546"/>
                    <a:pt x="9895" y="546"/>
                    <a:pt x="9988" y="546"/>
                  </a:cubicBezTo>
                  <a:close/>
                  <a:moveTo>
                    <a:pt x="10826" y="5044"/>
                  </a:moveTo>
                  <a:cubicBezTo>
                    <a:pt x="10950" y="5323"/>
                    <a:pt x="11012" y="5572"/>
                    <a:pt x="11043" y="5851"/>
                  </a:cubicBezTo>
                  <a:cubicBezTo>
                    <a:pt x="11074" y="6657"/>
                    <a:pt x="10888" y="7433"/>
                    <a:pt x="10485" y="8084"/>
                  </a:cubicBezTo>
                  <a:lnTo>
                    <a:pt x="10454" y="8084"/>
                  </a:lnTo>
                  <a:cubicBezTo>
                    <a:pt x="10143" y="8549"/>
                    <a:pt x="9771" y="8922"/>
                    <a:pt x="9306" y="9201"/>
                  </a:cubicBezTo>
                  <a:lnTo>
                    <a:pt x="8747" y="9015"/>
                  </a:lnTo>
                  <a:lnTo>
                    <a:pt x="9151" y="7991"/>
                  </a:lnTo>
                  <a:cubicBezTo>
                    <a:pt x="9182" y="7867"/>
                    <a:pt x="9120" y="7712"/>
                    <a:pt x="8996" y="7650"/>
                  </a:cubicBezTo>
                  <a:lnTo>
                    <a:pt x="8934" y="7650"/>
                  </a:lnTo>
                  <a:cubicBezTo>
                    <a:pt x="9368" y="7123"/>
                    <a:pt x="9678" y="6502"/>
                    <a:pt x="9864" y="5820"/>
                  </a:cubicBezTo>
                  <a:cubicBezTo>
                    <a:pt x="9895" y="5634"/>
                    <a:pt x="9926" y="5417"/>
                    <a:pt x="9926" y="5199"/>
                  </a:cubicBezTo>
                  <a:lnTo>
                    <a:pt x="9988" y="5199"/>
                  </a:lnTo>
                  <a:cubicBezTo>
                    <a:pt x="10143" y="5199"/>
                    <a:pt x="10298" y="5168"/>
                    <a:pt x="10454" y="5168"/>
                  </a:cubicBezTo>
                  <a:cubicBezTo>
                    <a:pt x="10578" y="5137"/>
                    <a:pt x="10702" y="5106"/>
                    <a:pt x="10826" y="5044"/>
                  </a:cubicBezTo>
                  <a:close/>
                  <a:moveTo>
                    <a:pt x="4963" y="6812"/>
                  </a:moveTo>
                  <a:lnTo>
                    <a:pt x="5397" y="7805"/>
                  </a:lnTo>
                  <a:cubicBezTo>
                    <a:pt x="5428" y="7867"/>
                    <a:pt x="5490" y="7898"/>
                    <a:pt x="5552" y="7929"/>
                  </a:cubicBezTo>
                  <a:cubicBezTo>
                    <a:pt x="5584" y="7945"/>
                    <a:pt x="5615" y="7952"/>
                    <a:pt x="5649" y="7952"/>
                  </a:cubicBezTo>
                  <a:cubicBezTo>
                    <a:pt x="5684" y="7952"/>
                    <a:pt x="5723" y="7945"/>
                    <a:pt x="5770" y="7929"/>
                  </a:cubicBezTo>
                  <a:lnTo>
                    <a:pt x="7072" y="7371"/>
                  </a:lnTo>
                  <a:lnTo>
                    <a:pt x="7507" y="8363"/>
                  </a:lnTo>
                  <a:cubicBezTo>
                    <a:pt x="7165" y="8674"/>
                    <a:pt x="6793" y="8984"/>
                    <a:pt x="6452" y="9263"/>
                  </a:cubicBezTo>
                  <a:lnTo>
                    <a:pt x="6204" y="8705"/>
                  </a:lnTo>
                  <a:cubicBezTo>
                    <a:pt x="6173" y="8611"/>
                    <a:pt x="6080" y="8549"/>
                    <a:pt x="5956" y="8549"/>
                  </a:cubicBezTo>
                  <a:cubicBezTo>
                    <a:pt x="5925" y="8549"/>
                    <a:pt x="5894" y="8549"/>
                    <a:pt x="5863" y="8580"/>
                  </a:cubicBezTo>
                  <a:lnTo>
                    <a:pt x="4839" y="9015"/>
                  </a:lnTo>
                  <a:lnTo>
                    <a:pt x="4529" y="8270"/>
                  </a:lnTo>
                  <a:cubicBezTo>
                    <a:pt x="4477" y="8167"/>
                    <a:pt x="4362" y="8107"/>
                    <a:pt x="4236" y="8107"/>
                  </a:cubicBezTo>
                  <a:cubicBezTo>
                    <a:pt x="4210" y="8107"/>
                    <a:pt x="4183" y="8110"/>
                    <a:pt x="4157" y="8115"/>
                  </a:cubicBezTo>
                  <a:lnTo>
                    <a:pt x="4064" y="8177"/>
                  </a:lnTo>
                  <a:cubicBezTo>
                    <a:pt x="4126" y="7929"/>
                    <a:pt x="4188" y="7681"/>
                    <a:pt x="4219" y="7433"/>
                  </a:cubicBezTo>
                  <a:lnTo>
                    <a:pt x="4281" y="7123"/>
                  </a:lnTo>
                  <a:lnTo>
                    <a:pt x="4963" y="6812"/>
                  </a:lnTo>
                  <a:close/>
                  <a:moveTo>
                    <a:pt x="4126" y="8736"/>
                  </a:moveTo>
                  <a:lnTo>
                    <a:pt x="4467" y="9480"/>
                  </a:lnTo>
                  <a:cubicBezTo>
                    <a:pt x="4512" y="9571"/>
                    <a:pt x="4608" y="9628"/>
                    <a:pt x="4704" y="9628"/>
                  </a:cubicBezTo>
                  <a:cubicBezTo>
                    <a:pt x="4739" y="9628"/>
                    <a:pt x="4775" y="9621"/>
                    <a:pt x="4808" y="9604"/>
                  </a:cubicBezTo>
                  <a:lnTo>
                    <a:pt x="5832" y="9170"/>
                  </a:lnTo>
                  <a:lnTo>
                    <a:pt x="6018" y="9604"/>
                  </a:lnTo>
                  <a:cubicBezTo>
                    <a:pt x="5484" y="10031"/>
                    <a:pt x="4834" y="10275"/>
                    <a:pt x="4189" y="10275"/>
                  </a:cubicBezTo>
                  <a:cubicBezTo>
                    <a:pt x="4085" y="10275"/>
                    <a:pt x="3981" y="10268"/>
                    <a:pt x="3877" y="10255"/>
                  </a:cubicBezTo>
                  <a:cubicBezTo>
                    <a:pt x="3784" y="10255"/>
                    <a:pt x="3350" y="10255"/>
                    <a:pt x="3319" y="10224"/>
                  </a:cubicBezTo>
                  <a:cubicBezTo>
                    <a:pt x="3257" y="10224"/>
                    <a:pt x="3195" y="10162"/>
                    <a:pt x="3226" y="10131"/>
                  </a:cubicBezTo>
                  <a:cubicBezTo>
                    <a:pt x="3226" y="10038"/>
                    <a:pt x="3257" y="9976"/>
                    <a:pt x="3288" y="9883"/>
                  </a:cubicBezTo>
                  <a:cubicBezTo>
                    <a:pt x="3350" y="9697"/>
                    <a:pt x="3784" y="8984"/>
                    <a:pt x="3846" y="8860"/>
                  </a:cubicBezTo>
                  <a:lnTo>
                    <a:pt x="4126" y="8736"/>
                  </a:lnTo>
                  <a:close/>
                  <a:moveTo>
                    <a:pt x="8530" y="8115"/>
                  </a:moveTo>
                  <a:lnTo>
                    <a:pt x="8158" y="9046"/>
                  </a:lnTo>
                  <a:cubicBezTo>
                    <a:pt x="8096" y="9201"/>
                    <a:pt x="8189" y="9356"/>
                    <a:pt x="8313" y="9418"/>
                  </a:cubicBezTo>
                  <a:lnTo>
                    <a:pt x="8747" y="9573"/>
                  </a:lnTo>
                  <a:cubicBezTo>
                    <a:pt x="8096" y="9945"/>
                    <a:pt x="7445" y="10224"/>
                    <a:pt x="6731" y="10442"/>
                  </a:cubicBezTo>
                  <a:cubicBezTo>
                    <a:pt x="6343" y="10571"/>
                    <a:pt x="5934" y="10635"/>
                    <a:pt x="5521" y="10635"/>
                  </a:cubicBezTo>
                  <a:cubicBezTo>
                    <a:pt x="5439" y="10635"/>
                    <a:pt x="5356" y="10633"/>
                    <a:pt x="5273" y="10628"/>
                  </a:cubicBezTo>
                  <a:cubicBezTo>
                    <a:pt x="5708" y="10473"/>
                    <a:pt x="6142" y="10224"/>
                    <a:pt x="6514" y="9914"/>
                  </a:cubicBezTo>
                  <a:cubicBezTo>
                    <a:pt x="7010" y="9542"/>
                    <a:pt x="7507" y="9077"/>
                    <a:pt x="8003" y="8611"/>
                  </a:cubicBezTo>
                  <a:cubicBezTo>
                    <a:pt x="8189" y="8456"/>
                    <a:pt x="8344" y="8301"/>
                    <a:pt x="8530" y="8115"/>
                  </a:cubicBezTo>
                  <a:close/>
                  <a:moveTo>
                    <a:pt x="2916" y="9418"/>
                  </a:moveTo>
                  <a:cubicBezTo>
                    <a:pt x="2699" y="9821"/>
                    <a:pt x="2606" y="10162"/>
                    <a:pt x="2761" y="10442"/>
                  </a:cubicBezTo>
                  <a:cubicBezTo>
                    <a:pt x="2885" y="10628"/>
                    <a:pt x="3040" y="10752"/>
                    <a:pt x="3257" y="10752"/>
                  </a:cubicBezTo>
                  <a:lnTo>
                    <a:pt x="496" y="11651"/>
                  </a:lnTo>
                  <a:lnTo>
                    <a:pt x="496" y="10814"/>
                  </a:lnTo>
                  <a:lnTo>
                    <a:pt x="682" y="10783"/>
                  </a:lnTo>
                  <a:cubicBezTo>
                    <a:pt x="900" y="10721"/>
                    <a:pt x="993" y="10442"/>
                    <a:pt x="807" y="10318"/>
                  </a:cubicBezTo>
                  <a:cubicBezTo>
                    <a:pt x="761" y="10272"/>
                    <a:pt x="699" y="10243"/>
                    <a:pt x="645" y="10243"/>
                  </a:cubicBezTo>
                  <a:cubicBezTo>
                    <a:pt x="625" y="10243"/>
                    <a:pt x="606" y="10247"/>
                    <a:pt x="589" y="10255"/>
                  </a:cubicBezTo>
                  <a:cubicBezTo>
                    <a:pt x="713" y="9759"/>
                    <a:pt x="1179" y="9418"/>
                    <a:pt x="1706" y="9418"/>
                  </a:cubicBezTo>
                  <a:close/>
                  <a:moveTo>
                    <a:pt x="3629" y="11217"/>
                  </a:moveTo>
                  <a:lnTo>
                    <a:pt x="1675" y="13233"/>
                  </a:lnTo>
                  <a:cubicBezTo>
                    <a:pt x="1675" y="13233"/>
                    <a:pt x="1117" y="12117"/>
                    <a:pt x="1086" y="12024"/>
                  </a:cubicBezTo>
                  <a:lnTo>
                    <a:pt x="3629" y="11217"/>
                  </a:lnTo>
                  <a:close/>
                  <a:moveTo>
                    <a:pt x="10018" y="1"/>
                  </a:moveTo>
                  <a:cubicBezTo>
                    <a:pt x="8524" y="1"/>
                    <a:pt x="7166" y="1332"/>
                    <a:pt x="7445" y="3028"/>
                  </a:cubicBezTo>
                  <a:cubicBezTo>
                    <a:pt x="7445" y="3121"/>
                    <a:pt x="7507" y="3214"/>
                    <a:pt x="7507" y="3276"/>
                  </a:cubicBezTo>
                  <a:cubicBezTo>
                    <a:pt x="7383" y="3307"/>
                    <a:pt x="7290" y="3338"/>
                    <a:pt x="7165" y="3369"/>
                  </a:cubicBezTo>
                  <a:cubicBezTo>
                    <a:pt x="6855" y="3462"/>
                    <a:pt x="6917" y="3897"/>
                    <a:pt x="7228" y="3897"/>
                  </a:cubicBezTo>
                  <a:lnTo>
                    <a:pt x="7321" y="3897"/>
                  </a:lnTo>
                  <a:cubicBezTo>
                    <a:pt x="7523" y="3846"/>
                    <a:pt x="7747" y="3795"/>
                    <a:pt x="7974" y="3795"/>
                  </a:cubicBezTo>
                  <a:cubicBezTo>
                    <a:pt x="8025" y="3795"/>
                    <a:pt x="8076" y="3798"/>
                    <a:pt x="8127" y="3804"/>
                  </a:cubicBezTo>
                  <a:cubicBezTo>
                    <a:pt x="8468" y="3804"/>
                    <a:pt x="8778" y="3959"/>
                    <a:pt x="9027" y="4176"/>
                  </a:cubicBezTo>
                  <a:cubicBezTo>
                    <a:pt x="9399" y="4610"/>
                    <a:pt x="9523" y="5199"/>
                    <a:pt x="9337" y="5727"/>
                  </a:cubicBezTo>
                  <a:cubicBezTo>
                    <a:pt x="9151" y="6502"/>
                    <a:pt x="8747" y="7216"/>
                    <a:pt x="8189" y="7743"/>
                  </a:cubicBezTo>
                  <a:lnTo>
                    <a:pt x="7943" y="7989"/>
                  </a:lnTo>
                  <a:lnTo>
                    <a:pt x="7943" y="7989"/>
                  </a:lnTo>
                  <a:cubicBezTo>
                    <a:pt x="7953" y="7949"/>
                    <a:pt x="7597" y="7148"/>
                    <a:pt x="7476" y="6936"/>
                  </a:cubicBezTo>
                  <a:cubicBezTo>
                    <a:pt x="7445" y="6874"/>
                    <a:pt x="7414" y="6812"/>
                    <a:pt x="7321" y="6781"/>
                  </a:cubicBezTo>
                  <a:cubicBezTo>
                    <a:pt x="7290" y="6766"/>
                    <a:pt x="7259" y="6758"/>
                    <a:pt x="7228" y="6758"/>
                  </a:cubicBezTo>
                  <a:cubicBezTo>
                    <a:pt x="7197" y="6758"/>
                    <a:pt x="7165" y="6766"/>
                    <a:pt x="7134" y="6781"/>
                  </a:cubicBezTo>
                  <a:lnTo>
                    <a:pt x="5832" y="7371"/>
                  </a:lnTo>
                  <a:lnTo>
                    <a:pt x="5397" y="6378"/>
                  </a:lnTo>
                  <a:cubicBezTo>
                    <a:pt x="5366" y="6316"/>
                    <a:pt x="5304" y="6254"/>
                    <a:pt x="5242" y="6223"/>
                  </a:cubicBezTo>
                  <a:lnTo>
                    <a:pt x="5025" y="6223"/>
                  </a:lnTo>
                  <a:lnTo>
                    <a:pt x="4498" y="6471"/>
                  </a:lnTo>
                  <a:cubicBezTo>
                    <a:pt x="4653" y="6099"/>
                    <a:pt x="4870" y="5758"/>
                    <a:pt x="5118" y="5479"/>
                  </a:cubicBezTo>
                  <a:cubicBezTo>
                    <a:pt x="5242" y="5323"/>
                    <a:pt x="5366" y="5168"/>
                    <a:pt x="5490" y="5044"/>
                  </a:cubicBezTo>
                  <a:cubicBezTo>
                    <a:pt x="5552" y="5013"/>
                    <a:pt x="5584" y="4920"/>
                    <a:pt x="5584" y="4858"/>
                  </a:cubicBezTo>
                  <a:cubicBezTo>
                    <a:pt x="5584" y="4703"/>
                    <a:pt x="5459" y="4579"/>
                    <a:pt x="5304" y="4579"/>
                  </a:cubicBezTo>
                  <a:cubicBezTo>
                    <a:pt x="5242" y="4579"/>
                    <a:pt x="5180" y="4610"/>
                    <a:pt x="5118" y="4672"/>
                  </a:cubicBezTo>
                  <a:cubicBezTo>
                    <a:pt x="4467" y="5261"/>
                    <a:pt x="4033" y="6037"/>
                    <a:pt x="3815" y="6905"/>
                  </a:cubicBezTo>
                  <a:cubicBezTo>
                    <a:pt x="3784" y="7029"/>
                    <a:pt x="3753" y="7185"/>
                    <a:pt x="3722" y="7371"/>
                  </a:cubicBezTo>
                  <a:cubicBezTo>
                    <a:pt x="3660" y="7774"/>
                    <a:pt x="3567" y="8177"/>
                    <a:pt x="3443" y="8549"/>
                  </a:cubicBezTo>
                  <a:cubicBezTo>
                    <a:pt x="3381" y="8674"/>
                    <a:pt x="3319" y="8798"/>
                    <a:pt x="3226" y="8891"/>
                  </a:cubicBezTo>
                  <a:lnTo>
                    <a:pt x="1706" y="8891"/>
                  </a:lnTo>
                  <a:cubicBezTo>
                    <a:pt x="776" y="8891"/>
                    <a:pt x="0" y="9666"/>
                    <a:pt x="0" y="10628"/>
                  </a:cubicBezTo>
                  <a:lnTo>
                    <a:pt x="0" y="12024"/>
                  </a:lnTo>
                  <a:cubicBezTo>
                    <a:pt x="0" y="12179"/>
                    <a:pt x="124" y="12303"/>
                    <a:pt x="279" y="12303"/>
                  </a:cubicBezTo>
                  <a:cubicBezTo>
                    <a:pt x="310" y="12303"/>
                    <a:pt x="620" y="12210"/>
                    <a:pt x="620" y="12210"/>
                  </a:cubicBezTo>
                  <a:cubicBezTo>
                    <a:pt x="651" y="12334"/>
                    <a:pt x="1427" y="13823"/>
                    <a:pt x="1427" y="13823"/>
                  </a:cubicBezTo>
                  <a:cubicBezTo>
                    <a:pt x="1458" y="13885"/>
                    <a:pt x="1551" y="13947"/>
                    <a:pt x="1644" y="13978"/>
                  </a:cubicBezTo>
                  <a:lnTo>
                    <a:pt x="1675" y="13978"/>
                  </a:lnTo>
                  <a:cubicBezTo>
                    <a:pt x="1737" y="13947"/>
                    <a:pt x="1799" y="13947"/>
                    <a:pt x="1861" y="13885"/>
                  </a:cubicBezTo>
                  <a:lnTo>
                    <a:pt x="4653" y="10969"/>
                  </a:lnTo>
                  <a:lnTo>
                    <a:pt x="4746" y="11031"/>
                  </a:lnTo>
                  <a:cubicBezTo>
                    <a:pt x="4994" y="11155"/>
                    <a:pt x="5273" y="11217"/>
                    <a:pt x="5584" y="11217"/>
                  </a:cubicBezTo>
                  <a:cubicBezTo>
                    <a:pt x="6390" y="11155"/>
                    <a:pt x="7197" y="10969"/>
                    <a:pt x="7941" y="10628"/>
                  </a:cubicBezTo>
                  <a:lnTo>
                    <a:pt x="8158" y="11279"/>
                  </a:lnTo>
                  <a:cubicBezTo>
                    <a:pt x="7755" y="11341"/>
                    <a:pt x="7383" y="11558"/>
                    <a:pt x="7103" y="11868"/>
                  </a:cubicBezTo>
                  <a:cubicBezTo>
                    <a:pt x="6961" y="12082"/>
                    <a:pt x="7145" y="12314"/>
                    <a:pt x="7337" y="12314"/>
                  </a:cubicBezTo>
                  <a:cubicBezTo>
                    <a:pt x="7396" y="12314"/>
                    <a:pt x="7456" y="12292"/>
                    <a:pt x="7507" y="12241"/>
                  </a:cubicBezTo>
                  <a:cubicBezTo>
                    <a:pt x="7786" y="11962"/>
                    <a:pt x="8158" y="11775"/>
                    <a:pt x="8530" y="11775"/>
                  </a:cubicBezTo>
                  <a:cubicBezTo>
                    <a:pt x="8965" y="11775"/>
                    <a:pt x="9399" y="11993"/>
                    <a:pt x="9647" y="12334"/>
                  </a:cubicBezTo>
                  <a:cubicBezTo>
                    <a:pt x="9709" y="12427"/>
                    <a:pt x="9771" y="12458"/>
                    <a:pt x="9864" y="12458"/>
                  </a:cubicBezTo>
                  <a:cubicBezTo>
                    <a:pt x="9926" y="12458"/>
                    <a:pt x="9988" y="12427"/>
                    <a:pt x="10019" y="12396"/>
                  </a:cubicBezTo>
                  <a:cubicBezTo>
                    <a:pt x="10143" y="12303"/>
                    <a:pt x="10174" y="12148"/>
                    <a:pt x="10081" y="12024"/>
                  </a:cubicBezTo>
                  <a:cubicBezTo>
                    <a:pt x="9771" y="11589"/>
                    <a:pt x="9275" y="11310"/>
                    <a:pt x="8747" y="11248"/>
                  </a:cubicBezTo>
                  <a:lnTo>
                    <a:pt x="8437" y="10380"/>
                  </a:lnTo>
                  <a:cubicBezTo>
                    <a:pt x="8810" y="10193"/>
                    <a:pt x="9182" y="9976"/>
                    <a:pt x="9554" y="9759"/>
                  </a:cubicBezTo>
                  <a:cubicBezTo>
                    <a:pt x="10112" y="9387"/>
                    <a:pt x="10609" y="8922"/>
                    <a:pt x="10981" y="8363"/>
                  </a:cubicBezTo>
                  <a:cubicBezTo>
                    <a:pt x="11446" y="7588"/>
                    <a:pt x="11663" y="6688"/>
                    <a:pt x="11601" y="5820"/>
                  </a:cubicBezTo>
                  <a:cubicBezTo>
                    <a:pt x="11570" y="5479"/>
                    <a:pt x="11508" y="5137"/>
                    <a:pt x="11353" y="4827"/>
                  </a:cubicBezTo>
                  <a:cubicBezTo>
                    <a:pt x="11446" y="4765"/>
                    <a:pt x="11539" y="4703"/>
                    <a:pt x="11601" y="4641"/>
                  </a:cubicBezTo>
                  <a:cubicBezTo>
                    <a:pt x="11942" y="4548"/>
                    <a:pt x="12222" y="4393"/>
                    <a:pt x="12501" y="4176"/>
                  </a:cubicBezTo>
                  <a:lnTo>
                    <a:pt x="12749" y="4920"/>
                  </a:lnTo>
                  <a:cubicBezTo>
                    <a:pt x="12791" y="5026"/>
                    <a:pt x="12905" y="5088"/>
                    <a:pt x="13012" y="5088"/>
                  </a:cubicBezTo>
                  <a:cubicBezTo>
                    <a:pt x="13063" y="5088"/>
                    <a:pt x="13112" y="5074"/>
                    <a:pt x="13152" y="5044"/>
                  </a:cubicBezTo>
                  <a:cubicBezTo>
                    <a:pt x="13493" y="4827"/>
                    <a:pt x="13773" y="4486"/>
                    <a:pt x="13897" y="4114"/>
                  </a:cubicBezTo>
                  <a:cubicBezTo>
                    <a:pt x="14021" y="3586"/>
                    <a:pt x="13928" y="3028"/>
                    <a:pt x="13586" y="2594"/>
                  </a:cubicBezTo>
                  <a:lnTo>
                    <a:pt x="13555" y="2594"/>
                  </a:lnTo>
                  <a:cubicBezTo>
                    <a:pt x="13276" y="2191"/>
                    <a:pt x="12873" y="1880"/>
                    <a:pt x="12439" y="1663"/>
                  </a:cubicBezTo>
                  <a:cubicBezTo>
                    <a:pt x="12253" y="1198"/>
                    <a:pt x="11911" y="764"/>
                    <a:pt x="11508" y="484"/>
                  </a:cubicBezTo>
                  <a:cubicBezTo>
                    <a:pt x="11034" y="150"/>
                    <a:pt x="10518" y="1"/>
                    <a:pt x="10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938038" y="3280540"/>
              <a:ext cx="17581" cy="15262"/>
            </a:xfrm>
            <a:custGeom>
              <a:avLst/>
              <a:gdLst/>
              <a:ahLst/>
              <a:cxnLst/>
              <a:rect l="l" t="t" r="r" b="b"/>
              <a:pathLst>
                <a:path w="652" h="566" extrusionOk="0">
                  <a:moveTo>
                    <a:pt x="373" y="1"/>
                  </a:moveTo>
                  <a:cubicBezTo>
                    <a:pt x="125" y="1"/>
                    <a:pt x="1" y="311"/>
                    <a:pt x="187" y="497"/>
                  </a:cubicBezTo>
                  <a:cubicBezTo>
                    <a:pt x="243" y="544"/>
                    <a:pt x="308" y="565"/>
                    <a:pt x="371" y="565"/>
                  </a:cubicBezTo>
                  <a:cubicBezTo>
                    <a:pt x="517" y="565"/>
                    <a:pt x="652" y="453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926966" y="2702700"/>
            <a:ext cx="383119" cy="377456"/>
            <a:chOff x="7216499" y="1372362"/>
            <a:chExt cx="383119" cy="377456"/>
          </a:xfrm>
        </p:grpSpPr>
        <p:sp>
          <p:nvSpPr>
            <p:cNvPr id="327" name="Google Shape;327;p32"/>
            <p:cNvSpPr/>
            <p:nvPr/>
          </p:nvSpPr>
          <p:spPr>
            <a:xfrm>
              <a:off x="7216499" y="1372362"/>
              <a:ext cx="383119" cy="377456"/>
            </a:xfrm>
            <a:custGeom>
              <a:avLst/>
              <a:gdLst/>
              <a:ahLst/>
              <a:cxnLst/>
              <a:rect l="l" t="t" r="r" b="b"/>
              <a:pathLst>
                <a:path w="14208" h="13998" extrusionOk="0">
                  <a:moveTo>
                    <a:pt x="2172" y="8169"/>
                  </a:moveTo>
                  <a:cubicBezTo>
                    <a:pt x="2668" y="8231"/>
                    <a:pt x="3133" y="8355"/>
                    <a:pt x="3567" y="8541"/>
                  </a:cubicBezTo>
                  <a:cubicBezTo>
                    <a:pt x="3412" y="8789"/>
                    <a:pt x="3257" y="9038"/>
                    <a:pt x="3102" y="9286"/>
                  </a:cubicBezTo>
                  <a:cubicBezTo>
                    <a:pt x="2854" y="9162"/>
                    <a:pt x="2606" y="9100"/>
                    <a:pt x="2327" y="9007"/>
                  </a:cubicBezTo>
                  <a:cubicBezTo>
                    <a:pt x="2172" y="8976"/>
                    <a:pt x="2048" y="8945"/>
                    <a:pt x="1892" y="8913"/>
                  </a:cubicBezTo>
                  <a:cubicBezTo>
                    <a:pt x="1985" y="8665"/>
                    <a:pt x="2079" y="8417"/>
                    <a:pt x="2172" y="8169"/>
                  </a:cubicBezTo>
                  <a:close/>
                  <a:moveTo>
                    <a:pt x="1737" y="9410"/>
                  </a:moveTo>
                  <a:cubicBezTo>
                    <a:pt x="2110" y="9503"/>
                    <a:pt x="2482" y="9596"/>
                    <a:pt x="2823" y="9751"/>
                  </a:cubicBezTo>
                  <a:cubicBezTo>
                    <a:pt x="2699" y="9968"/>
                    <a:pt x="2606" y="10185"/>
                    <a:pt x="2482" y="10402"/>
                  </a:cubicBezTo>
                  <a:cubicBezTo>
                    <a:pt x="2172" y="10309"/>
                    <a:pt x="1861" y="10247"/>
                    <a:pt x="1520" y="10185"/>
                  </a:cubicBezTo>
                  <a:cubicBezTo>
                    <a:pt x="1582" y="9937"/>
                    <a:pt x="1644" y="9689"/>
                    <a:pt x="1737" y="9410"/>
                  </a:cubicBezTo>
                  <a:close/>
                  <a:moveTo>
                    <a:pt x="1396" y="10713"/>
                  </a:moveTo>
                  <a:cubicBezTo>
                    <a:pt x="1675" y="10775"/>
                    <a:pt x="1985" y="10837"/>
                    <a:pt x="2265" y="10899"/>
                  </a:cubicBezTo>
                  <a:cubicBezTo>
                    <a:pt x="2141" y="11240"/>
                    <a:pt x="2016" y="11581"/>
                    <a:pt x="1892" y="11922"/>
                  </a:cubicBezTo>
                  <a:cubicBezTo>
                    <a:pt x="1737" y="11860"/>
                    <a:pt x="1551" y="11798"/>
                    <a:pt x="1365" y="11798"/>
                  </a:cubicBezTo>
                  <a:lnTo>
                    <a:pt x="1210" y="11798"/>
                  </a:lnTo>
                  <a:cubicBezTo>
                    <a:pt x="1272" y="11426"/>
                    <a:pt x="1334" y="11085"/>
                    <a:pt x="1396" y="10713"/>
                  </a:cubicBezTo>
                  <a:close/>
                  <a:moveTo>
                    <a:pt x="4033" y="8820"/>
                  </a:moveTo>
                  <a:cubicBezTo>
                    <a:pt x="4529" y="9255"/>
                    <a:pt x="4746" y="9875"/>
                    <a:pt x="4715" y="10526"/>
                  </a:cubicBezTo>
                  <a:cubicBezTo>
                    <a:pt x="4746" y="11023"/>
                    <a:pt x="4560" y="11519"/>
                    <a:pt x="4157" y="11860"/>
                  </a:cubicBezTo>
                  <a:cubicBezTo>
                    <a:pt x="3792" y="12161"/>
                    <a:pt x="3294" y="12224"/>
                    <a:pt x="2878" y="12224"/>
                  </a:cubicBezTo>
                  <a:cubicBezTo>
                    <a:pt x="2692" y="12224"/>
                    <a:pt x="2523" y="12211"/>
                    <a:pt x="2389" y="12202"/>
                  </a:cubicBezTo>
                  <a:cubicBezTo>
                    <a:pt x="2513" y="11736"/>
                    <a:pt x="2699" y="11302"/>
                    <a:pt x="2885" y="10868"/>
                  </a:cubicBezTo>
                  <a:cubicBezTo>
                    <a:pt x="3040" y="10464"/>
                    <a:pt x="3226" y="10123"/>
                    <a:pt x="3443" y="9751"/>
                  </a:cubicBezTo>
                  <a:cubicBezTo>
                    <a:pt x="3630" y="9441"/>
                    <a:pt x="3847" y="9131"/>
                    <a:pt x="4033" y="8820"/>
                  </a:cubicBezTo>
                  <a:close/>
                  <a:moveTo>
                    <a:pt x="1372" y="12353"/>
                  </a:moveTo>
                  <a:cubicBezTo>
                    <a:pt x="1653" y="12353"/>
                    <a:pt x="1923" y="12569"/>
                    <a:pt x="1923" y="12884"/>
                  </a:cubicBezTo>
                  <a:cubicBezTo>
                    <a:pt x="1923" y="13194"/>
                    <a:pt x="1675" y="13442"/>
                    <a:pt x="1365" y="13442"/>
                  </a:cubicBezTo>
                  <a:cubicBezTo>
                    <a:pt x="900" y="13442"/>
                    <a:pt x="652" y="12853"/>
                    <a:pt x="993" y="12512"/>
                  </a:cubicBezTo>
                  <a:cubicBezTo>
                    <a:pt x="1103" y="12402"/>
                    <a:pt x="1239" y="12353"/>
                    <a:pt x="1372" y="12353"/>
                  </a:cubicBezTo>
                  <a:close/>
                  <a:moveTo>
                    <a:pt x="12319" y="0"/>
                  </a:moveTo>
                  <a:cubicBezTo>
                    <a:pt x="12174" y="0"/>
                    <a:pt x="12027" y="14"/>
                    <a:pt x="11881" y="42"/>
                  </a:cubicBezTo>
                  <a:cubicBezTo>
                    <a:pt x="11819" y="42"/>
                    <a:pt x="10919" y="135"/>
                    <a:pt x="10857" y="166"/>
                  </a:cubicBezTo>
                  <a:cubicBezTo>
                    <a:pt x="10795" y="166"/>
                    <a:pt x="10733" y="228"/>
                    <a:pt x="10671" y="259"/>
                  </a:cubicBezTo>
                  <a:cubicBezTo>
                    <a:pt x="10640" y="321"/>
                    <a:pt x="10609" y="414"/>
                    <a:pt x="10640" y="476"/>
                  </a:cubicBezTo>
                  <a:cubicBezTo>
                    <a:pt x="10671" y="600"/>
                    <a:pt x="10764" y="693"/>
                    <a:pt x="10919" y="693"/>
                  </a:cubicBezTo>
                  <a:lnTo>
                    <a:pt x="10950" y="693"/>
                  </a:lnTo>
                  <a:lnTo>
                    <a:pt x="11943" y="569"/>
                  </a:lnTo>
                  <a:cubicBezTo>
                    <a:pt x="12051" y="549"/>
                    <a:pt x="12159" y="539"/>
                    <a:pt x="12266" y="539"/>
                  </a:cubicBezTo>
                  <a:cubicBezTo>
                    <a:pt x="12649" y="539"/>
                    <a:pt x="13016" y="668"/>
                    <a:pt x="13308" y="911"/>
                  </a:cubicBezTo>
                  <a:cubicBezTo>
                    <a:pt x="13525" y="1066"/>
                    <a:pt x="13649" y="1314"/>
                    <a:pt x="13680" y="1562"/>
                  </a:cubicBezTo>
                  <a:cubicBezTo>
                    <a:pt x="13640" y="1560"/>
                    <a:pt x="13600" y="1559"/>
                    <a:pt x="13560" y="1559"/>
                  </a:cubicBezTo>
                  <a:cubicBezTo>
                    <a:pt x="13042" y="1559"/>
                    <a:pt x="12532" y="1744"/>
                    <a:pt x="12129" y="2089"/>
                  </a:cubicBezTo>
                  <a:cubicBezTo>
                    <a:pt x="11664" y="2586"/>
                    <a:pt x="11695" y="3268"/>
                    <a:pt x="11726" y="4012"/>
                  </a:cubicBezTo>
                  <a:lnTo>
                    <a:pt x="11726" y="4354"/>
                  </a:lnTo>
                  <a:cubicBezTo>
                    <a:pt x="11227" y="4231"/>
                    <a:pt x="10723" y="4171"/>
                    <a:pt x="10223" y="4171"/>
                  </a:cubicBezTo>
                  <a:cubicBezTo>
                    <a:pt x="8449" y="4171"/>
                    <a:pt x="6725" y="4922"/>
                    <a:pt x="5491" y="6277"/>
                  </a:cubicBezTo>
                  <a:cubicBezTo>
                    <a:pt x="4901" y="6835"/>
                    <a:pt x="4343" y="7425"/>
                    <a:pt x="3878" y="8045"/>
                  </a:cubicBezTo>
                  <a:cubicBezTo>
                    <a:pt x="3412" y="7828"/>
                    <a:pt x="2885" y="7704"/>
                    <a:pt x="2389" y="7611"/>
                  </a:cubicBezTo>
                  <a:cubicBezTo>
                    <a:pt x="2823" y="6649"/>
                    <a:pt x="3350" y="5750"/>
                    <a:pt x="4002" y="4912"/>
                  </a:cubicBezTo>
                  <a:cubicBezTo>
                    <a:pt x="4839" y="3826"/>
                    <a:pt x="5894" y="2896"/>
                    <a:pt x="7073" y="2182"/>
                  </a:cubicBezTo>
                  <a:lnTo>
                    <a:pt x="7786" y="2803"/>
                  </a:lnTo>
                  <a:cubicBezTo>
                    <a:pt x="7841" y="2839"/>
                    <a:pt x="7906" y="2854"/>
                    <a:pt x="7969" y="2854"/>
                  </a:cubicBezTo>
                  <a:cubicBezTo>
                    <a:pt x="8014" y="2854"/>
                    <a:pt x="8058" y="2847"/>
                    <a:pt x="8096" y="2834"/>
                  </a:cubicBezTo>
                  <a:cubicBezTo>
                    <a:pt x="8189" y="2803"/>
                    <a:pt x="8251" y="2679"/>
                    <a:pt x="8251" y="2586"/>
                  </a:cubicBezTo>
                  <a:lnTo>
                    <a:pt x="8251" y="1562"/>
                  </a:lnTo>
                  <a:lnTo>
                    <a:pt x="8624" y="1376"/>
                  </a:lnTo>
                  <a:cubicBezTo>
                    <a:pt x="8779" y="1314"/>
                    <a:pt x="8841" y="1159"/>
                    <a:pt x="8779" y="1004"/>
                  </a:cubicBezTo>
                  <a:cubicBezTo>
                    <a:pt x="8733" y="913"/>
                    <a:pt x="8638" y="855"/>
                    <a:pt x="8529" y="855"/>
                  </a:cubicBezTo>
                  <a:cubicBezTo>
                    <a:pt x="8490" y="855"/>
                    <a:pt x="8448" y="863"/>
                    <a:pt x="8406" y="880"/>
                  </a:cubicBezTo>
                  <a:cubicBezTo>
                    <a:pt x="8251" y="942"/>
                    <a:pt x="7848" y="1128"/>
                    <a:pt x="7848" y="1159"/>
                  </a:cubicBezTo>
                  <a:cubicBezTo>
                    <a:pt x="7755" y="1190"/>
                    <a:pt x="7693" y="1283"/>
                    <a:pt x="7693" y="1407"/>
                  </a:cubicBezTo>
                  <a:lnTo>
                    <a:pt x="7693" y="1996"/>
                  </a:lnTo>
                  <a:lnTo>
                    <a:pt x="7259" y="1624"/>
                  </a:lnTo>
                  <a:cubicBezTo>
                    <a:pt x="7212" y="1593"/>
                    <a:pt x="7158" y="1577"/>
                    <a:pt x="7104" y="1577"/>
                  </a:cubicBezTo>
                  <a:cubicBezTo>
                    <a:pt x="7049" y="1577"/>
                    <a:pt x="6995" y="1593"/>
                    <a:pt x="6949" y="1624"/>
                  </a:cubicBezTo>
                  <a:cubicBezTo>
                    <a:pt x="5646" y="2368"/>
                    <a:pt x="4498" y="3361"/>
                    <a:pt x="3567" y="4571"/>
                  </a:cubicBezTo>
                  <a:cubicBezTo>
                    <a:pt x="2854" y="5470"/>
                    <a:pt x="2265" y="6463"/>
                    <a:pt x="1799" y="7518"/>
                  </a:cubicBezTo>
                  <a:cubicBezTo>
                    <a:pt x="1117" y="7394"/>
                    <a:pt x="807" y="7269"/>
                    <a:pt x="807" y="6959"/>
                  </a:cubicBezTo>
                  <a:cubicBezTo>
                    <a:pt x="807" y="6463"/>
                    <a:pt x="900" y="6246"/>
                    <a:pt x="1024" y="6184"/>
                  </a:cubicBezTo>
                  <a:cubicBezTo>
                    <a:pt x="1034" y="6180"/>
                    <a:pt x="1044" y="6179"/>
                    <a:pt x="1056" y="6179"/>
                  </a:cubicBezTo>
                  <a:cubicBezTo>
                    <a:pt x="1148" y="6179"/>
                    <a:pt x="1272" y="6287"/>
                    <a:pt x="1272" y="6370"/>
                  </a:cubicBezTo>
                  <a:cubicBezTo>
                    <a:pt x="1272" y="6545"/>
                    <a:pt x="1402" y="6630"/>
                    <a:pt x="1533" y="6630"/>
                  </a:cubicBezTo>
                  <a:cubicBezTo>
                    <a:pt x="1658" y="6630"/>
                    <a:pt x="1784" y="6552"/>
                    <a:pt x="1799" y="6401"/>
                  </a:cubicBezTo>
                  <a:cubicBezTo>
                    <a:pt x="1799" y="6122"/>
                    <a:pt x="1675" y="5874"/>
                    <a:pt x="1458" y="5750"/>
                  </a:cubicBezTo>
                  <a:cubicBezTo>
                    <a:pt x="1344" y="5668"/>
                    <a:pt x="1212" y="5629"/>
                    <a:pt x="1081" y="5629"/>
                  </a:cubicBezTo>
                  <a:cubicBezTo>
                    <a:pt x="964" y="5629"/>
                    <a:pt x="847" y="5660"/>
                    <a:pt x="745" y="5719"/>
                  </a:cubicBezTo>
                  <a:cubicBezTo>
                    <a:pt x="528" y="5843"/>
                    <a:pt x="248" y="6153"/>
                    <a:pt x="248" y="6990"/>
                  </a:cubicBezTo>
                  <a:cubicBezTo>
                    <a:pt x="248" y="7363"/>
                    <a:pt x="497" y="7735"/>
                    <a:pt x="869" y="7859"/>
                  </a:cubicBezTo>
                  <a:cubicBezTo>
                    <a:pt x="1086" y="7952"/>
                    <a:pt x="1334" y="8014"/>
                    <a:pt x="1582" y="8045"/>
                  </a:cubicBezTo>
                  <a:cubicBezTo>
                    <a:pt x="1458" y="8386"/>
                    <a:pt x="1365" y="8696"/>
                    <a:pt x="1241" y="9038"/>
                  </a:cubicBezTo>
                  <a:cubicBezTo>
                    <a:pt x="1117" y="9472"/>
                    <a:pt x="993" y="9906"/>
                    <a:pt x="900" y="10371"/>
                  </a:cubicBezTo>
                  <a:cubicBezTo>
                    <a:pt x="745" y="10930"/>
                    <a:pt x="652" y="11519"/>
                    <a:pt x="590" y="12077"/>
                  </a:cubicBezTo>
                  <a:cubicBezTo>
                    <a:pt x="0" y="12636"/>
                    <a:pt x="186" y="13597"/>
                    <a:pt x="900" y="13908"/>
                  </a:cubicBezTo>
                  <a:cubicBezTo>
                    <a:pt x="1041" y="13969"/>
                    <a:pt x="1188" y="13998"/>
                    <a:pt x="1331" y="13998"/>
                  </a:cubicBezTo>
                  <a:cubicBezTo>
                    <a:pt x="1911" y="13998"/>
                    <a:pt x="2445" y="13530"/>
                    <a:pt x="2420" y="12884"/>
                  </a:cubicBezTo>
                  <a:cubicBezTo>
                    <a:pt x="2451" y="12853"/>
                    <a:pt x="2451" y="12791"/>
                    <a:pt x="2420" y="12760"/>
                  </a:cubicBezTo>
                  <a:lnTo>
                    <a:pt x="2823" y="12760"/>
                  </a:lnTo>
                  <a:cubicBezTo>
                    <a:pt x="2866" y="12762"/>
                    <a:pt x="2908" y="12763"/>
                    <a:pt x="2951" y="12763"/>
                  </a:cubicBezTo>
                  <a:cubicBezTo>
                    <a:pt x="3497" y="12763"/>
                    <a:pt x="4035" y="12580"/>
                    <a:pt x="4467" y="12264"/>
                  </a:cubicBezTo>
                  <a:cubicBezTo>
                    <a:pt x="4994" y="11829"/>
                    <a:pt x="5243" y="11178"/>
                    <a:pt x="5211" y="10495"/>
                  </a:cubicBezTo>
                  <a:cubicBezTo>
                    <a:pt x="5274" y="9689"/>
                    <a:pt x="4932" y="8882"/>
                    <a:pt x="4312" y="8355"/>
                  </a:cubicBezTo>
                  <a:cubicBezTo>
                    <a:pt x="4777" y="7735"/>
                    <a:pt x="5274" y="7176"/>
                    <a:pt x="5863" y="6680"/>
                  </a:cubicBezTo>
                  <a:cubicBezTo>
                    <a:pt x="7228" y="5470"/>
                    <a:pt x="8531" y="4881"/>
                    <a:pt x="10051" y="4695"/>
                  </a:cubicBezTo>
                  <a:cubicBezTo>
                    <a:pt x="10702" y="4726"/>
                    <a:pt x="11322" y="4788"/>
                    <a:pt x="11943" y="4943"/>
                  </a:cubicBezTo>
                  <a:cubicBezTo>
                    <a:pt x="12036" y="4943"/>
                    <a:pt x="12098" y="4943"/>
                    <a:pt x="12160" y="4881"/>
                  </a:cubicBezTo>
                  <a:cubicBezTo>
                    <a:pt x="12253" y="4819"/>
                    <a:pt x="12284" y="4757"/>
                    <a:pt x="12284" y="4664"/>
                  </a:cubicBezTo>
                  <a:cubicBezTo>
                    <a:pt x="12284" y="4416"/>
                    <a:pt x="12284" y="4199"/>
                    <a:pt x="12253" y="3950"/>
                  </a:cubicBezTo>
                  <a:cubicBezTo>
                    <a:pt x="12222" y="3330"/>
                    <a:pt x="12191" y="2772"/>
                    <a:pt x="12470" y="2462"/>
                  </a:cubicBezTo>
                  <a:cubicBezTo>
                    <a:pt x="12749" y="2151"/>
                    <a:pt x="13183" y="2089"/>
                    <a:pt x="13928" y="2089"/>
                  </a:cubicBezTo>
                  <a:cubicBezTo>
                    <a:pt x="14083" y="2089"/>
                    <a:pt x="14207" y="1965"/>
                    <a:pt x="14207" y="1810"/>
                  </a:cubicBezTo>
                  <a:cubicBezTo>
                    <a:pt x="14207" y="1283"/>
                    <a:pt x="14021" y="817"/>
                    <a:pt x="13649" y="476"/>
                  </a:cubicBezTo>
                  <a:lnTo>
                    <a:pt x="13680" y="476"/>
                  </a:lnTo>
                  <a:cubicBezTo>
                    <a:pt x="13295" y="164"/>
                    <a:pt x="12817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365373" y="1468007"/>
              <a:ext cx="47701" cy="35971"/>
            </a:xfrm>
            <a:custGeom>
              <a:avLst/>
              <a:gdLst/>
              <a:ahLst/>
              <a:cxnLst/>
              <a:rect l="l" t="t" r="r" b="b"/>
              <a:pathLst>
                <a:path w="1769" h="1334" extrusionOk="0">
                  <a:moveTo>
                    <a:pt x="1428" y="0"/>
                  </a:moveTo>
                  <a:cubicBezTo>
                    <a:pt x="1366" y="0"/>
                    <a:pt x="1335" y="31"/>
                    <a:pt x="1303" y="31"/>
                  </a:cubicBezTo>
                  <a:cubicBezTo>
                    <a:pt x="900" y="279"/>
                    <a:pt x="497" y="528"/>
                    <a:pt x="125" y="838"/>
                  </a:cubicBezTo>
                  <a:cubicBezTo>
                    <a:pt x="63" y="869"/>
                    <a:pt x="32" y="931"/>
                    <a:pt x="32" y="1024"/>
                  </a:cubicBezTo>
                  <a:cubicBezTo>
                    <a:pt x="1" y="1179"/>
                    <a:pt x="125" y="1334"/>
                    <a:pt x="311" y="1334"/>
                  </a:cubicBezTo>
                  <a:cubicBezTo>
                    <a:pt x="373" y="1303"/>
                    <a:pt x="435" y="1303"/>
                    <a:pt x="466" y="1272"/>
                  </a:cubicBezTo>
                  <a:cubicBezTo>
                    <a:pt x="714" y="1055"/>
                    <a:pt x="962" y="869"/>
                    <a:pt x="1241" y="714"/>
                  </a:cubicBezTo>
                  <a:lnTo>
                    <a:pt x="1490" y="559"/>
                  </a:lnTo>
                  <a:lnTo>
                    <a:pt x="1552" y="528"/>
                  </a:lnTo>
                  <a:cubicBezTo>
                    <a:pt x="1707" y="465"/>
                    <a:pt x="1769" y="279"/>
                    <a:pt x="1676" y="124"/>
                  </a:cubicBezTo>
                  <a:cubicBezTo>
                    <a:pt x="1614" y="31"/>
                    <a:pt x="152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340296" y="1512337"/>
              <a:ext cx="17581" cy="15073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0"/>
                  </a:moveTo>
                  <a:cubicBezTo>
                    <a:pt x="93" y="0"/>
                    <a:pt x="0" y="372"/>
                    <a:pt x="217" y="496"/>
                  </a:cubicBezTo>
                  <a:cubicBezTo>
                    <a:pt x="279" y="528"/>
                    <a:pt x="310" y="559"/>
                    <a:pt x="372" y="559"/>
                  </a:cubicBezTo>
                  <a:cubicBezTo>
                    <a:pt x="465" y="559"/>
                    <a:pt x="558" y="528"/>
                    <a:pt x="589" y="434"/>
                  </a:cubicBezTo>
                  <a:cubicBezTo>
                    <a:pt x="652" y="372"/>
                    <a:pt x="652" y="310"/>
                    <a:pt x="652" y="248"/>
                  </a:cubicBezTo>
                  <a:cubicBezTo>
                    <a:pt x="620" y="155"/>
                    <a:pt x="589" y="93"/>
                    <a:pt x="527" y="62"/>
                  </a:cubicBezTo>
                  <a:cubicBezTo>
                    <a:pt x="496" y="31"/>
                    <a:pt x="43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470779" y="1384631"/>
              <a:ext cx="15909" cy="13968"/>
            </a:xfrm>
            <a:custGeom>
              <a:avLst/>
              <a:gdLst/>
              <a:ahLst/>
              <a:cxnLst/>
              <a:rect l="l" t="t" r="r" b="b"/>
              <a:pathLst>
                <a:path w="590" h="518" extrusionOk="0">
                  <a:moveTo>
                    <a:pt x="306" y="1"/>
                  </a:moveTo>
                  <a:cubicBezTo>
                    <a:pt x="274" y="1"/>
                    <a:pt x="243" y="8"/>
                    <a:pt x="217" y="21"/>
                  </a:cubicBezTo>
                  <a:cubicBezTo>
                    <a:pt x="124" y="21"/>
                    <a:pt x="62" y="83"/>
                    <a:pt x="31" y="145"/>
                  </a:cubicBezTo>
                  <a:cubicBezTo>
                    <a:pt x="0" y="207"/>
                    <a:pt x="0" y="269"/>
                    <a:pt x="31" y="331"/>
                  </a:cubicBezTo>
                  <a:cubicBezTo>
                    <a:pt x="31" y="394"/>
                    <a:pt x="62" y="456"/>
                    <a:pt x="124" y="487"/>
                  </a:cubicBezTo>
                  <a:cubicBezTo>
                    <a:pt x="155" y="518"/>
                    <a:pt x="217" y="518"/>
                    <a:pt x="279" y="518"/>
                  </a:cubicBezTo>
                  <a:lnTo>
                    <a:pt x="372" y="518"/>
                  </a:lnTo>
                  <a:cubicBezTo>
                    <a:pt x="496" y="487"/>
                    <a:pt x="589" y="331"/>
                    <a:pt x="558" y="176"/>
                  </a:cubicBezTo>
                  <a:cubicBezTo>
                    <a:pt x="527" y="145"/>
                    <a:pt x="496" y="83"/>
                    <a:pt x="434" y="52"/>
                  </a:cubicBezTo>
                  <a:cubicBezTo>
                    <a:pt x="398" y="16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33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283994" y="306965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Bartholomew</a:t>
            </a:r>
            <a:r>
              <a:rPr lang="hr-HR" dirty="0"/>
              <a:t> Roberts</a:t>
            </a:r>
            <a:endParaRPr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127263" y="1232050"/>
            <a:ext cx="85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5</a:t>
            </a:r>
            <a:endParaRPr dirty="0"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5575" y="760678"/>
            <a:ext cx="1782000" cy="363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8DC9252F-7C54-68AE-E80D-9791801A5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04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91402" y="1829364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17648" y="1302220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93200" y="104016"/>
            <a:ext cx="1253599" cy="13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aptain Bartholomew Roberts', engraving. CBR: Welsh buccaneer known as  Black Bart (although not in his lifetime), he was very Stock Photo - Alamy">
            <a:extLst>
              <a:ext uri="{FF2B5EF4-FFF2-40B4-BE49-F238E27FC236}">
                <a16:creationId xmlns:a16="http://schemas.microsoft.com/office/drawing/2014/main" id="{5EC194DC-9131-D179-F360-B45E0330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02" y="185195"/>
            <a:ext cx="2874179" cy="47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8A63CB0-821D-0513-E9BD-5BE52790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97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Bartholomew</a:t>
            </a:r>
            <a:r>
              <a:rPr lang="hr-HR" dirty="0"/>
              <a:t> Roberts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2"/>
          </p:nvPr>
        </p:nvSpPr>
        <p:spPr>
          <a:xfrm>
            <a:off x="1765850" y="997445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Tko?</a:t>
            </a:r>
            <a:endParaRPr dirty="0"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1683876" y="1322744"/>
            <a:ext cx="3663000" cy="844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Crni Bart, bio je veliki gusar koji je djelovao na Karibima i na obalama Afrike tijekom 18.st. </a:t>
            </a:r>
            <a:endParaRPr dirty="0"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3"/>
          </p:nvPr>
        </p:nvSpPr>
        <p:spPr>
          <a:xfrm>
            <a:off x="1683876" y="2234712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Uspjesi</a:t>
            </a:r>
            <a:endParaRPr dirty="0"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4"/>
          </p:nvPr>
        </p:nvSpPr>
        <p:spPr>
          <a:xfrm>
            <a:off x="1683876" y="2595061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Smatra se da je osvojio više od 400 brodova. A najuspješnija bitka bila je kod </a:t>
            </a:r>
            <a:r>
              <a:rPr lang="hr-HR" dirty="0" err="1"/>
              <a:t>Ouidaha</a:t>
            </a:r>
            <a:r>
              <a:rPr lang="hr-HR" dirty="0"/>
              <a:t> 1722.g. koja mu je omogućila daljnje pljačkanje.</a:t>
            </a:r>
            <a:endParaRPr dirty="0"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5"/>
          </p:nvPr>
        </p:nvSpPr>
        <p:spPr>
          <a:xfrm>
            <a:off x="1812997" y="363542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Smrt</a:t>
            </a:r>
            <a:endParaRPr dirty="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6"/>
          </p:nvPr>
        </p:nvSpPr>
        <p:spPr>
          <a:xfrm>
            <a:off x="1706162" y="3961021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Umro je u bitci u blizini Afrike. Tijekom bitke pogođen je topovskom kuglom i ubijen.</a:t>
            </a:r>
            <a:endParaRPr dirty="0"/>
          </a:p>
        </p:txBody>
      </p:sp>
      <p:sp>
        <p:nvSpPr>
          <p:cNvPr id="310" name="Google Shape;310;p32"/>
          <p:cNvSpPr/>
          <p:nvPr/>
        </p:nvSpPr>
        <p:spPr>
          <a:xfrm>
            <a:off x="713225" y="13399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713225" y="24861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713225" y="36323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75" y="1082675"/>
            <a:ext cx="3083226" cy="3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497" y="886375"/>
            <a:ext cx="465836" cy="1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2"/>
          <p:cNvGrpSpPr/>
          <p:nvPr/>
        </p:nvGrpSpPr>
        <p:grpSpPr>
          <a:xfrm>
            <a:off x="1029851" y="1625458"/>
            <a:ext cx="177349" cy="375595"/>
            <a:chOff x="3254289" y="3777371"/>
            <a:chExt cx="177349" cy="375595"/>
          </a:xfrm>
        </p:grpSpPr>
        <p:sp>
          <p:nvSpPr>
            <p:cNvPr id="316" name="Google Shape;316;p32"/>
            <p:cNvSpPr/>
            <p:nvPr/>
          </p:nvSpPr>
          <p:spPr>
            <a:xfrm>
              <a:off x="3254289" y="3777371"/>
              <a:ext cx="177349" cy="375595"/>
            </a:xfrm>
            <a:custGeom>
              <a:avLst/>
              <a:gdLst/>
              <a:ahLst/>
              <a:cxnLst/>
              <a:rect l="l" t="t" r="r" b="b"/>
              <a:pathLst>
                <a:path w="6577" h="13929" extrusionOk="0">
                  <a:moveTo>
                    <a:pt x="6018" y="559"/>
                  </a:moveTo>
                  <a:lnTo>
                    <a:pt x="6018" y="1118"/>
                  </a:lnTo>
                  <a:lnTo>
                    <a:pt x="4499" y="1118"/>
                  </a:lnTo>
                  <a:cubicBezTo>
                    <a:pt x="4126" y="1118"/>
                    <a:pt x="4126" y="1645"/>
                    <a:pt x="4499" y="1645"/>
                  </a:cubicBezTo>
                  <a:lnTo>
                    <a:pt x="6018" y="1645"/>
                  </a:lnTo>
                  <a:lnTo>
                    <a:pt x="6018" y="2203"/>
                  </a:lnTo>
                  <a:lnTo>
                    <a:pt x="559" y="2203"/>
                  </a:lnTo>
                  <a:lnTo>
                    <a:pt x="559" y="1645"/>
                  </a:lnTo>
                  <a:lnTo>
                    <a:pt x="2048" y="1645"/>
                  </a:lnTo>
                  <a:cubicBezTo>
                    <a:pt x="2389" y="1645"/>
                    <a:pt x="2389" y="1118"/>
                    <a:pt x="2048" y="1118"/>
                  </a:cubicBezTo>
                  <a:lnTo>
                    <a:pt x="559" y="1118"/>
                  </a:lnTo>
                  <a:lnTo>
                    <a:pt x="559" y="559"/>
                  </a:lnTo>
                  <a:close/>
                  <a:moveTo>
                    <a:pt x="3878" y="8779"/>
                  </a:moveTo>
                  <a:lnTo>
                    <a:pt x="3754" y="9338"/>
                  </a:lnTo>
                  <a:lnTo>
                    <a:pt x="2823" y="9338"/>
                  </a:lnTo>
                  <a:lnTo>
                    <a:pt x="2668" y="8779"/>
                  </a:lnTo>
                  <a:close/>
                  <a:moveTo>
                    <a:pt x="3692" y="9896"/>
                  </a:moveTo>
                  <a:lnTo>
                    <a:pt x="3692" y="11261"/>
                  </a:lnTo>
                  <a:lnTo>
                    <a:pt x="2886" y="11261"/>
                  </a:lnTo>
                  <a:lnTo>
                    <a:pt x="2886" y="9896"/>
                  </a:lnTo>
                  <a:close/>
                  <a:moveTo>
                    <a:pt x="3692" y="11788"/>
                  </a:moveTo>
                  <a:lnTo>
                    <a:pt x="3692" y="12315"/>
                  </a:lnTo>
                  <a:lnTo>
                    <a:pt x="2886" y="12315"/>
                  </a:lnTo>
                  <a:lnTo>
                    <a:pt x="2886" y="11788"/>
                  </a:lnTo>
                  <a:close/>
                  <a:moveTo>
                    <a:pt x="3847" y="12874"/>
                  </a:moveTo>
                  <a:lnTo>
                    <a:pt x="3847" y="13432"/>
                  </a:lnTo>
                  <a:lnTo>
                    <a:pt x="2730" y="13432"/>
                  </a:lnTo>
                  <a:lnTo>
                    <a:pt x="2730" y="12874"/>
                  </a:lnTo>
                  <a:close/>
                  <a:moveTo>
                    <a:pt x="280" y="1"/>
                  </a:moveTo>
                  <a:cubicBezTo>
                    <a:pt x="125" y="1"/>
                    <a:pt x="32" y="125"/>
                    <a:pt x="32" y="280"/>
                  </a:cubicBezTo>
                  <a:lnTo>
                    <a:pt x="32" y="4530"/>
                  </a:lnTo>
                  <a:cubicBezTo>
                    <a:pt x="1" y="4685"/>
                    <a:pt x="140" y="4762"/>
                    <a:pt x="284" y="4762"/>
                  </a:cubicBezTo>
                  <a:cubicBezTo>
                    <a:pt x="427" y="4762"/>
                    <a:pt x="575" y="4685"/>
                    <a:pt x="559" y="4530"/>
                  </a:cubicBezTo>
                  <a:lnTo>
                    <a:pt x="559" y="2731"/>
                  </a:lnTo>
                  <a:lnTo>
                    <a:pt x="6018" y="2731"/>
                  </a:lnTo>
                  <a:lnTo>
                    <a:pt x="6018" y="5739"/>
                  </a:lnTo>
                  <a:cubicBezTo>
                    <a:pt x="6018" y="6856"/>
                    <a:pt x="5088" y="7787"/>
                    <a:pt x="4188" y="8221"/>
                  </a:cubicBezTo>
                  <a:lnTo>
                    <a:pt x="2389" y="8221"/>
                  </a:lnTo>
                  <a:cubicBezTo>
                    <a:pt x="2017" y="8035"/>
                    <a:pt x="1707" y="7818"/>
                    <a:pt x="1397" y="7508"/>
                  </a:cubicBezTo>
                  <a:cubicBezTo>
                    <a:pt x="1179" y="7321"/>
                    <a:pt x="993" y="7073"/>
                    <a:pt x="869" y="6794"/>
                  </a:cubicBezTo>
                  <a:cubicBezTo>
                    <a:pt x="807" y="6701"/>
                    <a:pt x="714" y="6670"/>
                    <a:pt x="621" y="6670"/>
                  </a:cubicBezTo>
                  <a:cubicBezTo>
                    <a:pt x="559" y="6670"/>
                    <a:pt x="528" y="6670"/>
                    <a:pt x="497" y="6701"/>
                  </a:cubicBezTo>
                  <a:cubicBezTo>
                    <a:pt x="435" y="6732"/>
                    <a:pt x="373" y="6794"/>
                    <a:pt x="342" y="6856"/>
                  </a:cubicBezTo>
                  <a:cubicBezTo>
                    <a:pt x="342" y="6918"/>
                    <a:pt x="342" y="7011"/>
                    <a:pt x="373" y="7073"/>
                  </a:cubicBezTo>
                  <a:cubicBezTo>
                    <a:pt x="590" y="7445"/>
                    <a:pt x="838" y="7756"/>
                    <a:pt x="1179" y="8035"/>
                  </a:cubicBezTo>
                  <a:lnTo>
                    <a:pt x="1241" y="8097"/>
                  </a:lnTo>
                  <a:cubicBezTo>
                    <a:pt x="1521" y="8345"/>
                    <a:pt x="1800" y="8531"/>
                    <a:pt x="2110" y="8686"/>
                  </a:cubicBezTo>
                  <a:lnTo>
                    <a:pt x="2327" y="9617"/>
                  </a:lnTo>
                  <a:lnTo>
                    <a:pt x="2327" y="12346"/>
                  </a:lnTo>
                  <a:cubicBezTo>
                    <a:pt x="2265" y="12377"/>
                    <a:pt x="2203" y="12471"/>
                    <a:pt x="2203" y="12564"/>
                  </a:cubicBezTo>
                  <a:lnTo>
                    <a:pt x="2203" y="13649"/>
                  </a:lnTo>
                  <a:cubicBezTo>
                    <a:pt x="2203" y="13804"/>
                    <a:pt x="2327" y="13928"/>
                    <a:pt x="2482" y="13928"/>
                  </a:cubicBezTo>
                  <a:lnTo>
                    <a:pt x="4095" y="13928"/>
                  </a:lnTo>
                  <a:cubicBezTo>
                    <a:pt x="4250" y="13928"/>
                    <a:pt x="4374" y="13804"/>
                    <a:pt x="4374" y="13649"/>
                  </a:cubicBezTo>
                  <a:lnTo>
                    <a:pt x="4374" y="12564"/>
                  </a:lnTo>
                  <a:cubicBezTo>
                    <a:pt x="4374" y="12471"/>
                    <a:pt x="4312" y="12377"/>
                    <a:pt x="4250" y="12346"/>
                  </a:cubicBezTo>
                  <a:lnTo>
                    <a:pt x="4250" y="9617"/>
                  </a:lnTo>
                  <a:lnTo>
                    <a:pt x="4467" y="8686"/>
                  </a:lnTo>
                  <a:cubicBezTo>
                    <a:pt x="5026" y="8407"/>
                    <a:pt x="5491" y="8004"/>
                    <a:pt x="5894" y="7508"/>
                  </a:cubicBezTo>
                  <a:cubicBezTo>
                    <a:pt x="6298" y="7011"/>
                    <a:pt x="6546" y="6360"/>
                    <a:pt x="6577" y="5708"/>
                  </a:cubicBezTo>
                  <a:lnTo>
                    <a:pt x="6577" y="280"/>
                  </a:lnTo>
                  <a:cubicBezTo>
                    <a:pt x="6546" y="125"/>
                    <a:pt x="6453" y="1"/>
                    <a:pt x="6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332083" y="3806654"/>
              <a:ext cx="17581" cy="14993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255125" y="3925435"/>
              <a:ext cx="14264" cy="15073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0"/>
                  </a:moveTo>
                  <a:cubicBezTo>
                    <a:pt x="187" y="0"/>
                    <a:pt x="125" y="31"/>
                    <a:pt x="63" y="93"/>
                  </a:cubicBezTo>
                  <a:cubicBezTo>
                    <a:pt x="1" y="155"/>
                    <a:pt x="1" y="217"/>
                    <a:pt x="1" y="279"/>
                  </a:cubicBezTo>
                  <a:cubicBezTo>
                    <a:pt x="1" y="372"/>
                    <a:pt x="32" y="435"/>
                    <a:pt x="63" y="466"/>
                  </a:cubicBezTo>
                  <a:cubicBezTo>
                    <a:pt x="125" y="528"/>
                    <a:pt x="187" y="559"/>
                    <a:pt x="280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217"/>
                    <a:pt x="497" y="124"/>
                    <a:pt x="466" y="93"/>
                  </a:cubicBezTo>
                  <a:cubicBezTo>
                    <a:pt x="404" y="31"/>
                    <a:pt x="34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2"/>
          <p:cNvGrpSpPr/>
          <p:nvPr/>
        </p:nvGrpSpPr>
        <p:grpSpPr>
          <a:xfrm>
            <a:off x="929487" y="3849171"/>
            <a:ext cx="378076" cy="376917"/>
            <a:chOff x="4783312" y="3176321"/>
            <a:chExt cx="378076" cy="376917"/>
          </a:xfrm>
        </p:grpSpPr>
        <p:sp>
          <p:nvSpPr>
            <p:cNvPr id="320" name="Google Shape;320;p32"/>
            <p:cNvSpPr/>
            <p:nvPr/>
          </p:nvSpPr>
          <p:spPr>
            <a:xfrm>
              <a:off x="4983204" y="3508044"/>
              <a:ext cx="51881" cy="44627"/>
            </a:xfrm>
            <a:custGeom>
              <a:avLst/>
              <a:gdLst/>
              <a:ahLst/>
              <a:cxnLst/>
              <a:rect l="l" t="t" r="r" b="b"/>
              <a:pathLst>
                <a:path w="1924" h="1655" extrusionOk="0">
                  <a:moveTo>
                    <a:pt x="1086" y="559"/>
                  </a:moveTo>
                  <a:cubicBezTo>
                    <a:pt x="1459" y="559"/>
                    <a:pt x="1459" y="1117"/>
                    <a:pt x="1086" y="1117"/>
                  </a:cubicBezTo>
                  <a:cubicBezTo>
                    <a:pt x="745" y="1117"/>
                    <a:pt x="745" y="559"/>
                    <a:pt x="1086" y="559"/>
                  </a:cubicBezTo>
                  <a:close/>
                  <a:moveTo>
                    <a:pt x="1086" y="1"/>
                  </a:moveTo>
                  <a:cubicBezTo>
                    <a:pt x="373" y="1"/>
                    <a:pt x="1" y="900"/>
                    <a:pt x="528" y="1428"/>
                  </a:cubicBezTo>
                  <a:cubicBezTo>
                    <a:pt x="685" y="1584"/>
                    <a:pt x="882" y="1655"/>
                    <a:pt x="1078" y="1655"/>
                  </a:cubicBezTo>
                  <a:cubicBezTo>
                    <a:pt x="1503" y="1655"/>
                    <a:pt x="1924" y="1326"/>
                    <a:pt x="1924" y="838"/>
                  </a:cubicBezTo>
                  <a:cubicBezTo>
                    <a:pt x="1924" y="373"/>
                    <a:pt x="1552" y="3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026213" y="3207357"/>
              <a:ext cx="38991" cy="19064"/>
            </a:xfrm>
            <a:custGeom>
              <a:avLst/>
              <a:gdLst/>
              <a:ahLst/>
              <a:cxnLst/>
              <a:rect l="l" t="t" r="r" b="b"/>
              <a:pathLst>
                <a:path w="1446" h="707" extrusionOk="0">
                  <a:moveTo>
                    <a:pt x="748" y="0"/>
                  </a:moveTo>
                  <a:cubicBezTo>
                    <a:pt x="538" y="0"/>
                    <a:pt x="329" y="78"/>
                    <a:pt x="174" y="233"/>
                  </a:cubicBezTo>
                  <a:cubicBezTo>
                    <a:pt x="0" y="432"/>
                    <a:pt x="184" y="690"/>
                    <a:pt x="391" y="690"/>
                  </a:cubicBezTo>
                  <a:cubicBezTo>
                    <a:pt x="443" y="690"/>
                    <a:pt x="496" y="673"/>
                    <a:pt x="546" y="636"/>
                  </a:cubicBezTo>
                  <a:cubicBezTo>
                    <a:pt x="608" y="574"/>
                    <a:pt x="678" y="543"/>
                    <a:pt x="748" y="543"/>
                  </a:cubicBezTo>
                  <a:cubicBezTo>
                    <a:pt x="817" y="543"/>
                    <a:pt x="887" y="574"/>
                    <a:pt x="949" y="636"/>
                  </a:cubicBezTo>
                  <a:cubicBezTo>
                    <a:pt x="996" y="683"/>
                    <a:pt x="1066" y="706"/>
                    <a:pt x="1135" y="706"/>
                  </a:cubicBezTo>
                  <a:cubicBezTo>
                    <a:pt x="1205" y="706"/>
                    <a:pt x="1275" y="683"/>
                    <a:pt x="1321" y="636"/>
                  </a:cubicBezTo>
                  <a:cubicBezTo>
                    <a:pt x="1446" y="512"/>
                    <a:pt x="1446" y="326"/>
                    <a:pt x="1321" y="233"/>
                  </a:cubicBezTo>
                  <a:cubicBezTo>
                    <a:pt x="1166" y="78"/>
                    <a:pt x="957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36177" y="3293268"/>
              <a:ext cx="83025" cy="42092"/>
            </a:xfrm>
            <a:custGeom>
              <a:avLst/>
              <a:gdLst/>
              <a:ahLst/>
              <a:cxnLst/>
              <a:rect l="l" t="t" r="r" b="b"/>
              <a:pathLst>
                <a:path w="3079" h="1561" extrusionOk="0">
                  <a:moveTo>
                    <a:pt x="2328" y="1"/>
                  </a:moveTo>
                  <a:cubicBezTo>
                    <a:pt x="2161" y="1"/>
                    <a:pt x="1975" y="28"/>
                    <a:pt x="1776" y="87"/>
                  </a:cubicBezTo>
                  <a:cubicBezTo>
                    <a:pt x="1155" y="304"/>
                    <a:pt x="628" y="645"/>
                    <a:pt x="194" y="1080"/>
                  </a:cubicBezTo>
                  <a:cubicBezTo>
                    <a:pt x="0" y="1273"/>
                    <a:pt x="184" y="1561"/>
                    <a:pt x="392" y="1561"/>
                  </a:cubicBezTo>
                  <a:cubicBezTo>
                    <a:pt x="450" y="1561"/>
                    <a:pt x="511" y="1537"/>
                    <a:pt x="566" y="1483"/>
                  </a:cubicBezTo>
                  <a:lnTo>
                    <a:pt x="566" y="1452"/>
                  </a:lnTo>
                  <a:cubicBezTo>
                    <a:pt x="938" y="1080"/>
                    <a:pt x="1403" y="769"/>
                    <a:pt x="1931" y="614"/>
                  </a:cubicBezTo>
                  <a:cubicBezTo>
                    <a:pt x="2101" y="562"/>
                    <a:pt x="2238" y="543"/>
                    <a:pt x="2345" y="543"/>
                  </a:cubicBezTo>
                  <a:cubicBezTo>
                    <a:pt x="2490" y="543"/>
                    <a:pt x="2577" y="578"/>
                    <a:pt x="2613" y="614"/>
                  </a:cubicBezTo>
                  <a:cubicBezTo>
                    <a:pt x="2660" y="661"/>
                    <a:pt x="2730" y="684"/>
                    <a:pt x="2799" y="684"/>
                  </a:cubicBezTo>
                  <a:cubicBezTo>
                    <a:pt x="2869" y="684"/>
                    <a:pt x="2939" y="661"/>
                    <a:pt x="2985" y="614"/>
                  </a:cubicBezTo>
                  <a:cubicBezTo>
                    <a:pt x="3078" y="490"/>
                    <a:pt x="3078" y="335"/>
                    <a:pt x="2985" y="211"/>
                  </a:cubicBezTo>
                  <a:cubicBezTo>
                    <a:pt x="2831" y="76"/>
                    <a:pt x="260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3436" y="3445323"/>
              <a:ext cx="17608" cy="14993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0"/>
                  </a:moveTo>
                  <a:cubicBezTo>
                    <a:pt x="125" y="0"/>
                    <a:pt x="1" y="310"/>
                    <a:pt x="156" y="466"/>
                  </a:cubicBezTo>
                  <a:cubicBezTo>
                    <a:pt x="218" y="528"/>
                    <a:pt x="294" y="555"/>
                    <a:pt x="367" y="555"/>
                  </a:cubicBezTo>
                  <a:cubicBezTo>
                    <a:pt x="515" y="555"/>
                    <a:pt x="652" y="445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783312" y="3176321"/>
              <a:ext cx="378076" cy="376917"/>
            </a:xfrm>
            <a:custGeom>
              <a:avLst/>
              <a:gdLst/>
              <a:ahLst/>
              <a:cxnLst/>
              <a:rect l="l" t="t" r="r" b="b"/>
              <a:pathLst>
                <a:path w="14021" h="13978" extrusionOk="0">
                  <a:moveTo>
                    <a:pt x="10795" y="3369"/>
                  </a:moveTo>
                  <a:lnTo>
                    <a:pt x="12036" y="3804"/>
                  </a:lnTo>
                  <a:cubicBezTo>
                    <a:pt x="11799" y="3988"/>
                    <a:pt x="11539" y="4127"/>
                    <a:pt x="11390" y="4127"/>
                  </a:cubicBezTo>
                  <a:cubicBezTo>
                    <a:pt x="11364" y="4127"/>
                    <a:pt x="11341" y="4123"/>
                    <a:pt x="11322" y="4114"/>
                  </a:cubicBezTo>
                  <a:cubicBezTo>
                    <a:pt x="10981" y="4021"/>
                    <a:pt x="10826" y="3897"/>
                    <a:pt x="10764" y="3804"/>
                  </a:cubicBezTo>
                  <a:cubicBezTo>
                    <a:pt x="10733" y="3648"/>
                    <a:pt x="10733" y="3493"/>
                    <a:pt x="10795" y="3369"/>
                  </a:cubicBezTo>
                  <a:close/>
                  <a:moveTo>
                    <a:pt x="11852" y="2111"/>
                  </a:moveTo>
                  <a:cubicBezTo>
                    <a:pt x="11948" y="2111"/>
                    <a:pt x="12051" y="2127"/>
                    <a:pt x="12160" y="2159"/>
                  </a:cubicBezTo>
                  <a:cubicBezTo>
                    <a:pt x="12842" y="2408"/>
                    <a:pt x="13555" y="3276"/>
                    <a:pt x="13307" y="3928"/>
                  </a:cubicBezTo>
                  <a:lnTo>
                    <a:pt x="13338" y="3928"/>
                  </a:lnTo>
                  <a:cubicBezTo>
                    <a:pt x="13276" y="4083"/>
                    <a:pt x="13183" y="4207"/>
                    <a:pt x="13090" y="4331"/>
                  </a:cubicBezTo>
                  <a:lnTo>
                    <a:pt x="12842" y="3586"/>
                  </a:lnTo>
                  <a:cubicBezTo>
                    <a:pt x="12811" y="3524"/>
                    <a:pt x="12749" y="3462"/>
                    <a:pt x="12656" y="3431"/>
                  </a:cubicBezTo>
                  <a:lnTo>
                    <a:pt x="10981" y="2842"/>
                  </a:lnTo>
                  <a:cubicBezTo>
                    <a:pt x="11202" y="2350"/>
                    <a:pt x="11482" y="2111"/>
                    <a:pt x="11852" y="2111"/>
                  </a:cubicBezTo>
                  <a:close/>
                  <a:moveTo>
                    <a:pt x="9988" y="546"/>
                  </a:moveTo>
                  <a:cubicBezTo>
                    <a:pt x="10733" y="546"/>
                    <a:pt x="11384" y="919"/>
                    <a:pt x="11756" y="1570"/>
                  </a:cubicBezTo>
                  <a:cubicBezTo>
                    <a:pt x="11508" y="1570"/>
                    <a:pt x="11260" y="1663"/>
                    <a:pt x="11043" y="1818"/>
                  </a:cubicBezTo>
                  <a:cubicBezTo>
                    <a:pt x="10733" y="2097"/>
                    <a:pt x="10516" y="2439"/>
                    <a:pt x="10392" y="2842"/>
                  </a:cubicBezTo>
                  <a:cubicBezTo>
                    <a:pt x="10392" y="2873"/>
                    <a:pt x="10329" y="3028"/>
                    <a:pt x="10329" y="3059"/>
                  </a:cubicBezTo>
                  <a:cubicBezTo>
                    <a:pt x="10174" y="3369"/>
                    <a:pt x="10174" y="3710"/>
                    <a:pt x="10267" y="4021"/>
                  </a:cubicBezTo>
                  <a:cubicBezTo>
                    <a:pt x="10360" y="4238"/>
                    <a:pt x="10547" y="4393"/>
                    <a:pt x="10764" y="4486"/>
                  </a:cubicBezTo>
                  <a:cubicBezTo>
                    <a:pt x="10640" y="4548"/>
                    <a:pt x="10485" y="4579"/>
                    <a:pt x="10329" y="4610"/>
                  </a:cubicBezTo>
                  <a:cubicBezTo>
                    <a:pt x="10174" y="4641"/>
                    <a:pt x="10019" y="4641"/>
                    <a:pt x="9864" y="4641"/>
                  </a:cubicBezTo>
                  <a:cubicBezTo>
                    <a:pt x="9802" y="4300"/>
                    <a:pt x="9647" y="4021"/>
                    <a:pt x="9399" y="3772"/>
                  </a:cubicBezTo>
                  <a:cubicBezTo>
                    <a:pt x="9058" y="3431"/>
                    <a:pt x="8561" y="3245"/>
                    <a:pt x="8065" y="3245"/>
                  </a:cubicBezTo>
                  <a:cubicBezTo>
                    <a:pt x="8034" y="3152"/>
                    <a:pt x="8003" y="3028"/>
                    <a:pt x="7972" y="2935"/>
                  </a:cubicBezTo>
                  <a:cubicBezTo>
                    <a:pt x="7786" y="1818"/>
                    <a:pt x="8530" y="764"/>
                    <a:pt x="9647" y="578"/>
                  </a:cubicBezTo>
                  <a:cubicBezTo>
                    <a:pt x="9771" y="546"/>
                    <a:pt x="9895" y="546"/>
                    <a:pt x="9988" y="546"/>
                  </a:cubicBezTo>
                  <a:close/>
                  <a:moveTo>
                    <a:pt x="10826" y="5044"/>
                  </a:moveTo>
                  <a:cubicBezTo>
                    <a:pt x="10950" y="5323"/>
                    <a:pt x="11012" y="5572"/>
                    <a:pt x="11043" y="5851"/>
                  </a:cubicBezTo>
                  <a:cubicBezTo>
                    <a:pt x="11074" y="6657"/>
                    <a:pt x="10888" y="7433"/>
                    <a:pt x="10485" y="8084"/>
                  </a:cubicBezTo>
                  <a:lnTo>
                    <a:pt x="10454" y="8084"/>
                  </a:lnTo>
                  <a:cubicBezTo>
                    <a:pt x="10143" y="8549"/>
                    <a:pt x="9771" y="8922"/>
                    <a:pt x="9306" y="9201"/>
                  </a:cubicBezTo>
                  <a:lnTo>
                    <a:pt x="8747" y="9015"/>
                  </a:lnTo>
                  <a:lnTo>
                    <a:pt x="9151" y="7991"/>
                  </a:lnTo>
                  <a:cubicBezTo>
                    <a:pt x="9182" y="7867"/>
                    <a:pt x="9120" y="7712"/>
                    <a:pt x="8996" y="7650"/>
                  </a:cubicBezTo>
                  <a:lnTo>
                    <a:pt x="8934" y="7650"/>
                  </a:lnTo>
                  <a:cubicBezTo>
                    <a:pt x="9368" y="7123"/>
                    <a:pt x="9678" y="6502"/>
                    <a:pt x="9864" y="5820"/>
                  </a:cubicBezTo>
                  <a:cubicBezTo>
                    <a:pt x="9895" y="5634"/>
                    <a:pt x="9926" y="5417"/>
                    <a:pt x="9926" y="5199"/>
                  </a:cubicBezTo>
                  <a:lnTo>
                    <a:pt x="9988" y="5199"/>
                  </a:lnTo>
                  <a:cubicBezTo>
                    <a:pt x="10143" y="5199"/>
                    <a:pt x="10298" y="5168"/>
                    <a:pt x="10454" y="5168"/>
                  </a:cubicBezTo>
                  <a:cubicBezTo>
                    <a:pt x="10578" y="5137"/>
                    <a:pt x="10702" y="5106"/>
                    <a:pt x="10826" y="5044"/>
                  </a:cubicBezTo>
                  <a:close/>
                  <a:moveTo>
                    <a:pt x="4963" y="6812"/>
                  </a:moveTo>
                  <a:lnTo>
                    <a:pt x="5397" y="7805"/>
                  </a:lnTo>
                  <a:cubicBezTo>
                    <a:pt x="5428" y="7867"/>
                    <a:pt x="5490" y="7898"/>
                    <a:pt x="5552" y="7929"/>
                  </a:cubicBezTo>
                  <a:cubicBezTo>
                    <a:pt x="5584" y="7945"/>
                    <a:pt x="5615" y="7952"/>
                    <a:pt x="5649" y="7952"/>
                  </a:cubicBezTo>
                  <a:cubicBezTo>
                    <a:pt x="5684" y="7952"/>
                    <a:pt x="5723" y="7945"/>
                    <a:pt x="5770" y="7929"/>
                  </a:cubicBezTo>
                  <a:lnTo>
                    <a:pt x="7072" y="7371"/>
                  </a:lnTo>
                  <a:lnTo>
                    <a:pt x="7507" y="8363"/>
                  </a:lnTo>
                  <a:cubicBezTo>
                    <a:pt x="7165" y="8674"/>
                    <a:pt x="6793" y="8984"/>
                    <a:pt x="6452" y="9263"/>
                  </a:cubicBezTo>
                  <a:lnTo>
                    <a:pt x="6204" y="8705"/>
                  </a:lnTo>
                  <a:cubicBezTo>
                    <a:pt x="6173" y="8611"/>
                    <a:pt x="6080" y="8549"/>
                    <a:pt x="5956" y="8549"/>
                  </a:cubicBezTo>
                  <a:cubicBezTo>
                    <a:pt x="5925" y="8549"/>
                    <a:pt x="5894" y="8549"/>
                    <a:pt x="5863" y="8580"/>
                  </a:cubicBezTo>
                  <a:lnTo>
                    <a:pt x="4839" y="9015"/>
                  </a:lnTo>
                  <a:lnTo>
                    <a:pt x="4529" y="8270"/>
                  </a:lnTo>
                  <a:cubicBezTo>
                    <a:pt x="4477" y="8167"/>
                    <a:pt x="4362" y="8107"/>
                    <a:pt x="4236" y="8107"/>
                  </a:cubicBezTo>
                  <a:cubicBezTo>
                    <a:pt x="4210" y="8107"/>
                    <a:pt x="4183" y="8110"/>
                    <a:pt x="4157" y="8115"/>
                  </a:cubicBezTo>
                  <a:lnTo>
                    <a:pt x="4064" y="8177"/>
                  </a:lnTo>
                  <a:cubicBezTo>
                    <a:pt x="4126" y="7929"/>
                    <a:pt x="4188" y="7681"/>
                    <a:pt x="4219" y="7433"/>
                  </a:cubicBezTo>
                  <a:lnTo>
                    <a:pt x="4281" y="7123"/>
                  </a:lnTo>
                  <a:lnTo>
                    <a:pt x="4963" y="6812"/>
                  </a:lnTo>
                  <a:close/>
                  <a:moveTo>
                    <a:pt x="4126" y="8736"/>
                  </a:moveTo>
                  <a:lnTo>
                    <a:pt x="4467" y="9480"/>
                  </a:lnTo>
                  <a:cubicBezTo>
                    <a:pt x="4512" y="9571"/>
                    <a:pt x="4608" y="9628"/>
                    <a:pt x="4704" y="9628"/>
                  </a:cubicBezTo>
                  <a:cubicBezTo>
                    <a:pt x="4739" y="9628"/>
                    <a:pt x="4775" y="9621"/>
                    <a:pt x="4808" y="9604"/>
                  </a:cubicBezTo>
                  <a:lnTo>
                    <a:pt x="5832" y="9170"/>
                  </a:lnTo>
                  <a:lnTo>
                    <a:pt x="6018" y="9604"/>
                  </a:lnTo>
                  <a:cubicBezTo>
                    <a:pt x="5484" y="10031"/>
                    <a:pt x="4834" y="10275"/>
                    <a:pt x="4189" y="10275"/>
                  </a:cubicBezTo>
                  <a:cubicBezTo>
                    <a:pt x="4085" y="10275"/>
                    <a:pt x="3981" y="10268"/>
                    <a:pt x="3877" y="10255"/>
                  </a:cubicBezTo>
                  <a:cubicBezTo>
                    <a:pt x="3784" y="10255"/>
                    <a:pt x="3350" y="10255"/>
                    <a:pt x="3319" y="10224"/>
                  </a:cubicBezTo>
                  <a:cubicBezTo>
                    <a:pt x="3257" y="10224"/>
                    <a:pt x="3195" y="10162"/>
                    <a:pt x="3226" y="10131"/>
                  </a:cubicBezTo>
                  <a:cubicBezTo>
                    <a:pt x="3226" y="10038"/>
                    <a:pt x="3257" y="9976"/>
                    <a:pt x="3288" y="9883"/>
                  </a:cubicBezTo>
                  <a:cubicBezTo>
                    <a:pt x="3350" y="9697"/>
                    <a:pt x="3784" y="8984"/>
                    <a:pt x="3846" y="8860"/>
                  </a:cubicBezTo>
                  <a:lnTo>
                    <a:pt x="4126" y="8736"/>
                  </a:lnTo>
                  <a:close/>
                  <a:moveTo>
                    <a:pt x="8530" y="8115"/>
                  </a:moveTo>
                  <a:lnTo>
                    <a:pt x="8158" y="9046"/>
                  </a:lnTo>
                  <a:cubicBezTo>
                    <a:pt x="8096" y="9201"/>
                    <a:pt x="8189" y="9356"/>
                    <a:pt x="8313" y="9418"/>
                  </a:cubicBezTo>
                  <a:lnTo>
                    <a:pt x="8747" y="9573"/>
                  </a:lnTo>
                  <a:cubicBezTo>
                    <a:pt x="8096" y="9945"/>
                    <a:pt x="7445" y="10224"/>
                    <a:pt x="6731" y="10442"/>
                  </a:cubicBezTo>
                  <a:cubicBezTo>
                    <a:pt x="6343" y="10571"/>
                    <a:pt x="5934" y="10635"/>
                    <a:pt x="5521" y="10635"/>
                  </a:cubicBezTo>
                  <a:cubicBezTo>
                    <a:pt x="5439" y="10635"/>
                    <a:pt x="5356" y="10633"/>
                    <a:pt x="5273" y="10628"/>
                  </a:cubicBezTo>
                  <a:cubicBezTo>
                    <a:pt x="5708" y="10473"/>
                    <a:pt x="6142" y="10224"/>
                    <a:pt x="6514" y="9914"/>
                  </a:cubicBezTo>
                  <a:cubicBezTo>
                    <a:pt x="7010" y="9542"/>
                    <a:pt x="7507" y="9077"/>
                    <a:pt x="8003" y="8611"/>
                  </a:cubicBezTo>
                  <a:cubicBezTo>
                    <a:pt x="8189" y="8456"/>
                    <a:pt x="8344" y="8301"/>
                    <a:pt x="8530" y="8115"/>
                  </a:cubicBezTo>
                  <a:close/>
                  <a:moveTo>
                    <a:pt x="2916" y="9418"/>
                  </a:moveTo>
                  <a:cubicBezTo>
                    <a:pt x="2699" y="9821"/>
                    <a:pt x="2606" y="10162"/>
                    <a:pt x="2761" y="10442"/>
                  </a:cubicBezTo>
                  <a:cubicBezTo>
                    <a:pt x="2885" y="10628"/>
                    <a:pt x="3040" y="10752"/>
                    <a:pt x="3257" y="10752"/>
                  </a:cubicBezTo>
                  <a:lnTo>
                    <a:pt x="496" y="11651"/>
                  </a:lnTo>
                  <a:lnTo>
                    <a:pt x="496" y="10814"/>
                  </a:lnTo>
                  <a:lnTo>
                    <a:pt x="682" y="10783"/>
                  </a:lnTo>
                  <a:cubicBezTo>
                    <a:pt x="900" y="10721"/>
                    <a:pt x="993" y="10442"/>
                    <a:pt x="807" y="10318"/>
                  </a:cubicBezTo>
                  <a:cubicBezTo>
                    <a:pt x="761" y="10272"/>
                    <a:pt x="699" y="10243"/>
                    <a:pt x="645" y="10243"/>
                  </a:cubicBezTo>
                  <a:cubicBezTo>
                    <a:pt x="625" y="10243"/>
                    <a:pt x="606" y="10247"/>
                    <a:pt x="589" y="10255"/>
                  </a:cubicBezTo>
                  <a:cubicBezTo>
                    <a:pt x="713" y="9759"/>
                    <a:pt x="1179" y="9418"/>
                    <a:pt x="1706" y="9418"/>
                  </a:cubicBezTo>
                  <a:close/>
                  <a:moveTo>
                    <a:pt x="3629" y="11217"/>
                  </a:moveTo>
                  <a:lnTo>
                    <a:pt x="1675" y="13233"/>
                  </a:lnTo>
                  <a:cubicBezTo>
                    <a:pt x="1675" y="13233"/>
                    <a:pt x="1117" y="12117"/>
                    <a:pt x="1086" y="12024"/>
                  </a:cubicBezTo>
                  <a:lnTo>
                    <a:pt x="3629" y="11217"/>
                  </a:lnTo>
                  <a:close/>
                  <a:moveTo>
                    <a:pt x="10018" y="1"/>
                  </a:moveTo>
                  <a:cubicBezTo>
                    <a:pt x="8524" y="1"/>
                    <a:pt x="7166" y="1332"/>
                    <a:pt x="7445" y="3028"/>
                  </a:cubicBezTo>
                  <a:cubicBezTo>
                    <a:pt x="7445" y="3121"/>
                    <a:pt x="7507" y="3214"/>
                    <a:pt x="7507" y="3276"/>
                  </a:cubicBezTo>
                  <a:cubicBezTo>
                    <a:pt x="7383" y="3307"/>
                    <a:pt x="7290" y="3338"/>
                    <a:pt x="7165" y="3369"/>
                  </a:cubicBezTo>
                  <a:cubicBezTo>
                    <a:pt x="6855" y="3462"/>
                    <a:pt x="6917" y="3897"/>
                    <a:pt x="7228" y="3897"/>
                  </a:cubicBezTo>
                  <a:lnTo>
                    <a:pt x="7321" y="3897"/>
                  </a:lnTo>
                  <a:cubicBezTo>
                    <a:pt x="7523" y="3846"/>
                    <a:pt x="7747" y="3795"/>
                    <a:pt x="7974" y="3795"/>
                  </a:cubicBezTo>
                  <a:cubicBezTo>
                    <a:pt x="8025" y="3795"/>
                    <a:pt x="8076" y="3798"/>
                    <a:pt x="8127" y="3804"/>
                  </a:cubicBezTo>
                  <a:cubicBezTo>
                    <a:pt x="8468" y="3804"/>
                    <a:pt x="8778" y="3959"/>
                    <a:pt x="9027" y="4176"/>
                  </a:cubicBezTo>
                  <a:cubicBezTo>
                    <a:pt x="9399" y="4610"/>
                    <a:pt x="9523" y="5199"/>
                    <a:pt x="9337" y="5727"/>
                  </a:cubicBezTo>
                  <a:cubicBezTo>
                    <a:pt x="9151" y="6502"/>
                    <a:pt x="8747" y="7216"/>
                    <a:pt x="8189" y="7743"/>
                  </a:cubicBezTo>
                  <a:lnTo>
                    <a:pt x="7943" y="7989"/>
                  </a:lnTo>
                  <a:lnTo>
                    <a:pt x="7943" y="7989"/>
                  </a:lnTo>
                  <a:cubicBezTo>
                    <a:pt x="7953" y="7949"/>
                    <a:pt x="7597" y="7148"/>
                    <a:pt x="7476" y="6936"/>
                  </a:cubicBezTo>
                  <a:cubicBezTo>
                    <a:pt x="7445" y="6874"/>
                    <a:pt x="7414" y="6812"/>
                    <a:pt x="7321" y="6781"/>
                  </a:cubicBezTo>
                  <a:cubicBezTo>
                    <a:pt x="7290" y="6766"/>
                    <a:pt x="7259" y="6758"/>
                    <a:pt x="7228" y="6758"/>
                  </a:cubicBezTo>
                  <a:cubicBezTo>
                    <a:pt x="7197" y="6758"/>
                    <a:pt x="7165" y="6766"/>
                    <a:pt x="7134" y="6781"/>
                  </a:cubicBezTo>
                  <a:lnTo>
                    <a:pt x="5832" y="7371"/>
                  </a:lnTo>
                  <a:lnTo>
                    <a:pt x="5397" y="6378"/>
                  </a:lnTo>
                  <a:cubicBezTo>
                    <a:pt x="5366" y="6316"/>
                    <a:pt x="5304" y="6254"/>
                    <a:pt x="5242" y="6223"/>
                  </a:cubicBezTo>
                  <a:lnTo>
                    <a:pt x="5025" y="6223"/>
                  </a:lnTo>
                  <a:lnTo>
                    <a:pt x="4498" y="6471"/>
                  </a:lnTo>
                  <a:cubicBezTo>
                    <a:pt x="4653" y="6099"/>
                    <a:pt x="4870" y="5758"/>
                    <a:pt x="5118" y="5479"/>
                  </a:cubicBezTo>
                  <a:cubicBezTo>
                    <a:pt x="5242" y="5323"/>
                    <a:pt x="5366" y="5168"/>
                    <a:pt x="5490" y="5044"/>
                  </a:cubicBezTo>
                  <a:cubicBezTo>
                    <a:pt x="5552" y="5013"/>
                    <a:pt x="5584" y="4920"/>
                    <a:pt x="5584" y="4858"/>
                  </a:cubicBezTo>
                  <a:cubicBezTo>
                    <a:pt x="5584" y="4703"/>
                    <a:pt x="5459" y="4579"/>
                    <a:pt x="5304" y="4579"/>
                  </a:cubicBezTo>
                  <a:cubicBezTo>
                    <a:pt x="5242" y="4579"/>
                    <a:pt x="5180" y="4610"/>
                    <a:pt x="5118" y="4672"/>
                  </a:cubicBezTo>
                  <a:cubicBezTo>
                    <a:pt x="4467" y="5261"/>
                    <a:pt x="4033" y="6037"/>
                    <a:pt x="3815" y="6905"/>
                  </a:cubicBezTo>
                  <a:cubicBezTo>
                    <a:pt x="3784" y="7029"/>
                    <a:pt x="3753" y="7185"/>
                    <a:pt x="3722" y="7371"/>
                  </a:cubicBezTo>
                  <a:cubicBezTo>
                    <a:pt x="3660" y="7774"/>
                    <a:pt x="3567" y="8177"/>
                    <a:pt x="3443" y="8549"/>
                  </a:cubicBezTo>
                  <a:cubicBezTo>
                    <a:pt x="3381" y="8674"/>
                    <a:pt x="3319" y="8798"/>
                    <a:pt x="3226" y="8891"/>
                  </a:cubicBezTo>
                  <a:lnTo>
                    <a:pt x="1706" y="8891"/>
                  </a:lnTo>
                  <a:cubicBezTo>
                    <a:pt x="776" y="8891"/>
                    <a:pt x="0" y="9666"/>
                    <a:pt x="0" y="10628"/>
                  </a:cubicBezTo>
                  <a:lnTo>
                    <a:pt x="0" y="12024"/>
                  </a:lnTo>
                  <a:cubicBezTo>
                    <a:pt x="0" y="12179"/>
                    <a:pt x="124" y="12303"/>
                    <a:pt x="279" y="12303"/>
                  </a:cubicBezTo>
                  <a:cubicBezTo>
                    <a:pt x="310" y="12303"/>
                    <a:pt x="620" y="12210"/>
                    <a:pt x="620" y="12210"/>
                  </a:cubicBezTo>
                  <a:cubicBezTo>
                    <a:pt x="651" y="12334"/>
                    <a:pt x="1427" y="13823"/>
                    <a:pt x="1427" y="13823"/>
                  </a:cubicBezTo>
                  <a:cubicBezTo>
                    <a:pt x="1458" y="13885"/>
                    <a:pt x="1551" y="13947"/>
                    <a:pt x="1644" y="13978"/>
                  </a:cubicBezTo>
                  <a:lnTo>
                    <a:pt x="1675" y="13978"/>
                  </a:lnTo>
                  <a:cubicBezTo>
                    <a:pt x="1737" y="13947"/>
                    <a:pt x="1799" y="13947"/>
                    <a:pt x="1861" y="13885"/>
                  </a:cubicBezTo>
                  <a:lnTo>
                    <a:pt x="4653" y="10969"/>
                  </a:lnTo>
                  <a:lnTo>
                    <a:pt x="4746" y="11031"/>
                  </a:lnTo>
                  <a:cubicBezTo>
                    <a:pt x="4994" y="11155"/>
                    <a:pt x="5273" y="11217"/>
                    <a:pt x="5584" y="11217"/>
                  </a:cubicBezTo>
                  <a:cubicBezTo>
                    <a:pt x="6390" y="11155"/>
                    <a:pt x="7197" y="10969"/>
                    <a:pt x="7941" y="10628"/>
                  </a:cubicBezTo>
                  <a:lnTo>
                    <a:pt x="8158" y="11279"/>
                  </a:lnTo>
                  <a:cubicBezTo>
                    <a:pt x="7755" y="11341"/>
                    <a:pt x="7383" y="11558"/>
                    <a:pt x="7103" y="11868"/>
                  </a:cubicBezTo>
                  <a:cubicBezTo>
                    <a:pt x="6961" y="12082"/>
                    <a:pt x="7145" y="12314"/>
                    <a:pt x="7337" y="12314"/>
                  </a:cubicBezTo>
                  <a:cubicBezTo>
                    <a:pt x="7396" y="12314"/>
                    <a:pt x="7456" y="12292"/>
                    <a:pt x="7507" y="12241"/>
                  </a:cubicBezTo>
                  <a:cubicBezTo>
                    <a:pt x="7786" y="11962"/>
                    <a:pt x="8158" y="11775"/>
                    <a:pt x="8530" y="11775"/>
                  </a:cubicBezTo>
                  <a:cubicBezTo>
                    <a:pt x="8965" y="11775"/>
                    <a:pt x="9399" y="11993"/>
                    <a:pt x="9647" y="12334"/>
                  </a:cubicBezTo>
                  <a:cubicBezTo>
                    <a:pt x="9709" y="12427"/>
                    <a:pt x="9771" y="12458"/>
                    <a:pt x="9864" y="12458"/>
                  </a:cubicBezTo>
                  <a:cubicBezTo>
                    <a:pt x="9926" y="12458"/>
                    <a:pt x="9988" y="12427"/>
                    <a:pt x="10019" y="12396"/>
                  </a:cubicBezTo>
                  <a:cubicBezTo>
                    <a:pt x="10143" y="12303"/>
                    <a:pt x="10174" y="12148"/>
                    <a:pt x="10081" y="12024"/>
                  </a:cubicBezTo>
                  <a:cubicBezTo>
                    <a:pt x="9771" y="11589"/>
                    <a:pt x="9275" y="11310"/>
                    <a:pt x="8747" y="11248"/>
                  </a:cubicBezTo>
                  <a:lnTo>
                    <a:pt x="8437" y="10380"/>
                  </a:lnTo>
                  <a:cubicBezTo>
                    <a:pt x="8810" y="10193"/>
                    <a:pt x="9182" y="9976"/>
                    <a:pt x="9554" y="9759"/>
                  </a:cubicBezTo>
                  <a:cubicBezTo>
                    <a:pt x="10112" y="9387"/>
                    <a:pt x="10609" y="8922"/>
                    <a:pt x="10981" y="8363"/>
                  </a:cubicBezTo>
                  <a:cubicBezTo>
                    <a:pt x="11446" y="7588"/>
                    <a:pt x="11663" y="6688"/>
                    <a:pt x="11601" y="5820"/>
                  </a:cubicBezTo>
                  <a:cubicBezTo>
                    <a:pt x="11570" y="5479"/>
                    <a:pt x="11508" y="5137"/>
                    <a:pt x="11353" y="4827"/>
                  </a:cubicBezTo>
                  <a:cubicBezTo>
                    <a:pt x="11446" y="4765"/>
                    <a:pt x="11539" y="4703"/>
                    <a:pt x="11601" y="4641"/>
                  </a:cubicBezTo>
                  <a:cubicBezTo>
                    <a:pt x="11942" y="4548"/>
                    <a:pt x="12222" y="4393"/>
                    <a:pt x="12501" y="4176"/>
                  </a:cubicBezTo>
                  <a:lnTo>
                    <a:pt x="12749" y="4920"/>
                  </a:lnTo>
                  <a:cubicBezTo>
                    <a:pt x="12791" y="5026"/>
                    <a:pt x="12905" y="5088"/>
                    <a:pt x="13012" y="5088"/>
                  </a:cubicBezTo>
                  <a:cubicBezTo>
                    <a:pt x="13063" y="5088"/>
                    <a:pt x="13112" y="5074"/>
                    <a:pt x="13152" y="5044"/>
                  </a:cubicBezTo>
                  <a:cubicBezTo>
                    <a:pt x="13493" y="4827"/>
                    <a:pt x="13773" y="4486"/>
                    <a:pt x="13897" y="4114"/>
                  </a:cubicBezTo>
                  <a:cubicBezTo>
                    <a:pt x="14021" y="3586"/>
                    <a:pt x="13928" y="3028"/>
                    <a:pt x="13586" y="2594"/>
                  </a:cubicBezTo>
                  <a:lnTo>
                    <a:pt x="13555" y="2594"/>
                  </a:lnTo>
                  <a:cubicBezTo>
                    <a:pt x="13276" y="2191"/>
                    <a:pt x="12873" y="1880"/>
                    <a:pt x="12439" y="1663"/>
                  </a:cubicBezTo>
                  <a:cubicBezTo>
                    <a:pt x="12253" y="1198"/>
                    <a:pt x="11911" y="764"/>
                    <a:pt x="11508" y="484"/>
                  </a:cubicBezTo>
                  <a:cubicBezTo>
                    <a:pt x="11034" y="150"/>
                    <a:pt x="10518" y="1"/>
                    <a:pt x="10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938038" y="3280540"/>
              <a:ext cx="17581" cy="15262"/>
            </a:xfrm>
            <a:custGeom>
              <a:avLst/>
              <a:gdLst/>
              <a:ahLst/>
              <a:cxnLst/>
              <a:rect l="l" t="t" r="r" b="b"/>
              <a:pathLst>
                <a:path w="652" h="566" extrusionOk="0">
                  <a:moveTo>
                    <a:pt x="373" y="1"/>
                  </a:moveTo>
                  <a:cubicBezTo>
                    <a:pt x="125" y="1"/>
                    <a:pt x="1" y="311"/>
                    <a:pt x="187" y="497"/>
                  </a:cubicBezTo>
                  <a:cubicBezTo>
                    <a:pt x="243" y="544"/>
                    <a:pt x="308" y="565"/>
                    <a:pt x="371" y="565"/>
                  </a:cubicBezTo>
                  <a:cubicBezTo>
                    <a:pt x="517" y="565"/>
                    <a:pt x="652" y="453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926966" y="2702700"/>
            <a:ext cx="383119" cy="377456"/>
            <a:chOff x="7216499" y="1372362"/>
            <a:chExt cx="383119" cy="377456"/>
          </a:xfrm>
        </p:grpSpPr>
        <p:sp>
          <p:nvSpPr>
            <p:cNvPr id="327" name="Google Shape;327;p32"/>
            <p:cNvSpPr/>
            <p:nvPr/>
          </p:nvSpPr>
          <p:spPr>
            <a:xfrm>
              <a:off x="7216499" y="1372362"/>
              <a:ext cx="383119" cy="377456"/>
            </a:xfrm>
            <a:custGeom>
              <a:avLst/>
              <a:gdLst/>
              <a:ahLst/>
              <a:cxnLst/>
              <a:rect l="l" t="t" r="r" b="b"/>
              <a:pathLst>
                <a:path w="14208" h="13998" extrusionOk="0">
                  <a:moveTo>
                    <a:pt x="2172" y="8169"/>
                  </a:moveTo>
                  <a:cubicBezTo>
                    <a:pt x="2668" y="8231"/>
                    <a:pt x="3133" y="8355"/>
                    <a:pt x="3567" y="8541"/>
                  </a:cubicBezTo>
                  <a:cubicBezTo>
                    <a:pt x="3412" y="8789"/>
                    <a:pt x="3257" y="9038"/>
                    <a:pt x="3102" y="9286"/>
                  </a:cubicBezTo>
                  <a:cubicBezTo>
                    <a:pt x="2854" y="9162"/>
                    <a:pt x="2606" y="9100"/>
                    <a:pt x="2327" y="9007"/>
                  </a:cubicBezTo>
                  <a:cubicBezTo>
                    <a:pt x="2172" y="8976"/>
                    <a:pt x="2048" y="8945"/>
                    <a:pt x="1892" y="8913"/>
                  </a:cubicBezTo>
                  <a:cubicBezTo>
                    <a:pt x="1985" y="8665"/>
                    <a:pt x="2079" y="8417"/>
                    <a:pt x="2172" y="8169"/>
                  </a:cubicBezTo>
                  <a:close/>
                  <a:moveTo>
                    <a:pt x="1737" y="9410"/>
                  </a:moveTo>
                  <a:cubicBezTo>
                    <a:pt x="2110" y="9503"/>
                    <a:pt x="2482" y="9596"/>
                    <a:pt x="2823" y="9751"/>
                  </a:cubicBezTo>
                  <a:cubicBezTo>
                    <a:pt x="2699" y="9968"/>
                    <a:pt x="2606" y="10185"/>
                    <a:pt x="2482" y="10402"/>
                  </a:cubicBezTo>
                  <a:cubicBezTo>
                    <a:pt x="2172" y="10309"/>
                    <a:pt x="1861" y="10247"/>
                    <a:pt x="1520" y="10185"/>
                  </a:cubicBezTo>
                  <a:cubicBezTo>
                    <a:pt x="1582" y="9937"/>
                    <a:pt x="1644" y="9689"/>
                    <a:pt x="1737" y="9410"/>
                  </a:cubicBezTo>
                  <a:close/>
                  <a:moveTo>
                    <a:pt x="1396" y="10713"/>
                  </a:moveTo>
                  <a:cubicBezTo>
                    <a:pt x="1675" y="10775"/>
                    <a:pt x="1985" y="10837"/>
                    <a:pt x="2265" y="10899"/>
                  </a:cubicBezTo>
                  <a:cubicBezTo>
                    <a:pt x="2141" y="11240"/>
                    <a:pt x="2016" y="11581"/>
                    <a:pt x="1892" y="11922"/>
                  </a:cubicBezTo>
                  <a:cubicBezTo>
                    <a:pt x="1737" y="11860"/>
                    <a:pt x="1551" y="11798"/>
                    <a:pt x="1365" y="11798"/>
                  </a:cubicBezTo>
                  <a:lnTo>
                    <a:pt x="1210" y="11798"/>
                  </a:lnTo>
                  <a:cubicBezTo>
                    <a:pt x="1272" y="11426"/>
                    <a:pt x="1334" y="11085"/>
                    <a:pt x="1396" y="10713"/>
                  </a:cubicBezTo>
                  <a:close/>
                  <a:moveTo>
                    <a:pt x="4033" y="8820"/>
                  </a:moveTo>
                  <a:cubicBezTo>
                    <a:pt x="4529" y="9255"/>
                    <a:pt x="4746" y="9875"/>
                    <a:pt x="4715" y="10526"/>
                  </a:cubicBezTo>
                  <a:cubicBezTo>
                    <a:pt x="4746" y="11023"/>
                    <a:pt x="4560" y="11519"/>
                    <a:pt x="4157" y="11860"/>
                  </a:cubicBezTo>
                  <a:cubicBezTo>
                    <a:pt x="3792" y="12161"/>
                    <a:pt x="3294" y="12224"/>
                    <a:pt x="2878" y="12224"/>
                  </a:cubicBezTo>
                  <a:cubicBezTo>
                    <a:pt x="2692" y="12224"/>
                    <a:pt x="2523" y="12211"/>
                    <a:pt x="2389" y="12202"/>
                  </a:cubicBezTo>
                  <a:cubicBezTo>
                    <a:pt x="2513" y="11736"/>
                    <a:pt x="2699" y="11302"/>
                    <a:pt x="2885" y="10868"/>
                  </a:cubicBezTo>
                  <a:cubicBezTo>
                    <a:pt x="3040" y="10464"/>
                    <a:pt x="3226" y="10123"/>
                    <a:pt x="3443" y="9751"/>
                  </a:cubicBezTo>
                  <a:cubicBezTo>
                    <a:pt x="3630" y="9441"/>
                    <a:pt x="3847" y="9131"/>
                    <a:pt x="4033" y="8820"/>
                  </a:cubicBezTo>
                  <a:close/>
                  <a:moveTo>
                    <a:pt x="1372" y="12353"/>
                  </a:moveTo>
                  <a:cubicBezTo>
                    <a:pt x="1653" y="12353"/>
                    <a:pt x="1923" y="12569"/>
                    <a:pt x="1923" y="12884"/>
                  </a:cubicBezTo>
                  <a:cubicBezTo>
                    <a:pt x="1923" y="13194"/>
                    <a:pt x="1675" y="13442"/>
                    <a:pt x="1365" y="13442"/>
                  </a:cubicBezTo>
                  <a:cubicBezTo>
                    <a:pt x="900" y="13442"/>
                    <a:pt x="652" y="12853"/>
                    <a:pt x="993" y="12512"/>
                  </a:cubicBezTo>
                  <a:cubicBezTo>
                    <a:pt x="1103" y="12402"/>
                    <a:pt x="1239" y="12353"/>
                    <a:pt x="1372" y="12353"/>
                  </a:cubicBezTo>
                  <a:close/>
                  <a:moveTo>
                    <a:pt x="12319" y="0"/>
                  </a:moveTo>
                  <a:cubicBezTo>
                    <a:pt x="12174" y="0"/>
                    <a:pt x="12027" y="14"/>
                    <a:pt x="11881" y="42"/>
                  </a:cubicBezTo>
                  <a:cubicBezTo>
                    <a:pt x="11819" y="42"/>
                    <a:pt x="10919" y="135"/>
                    <a:pt x="10857" y="166"/>
                  </a:cubicBezTo>
                  <a:cubicBezTo>
                    <a:pt x="10795" y="166"/>
                    <a:pt x="10733" y="228"/>
                    <a:pt x="10671" y="259"/>
                  </a:cubicBezTo>
                  <a:cubicBezTo>
                    <a:pt x="10640" y="321"/>
                    <a:pt x="10609" y="414"/>
                    <a:pt x="10640" y="476"/>
                  </a:cubicBezTo>
                  <a:cubicBezTo>
                    <a:pt x="10671" y="600"/>
                    <a:pt x="10764" y="693"/>
                    <a:pt x="10919" y="693"/>
                  </a:cubicBezTo>
                  <a:lnTo>
                    <a:pt x="10950" y="693"/>
                  </a:lnTo>
                  <a:lnTo>
                    <a:pt x="11943" y="569"/>
                  </a:lnTo>
                  <a:cubicBezTo>
                    <a:pt x="12051" y="549"/>
                    <a:pt x="12159" y="539"/>
                    <a:pt x="12266" y="539"/>
                  </a:cubicBezTo>
                  <a:cubicBezTo>
                    <a:pt x="12649" y="539"/>
                    <a:pt x="13016" y="668"/>
                    <a:pt x="13308" y="911"/>
                  </a:cubicBezTo>
                  <a:cubicBezTo>
                    <a:pt x="13525" y="1066"/>
                    <a:pt x="13649" y="1314"/>
                    <a:pt x="13680" y="1562"/>
                  </a:cubicBezTo>
                  <a:cubicBezTo>
                    <a:pt x="13640" y="1560"/>
                    <a:pt x="13600" y="1559"/>
                    <a:pt x="13560" y="1559"/>
                  </a:cubicBezTo>
                  <a:cubicBezTo>
                    <a:pt x="13042" y="1559"/>
                    <a:pt x="12532" y="1744"/>
                    <a:pt x="12129" y="2089"/>
                  </a:cubicBezTo>
                  <a:cubicBezTo>
                    <a:pt x="11664" y="2586"/>
                    <a:pt x="11695" y="3268"/>
                    <a:pt x="11726" y="4012"/>
                  </a:cubicBezTo>
                  <a:lnTo>
                    <a:pt x="11726" y="4354"/>
                  </a:lnTo>
                  <a:cubicBezTo>
                    <a:pt x="11227" y="4231"/>
                    <a:pt x="10723" y="4171"/>
                    <a:pt x="10223" y="4171"/>
                  </a:cubicBezTo>
                  <a:cubicBezTo>
                    <a:pt x="8449" y="4171"/>
                    <a:pt x="6725" y="4922"/>
                    <a:pt x="5491" y="6277"/>
                  </a:cubicBezTo>
                  <a:cubicBezTo>
                    <a:pt x="4901" y="6835"/>
                    <a:pt x="4343" y="7425"/>
                    <a:pt x="3878" y="8045"/>
                  </a:cubicBezTo>
                  <a:cubicBezTo>
                    <a:pt x="3412" y="7828"/>
                    <a:pt x="2885" y="7704"/>
                    <a:pt x="2389" y="7611"/>
                  </a:cubicBezTo>
                  <a:cubicBezTo>
                    <a:pt x="2823" y="6649"/>
                    <a:pt x="3350" y="5750"/>
                    <a:pt x="4002" y="4912"/>
                  </a:cubicBezTo>
                  <a:cubicBezTo>
                    <a:pt x="4839" y="3826"/>
                    <a:pt x="5894" y="2896"/>
                    <a:pt x="7073" y="2182"/>
                  </a:cubicBezTo>
                  <a:lnTo>
                    <a:pt x="7786" y="2803"/>
                  </a:lnTo>
                  <a:cubicBezTo>
                    <a:pt x="7841" y="2839"/>
                    <a:pt x="7906" y="2854"/>
                    <a:pt x="7969" y="2854"/>
                  </a:cubicBezTo>
                  <a:cubicBezTo>
                    <a:pt x="8014" y="2854"/>
                    <a:pt x="8058" y="2847"/>
                    <a:pt x="8096" y="2834"/>
                  </a:cubicBezTo>
                  <a:cubicBezTo>
                    <a:pt x="8189" y="2803"/>
                    <a:pt x="8251" y="2679"/>
                    <a:pt x="8251" y="2586"/>
                  </a:cubicBezTo>
                  <a:lnTo>
                    <a:pt x="8251" y="1562"/>
                  </a:lnTo>
                  <a:lnTo>
                    <a:pt x="8624" y="1376"/>
                  </a:lnTo>
                  <a:cubicBezTo>
                    <a:pt x="8779" y="1314"/>
                    <a:pt x="8841" y="1159"/>
                    <a:pt x="8779" y="1004"/>
                  </a:cubicBezTo>
                  <a:cubicBezTo>
                    <a:pt x="8733" y="913"/>
                    <a:pt x="8638" y="855"/>
                    <a:pt x="8529" y="855"/>
                  </a:cubicBezTo>
                  <a:cubicBezTo>
                    <a:pt x="8490" y="855"/>
                    <a:pt x="8448" y="863"/>
                    <a:pt x="8406" y="880"/>
                  </a:cubicBezTo>
                  <a:cubicBezTo>
                    <a:pt x="8251" y="942"/>
                    <a:pt x="7848" y="1128"/>
                    <a:pt x="7848" y="1159"/>
                  </a:cubicBezTo>
                  <a:cubicBezTo>
                    <a:pt x="7755" y="1190"/>
                    <a:pt x="7693" y="1283"/>
                    <a:pt x="7693" y="1407"/>
                  </a:cubicBezTo>
                  <a:lnTo>
                    <a:pt x="7693" y="1996"/>
                  </a:lnTo>
                  <a:lnTo>
                    <a:pt x="7259" y="1624"/>
                  </a:lnTo>
                  <a:cubicBezTo>
                    <a:pt x="7212" y="1593"/>
                    <a:pt x="7158" y="1577"/>
                    <a:pt x="7104" y="1577"/>
                  </a:cubicBezTo>
                  <a:cubicBezTo>
                    <a:pt x="7049" y="1577"/>
                    <a:pt x="6995" y="1593"/>
                    <a:pt x="6949" y="1624"/>
                  </a:cubicBezTo>
                  <a:cubicBezTo>
                    <a:pt x="5646" y="2368"/>
                    <a:pt x="4498" y="3361"/>
                    <a:pt x="3567" y="4571"/>
                  </a:cubicBezTo>
                  <a:cubicBezTo>
                    <a:pt x="2854" y="5470"/>
                    <a:pt x="2265" y="6463"/>
                    <a:pt x="1799" y="7518"/>
                  </a:cubicBezTo>
                  <a:cubicBezTo>
                    <a:pt x="1117" y="7394"/>
                    <a:pt x="807" y="7269"/>
                    <a:pt x="807" y="6959"/>
                  </a:cubicBezTo>
                  <a:cubicBezTo>
                    <a:pt x="807" y="6463"/>
                    <a:pt x="900" y="6246"/>
                    <a:pt x="1024" y="6184"/>
                  </a:cubicBezTo>
                  <a:cubicBezTo>
                    <a:pt x="1034" y="6180"/>
                    <a:pt x="1044" y="6179"/>
                    <a:pt x="1056" y="6179"/>
                  </a:cubicBezTo>
                  <a:cubicBezTo>
                    <a:pt x="1148" y="6179"/>
                    <a:pt x="1272" y="6287"/>
                    <a:pt x="1272" y="6370"/>
                  </a:cubicBezTo>
                  <a:cubicBezTo>
                    <a:pt x="1272" y="6545"/>
                    <a:pt x="1402" y="6630"/>
                    <a:pt x="1533" y="6630"/>
                  </a:cubicBezTo>
                  <a:cubicBezTo>
                    <a:pt x="1658" y="6630"/>
                    <a:pt x="1784" y="6552"/>
                    <a:pt x="1799" y="6401"/>
                  </a:cubicBezTo>
                  <a:cubicBezTo>
                    <a:pt x="1799" y="6122"/>
                    <a:pt x="1675" y="5874"/>
                    <a:pt x="1458" y="5750"/>
                  </a:cubicBezTo>
                  <a:cubicBezTo>
                    <a:pt x="1344" y="5668"/>
                    <a:pt x="1212" y="5629"/>
                    <a:pt x="1081" y="5629"/>
                  </a:cubicBezTo>
                  <a:cubicBezTo>
                    <a:pt x="964" y="5629"/>
                    <a:pt x="847" y="5660"/>
                    <a:pt x="745" y="5719"/>
                  </a:cubicBezTo>
                  <a:cubicBezTo>
                    <a:pt x="528" y="5843"/>
                    <a:pt x="248" y="6153"/>
                    <a:pt x="248" y="6990"/>
                  </a:cubicBezTo>
                  <a:cubicBezTo>
                    <a:pt x="248" y="7363"/>
                    <a:pt x="497" y="7735"/>
                    <a:pt x="869" y="7859"/>
                  </a:cubicBezTo>
                  <a:cubicBezTo>
                    <a:pt x="1086" y="7952"/>
                    <a:pt x="1334" y="8014"/>
                    <a:pt x="1582" y="8045"/>
                  </a:cubicBezTo>
                  <a:cubicBezTo>
                    <a:pt x="1458" y="8386"/>
                    <a:pt x="1365" y="8696"/>
                    <a:pt x="1241" y="9038"/>
                  </a:cubicBezTo>
                  <a:cubicBezTo>
                    <a:pt x="1117" y="9472"/>
                    <a:pt x="993" y="9906"/>
                    <a:pt x="900" y="10371"/>
                  </a:cubicBezTo>
                  <a:cubicBezTo>
                    <a:pt x="745" y="10930"/>
                    <a:pt x="652" y="11519"/>
                    <a:pt x="590" y="12077"/>
                  </a:cubicBezTo>
                  <a:cubicBezTo>
                    <a:pt x="0" y="12636"/>
                    <a:pt x="186" y="13597"/>
                    <a:pt x="900" y="13908"/>
                  </a:cubicBezTo>
                  <a:cubicBezTo>
                    <a:pt x="1041" y="13969"/>
                    <a:pt x="1188" y="13998"/>
                    <a:pt x="1331" y="13998"/>
                  </a:cubicBezTo>
                  <a:cubicBezTo>
                    <a:pt x="1911" y="13998"/>
                    <a:pt x="2445" y="13530"/>
                    <a:pt x="2420" y="12884"/>
                  </a:cubicBezTo>
                  <a:cubicBezTo>
                    <a:pt x="2451" y="12853"/>
                    <a:pt x="2451" y="12791"/>
                    <a:pt x="2420" y="12760"/>
                  </a:cubicBezTo>
                  <a:lnTo>
                    <a:pt x="2823" y="12760"/>
                  </a:lnTo>
                  <a:cubicBezTo>
                    <a:pt x="2866" y="12762"/>
                    <a:pt x="2908" y="12763"/>
                    <a:pt x="2951" y="12763"/>
                  </a:cubicBezTo>
                  <a:cubicBezTo>
                    <a:pt x="3497" y="12763"/>
                    <a:pt x="4035" y="12580"/>
                    <a:pt x="4467" y="12264"/>
                  </a:cubicBezTo>
                  <a:cubicBezTo>
                    <a:pt x="4994" y="11829"/>
                    <a:pt x="5243" y="11178"/>
                    <a:pt x="5211" y="10495"/>
                  </a:cubicBezTo>
                  <a:cubicBezTo>
                    <a:pt x="5274" y="9689"/>
                    <a:pt x="4932" y="8882"/>
                    <a:pt x="4312" y="8355"/>
                  </a:cubicBezTo>
                  <a:cubicBezTo>
                    <a:pt x="4777" y="7735"/>
                    <a:pt x="5274" y="7176"/>
                    <a:pt x="5863" y="6680"/>
                  </a:cubicBezTo>
                  <a:cubicBezTo>
                    <a:pt x="7228" y="5470"/>
                    <a:pt x="8531" y="4881"/>
                    <a:pt x="10051" y="4695"/>
                  </a:cubicBezTo>
                  <a:cubicBezTo>
                    <a:pt x="10702" y="4726"/>
                    <a:pt x="11322" y="4788"/>
                    <a:pt x="11943" y="4943"/>
                  </a:cubicBezTo>
                  <a:cubicBezTo>
                    <a:pt x="12036" y="4943"/>
                    <a:pt x="12098" y="4943"/>
                    <a:pt x="12160" y="4881"/>
                  </a:cubicBezTo>
                  <a:cubicBezTo>
                    <a:pt x="12253" y="4819"/>
                    <a:pt x="12284" y="4757"/>
                    <a:pt x="12284" y="4664"/>
                  </a:cubicBezTo>
                  <a:cubicBezTo>
                    <a:pt x="12284" y="4416"/>
                    <a:pt x="12284" y="4199"/>
                    <a:pt x="12253" y="3950"/>
                  </a:cubicBezTo>
                  <a:cubicBezTo>
                    <a:pt x="12222" y="3330"/>
                    <a:pt x="12191" y="2772"/>
                    <a:pt x="12470" y="2462"/>
                  </a:cubicBezTo>
                  <a:cubicBezTo>
                    <a:pt x="12749" y="2151"/>
                    <a:pt x="13183" y="2089"/>
                    <a:pt x="13928" y="2089"/>
                  </a:cubicBezTo>
                  <a:cubicBezTo>
                    <a:pt x="14083" y="2089"/>
                    <a:pt x="14207" y="1965"/>
                    <a:pt x="14207" y="1810"/>
                  </a:cubicBezTo>
                  <a:cubicBezTo>
                    <a:pt x="14207" y="1283"/>
                    <a:pt x="14021" y="817"/>
                    <a:pt x="13649" y="476"/>
                  </a:cubicBezTo>
                  <a:lnTo>
                    <a:pt x="13680" y="476"/>
                  </a:lnTo>
                  <a:cubicBezTo>
                    <a:pt x="13295" y="164"/>
                    <a:pt x="12817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365373" y="1468007"/>
              <a:ext cx="47701" cy="35971"/>
            </a:xfrm>
            <a:custGeom>
              <a:avLst/>
              <a:gdLst/>
              <a:ahLst/>
              <a:cxnLst/>
              <a:rect l="l" t="t" r="r" b="b"/>
              <a:pathLst>
                <a:path w="1769" h="1334" extrusionOk="0">
                  <a:moveTo>
                    <a:pt x="1428" y="0"/>
                  </a:moveTo>
                  <a:cubicBezTo>
                    <a:pt x="1366" y="0"/>
                    <a:pt x="1335" y="31"/>
                    <a:pt x="1303" y="31"/>
                  </a:cubicBezTo>
                  <a:cubicBezTo>
                    <a:pt x="900" y="279"/>
                    <a:pt x="497" y="528"/>
                    <a:pt x="125" y="838"/>
                  </a:cubicBezTo>
                  <a:cubicBezTo>
                    <a:pt x="63" y="869"/>
                    <a:pt x="32" y="931"/>
                    <a:pt x="32" y="1024"/>
                  </a:cubicBezTo>
                  <a:cubicBezTo>
                    <a:pt x="1" y="1179"/>
                    <a:pt x="125" y="1334"/>
                    <a:pt x="311" y="1334"/>
                  </a:cubicBezTo>
                  <a:cubicBezTo>
                    <a:pt x="373" y="1303"/>
                    <a:pt x="435" y="1303"/>
                    <a:pt x="466" y="1272"/>
                  </a:cubicBezTo>
                  <a:cubicBezTo>
                    <a:pt x="714" y="1055"/>
                    <a:pt x="962" y="869"/>
                    <a:pt x="1241" y="714"/>
                  </a:cubicBezTo>
                  <a:lnTo>
                    <a:pt x="1490" y="559"/>
                  </a:lnTo>
                  <a:lnTo>
                    <a:pt x="1552" y="528"/>
                  </a:lnTo>
                  <a:cubicBezTo>
                    <a:pt x="1707" y="465"/>
                    <a:pt x="1769" y="279"/>
                    <a:pt x="1676" y="124"/>
                  </a:cubicBezTo>
                  <a:cubicBezTo>
                    <a:pt x="1614" y="31"/>
                    <a:pt x="152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340296" y="1512337"/>
              <a:ext cx="17581" cy="15073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0"/>
                  </a:moveTo>
                  <a:cubicBezTo>
                    <a:pt x="93" y="0"/>
                    <a:pt x="0" y="372"/>
                    <a:pt x="217" y="496"/>
                  </a:cubicBezTo>
                  <a:cubicBezTo>
                    <a:pt x="279" y="528"/>
                    <a:pt x="310" y="559"/>
                    <a:pt x="372" y="559"/>
                  </a:cubicBezTo>
                  <a:cubicBezTo>
                    <a:pt x="465" y="559"/>
                    <a:pt x="558" y="528"/>
                    <a:pt x="589" y="434"/>
                  </a:cubicBezTo>
                  <a:cubicBezTo>
                    <a:pt x="652" y="372"/>
                    <a:pt x="652" y="310"/>
                    <a:pt x="652" y="248"/>
                  </a:cubicBezTo>
                  <a:cubicBezTo>
                    <a:pt x="620" y="155"/>
                    <a:pt x="589" y="93"/>
                    <a:pt x="527" y="62"/>
                  </a:cubicBezTo>
                  <a:cubicBezTo>
                    <a:pt x="496" y="31"/>
                    <a:pt x="43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470779" y="1384631"/>
              <a:ext cx="15909" cy="13968"/>
            </a:xfrm>
            <a:custGeom>
              <a:avLst/>
              <a:gdLst/>
              <a:ahLst/>
              <a:cxnLst/>
              <a:rect l="l" t="t" r="r" b="b"/>
              <a:pathLst>
                <a:path w="590" h="518" extrusionOk="0">
                  <a:moveTo>
                    <a:pt x="306" y="1"/>
                  </a:moveTo>
                  <a:cubicBezTo>
                    <a:pt x="274" y="1"/>
                    <a:pt x="243" y="8"/>
                    <a:pt x="217" y="21"/>
                  </a:cubicBezTo>
                  <a:cubicBezTo>
                    <a:pt x="124" y="21"/>
                    <a:pt x="62" y="83"/>
                    <a:pt x="31" y="145"/>
                  </a:cubicBezTo>
                  <a:cubicBezTo>
                    <a:pt x="0" y="207"/>
                    <a:pt x="0" y="269"/>
                    <a:pt x="31" y="331"/>
                  </a:cubicBezTo>
                  <a:cubicBezTo>
                    <a:pt x="31" y="394"/>
                    <a:pt x="62" y="456"/>
                    <a:pt x="124" y="487"/>
                  </a:cubicBezTo>
                  <a:cubicBezTo>
                    <a:pt x="155" y="518"/>
                    <a:pt x="217" y="518"/>
                    <a:pt x="279" y="518"/>
                  </a:cubicBezTo>
                  <a:lnTo>
                    <a:pt x="372" y="518"/>
                  </a:lnTo>
                  <a:cubicBezTo>
                    <a:pt x="496" y="487"/>
                    <a:pt x="589" y="331"/>
                    <a:pt x="558" y="176"/>
                  </a:cubicBezTo>
                  <a:cubicBezTo>
                    <a:pt x="527" y="145"/>
                    <a:pt x="496" y="83"/>
                    <a:pt x="434" y="52"/>
                  </a:cubicBezTo>
                  <a:cubicBezTo>
                    <a:pt x="398" y="16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24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Zanimljivo</a:t>
            </a:r>
            <a:endParaRPr dirty="0"/>
          </a:p>
        </p:txBody>
      </p:sp>
      <p:sp>
        <p:nvSpPr>
          <p:cNvPr id="583" name="Google Shape;583;p40"/>
          <p:cNvSpPr txBox="1"/>
          <p:nvPr/>
        </p:nvSpPr>
        <p:spPr>
          <a:xfrm flipH="1">
            <a:off x="4182392" y="1341025"/>
            <a:ext cx="372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dirty="0" err="1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Ahoy</a:t>
            </a:r>
            <a:endParaRPr sz="2600" dirty="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584" name="Google Shape;584;p40"/>
          <p:cNvSpPr txBox="1"/>
          <p:nvPr/>
        </p:nvSpPr>
        <p:spPr>
          <a:xfrm flipH="1">
            <a:off x="4182400" y="1649726"/>
            <a:ext cx="3729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Pozdrav!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5" name="Google Shape;585;p40"/>
          <p:cNvSpPr txBox="1"/>
          <p:nvPr/>
        </p:nvSpPr>
        <p:spPr>
          <a:xfrm flipH="1">
            <a:off x="4182392" y="2169375"/>
            <a:ext cx="372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dirty="0" err="1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Avast</a:t>
            </a:r>
            <a:endParaRPr sz="2600" dirty="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586" name="Google Shape;586;p40"/>
          <p:cNvSpPr txBox="1"/>
          <p:nvPr/>
        </p:nvSpPr>
        <p:spPr>
          <a:xfrm flipH="1">
            <a:off x="4182392" y="2384176"/>
            <a:ext cx="3729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Stanite 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7" name="Google Shape;587;p40"/>
          <p:cNvSpPr txBox="1"/>
          <p:nvPr/>
        </p:nvSpPr>
        <p:spPr>
          <a:xfrm flipH="1">
            <a:off x="4182392" y="2997725"/>
            <a:ext cx="372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dirty="0" err="1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Matey</a:t>
            </a:r>
            <a:endParaRPr sz="2600" dirty="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588" name="Google Shape;588;p40"/>
          <p:cNvSpPr txBox="1"/>
          <p:nvPr/>
        </p:nvSpPr>
        <p:spPr>
          <a:xfrm flipH="1">
            <a:off x="4182400" y="3306426"/>
            <a:ext cx="3729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Prijatelji 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9" name="Google Shape;589;p40"/>
          <p:cNvSpPr txBox="1"/>
          <p:nvPr/>
        </p:nvSpPr>
        <p:spPr>
          <a:xfrm flipH="1">
            <a:off x="4182392" y="3826075"/>
            <a:ext cx="3729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dirty="0" err="1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Shiver</a:t>
            </a:r>
            <a:r>
              <a:rPr lang="hr-HR" sz="2600" dirty="0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 me </a:t>
            </a:r>
            <a:r>
              <a:rPr lang="hr-HR" sz="2600" dirty="0" err="1">
                <a:solidFill>
                  <a:schemeClr val="dk2"/>
                </a:solidFill>
                <a:latin typeface="Pirata One"/>
                <a:ea typeface="Pirata One"/>
                <a:cs typeface="Pirata One"/>
                <a:sym typeface="Pirata One"/>
              </a:rPr>
              <a:t>timbers</a:t>
            </a:r>
            <a:endParaRPr sz="2600" dirty="0">
              <a:solidFill>
                <a:schemeClr val="dk2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sp>
        <p:nvSpPr>
          <p:cNvPr id="590" name="Google Shape;590;p40"/>
          <p:cNvSpPr txBox="1"/>
          <p:nvPr/>
        </p:nvSpPr>
        <p:spPr>
          <a:xfrm flipH="1">
            <a:off x="4182400" y="4134776"/>
            <a:ext cx="3729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Izraz iznenađenja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1" name="Google Shape;591;p40"/>
          <p:cNvSpPr txBox="1"/>
          <p:nvPr/>
        </p:nvSpPr>
        <p:spPr>
          <a:xfrm flipH="1">
            <a:off x="1232600" y="2003775"/>
            <a:ext cx="22629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dirty="0">
                <a:solidFill>
                  <a:schemeClr val="dk1"/>
                </a:solidFill>
                <a:latin typeface="Pirata One"/>
                <a:ea typeface="Pirata One"/>
                <a:cs typeface="Pirata One"/>
                <a:sym typeface="Pirata One"/>
              </a:rPr>
              <a:t>Gusarski jezik</a:t>
            </a:r>
            <a:endParaRPr sz="2600" dirty="0">
              <a:solidFill>
                <a:schemeClr val="dk1"/>
              </a:solidFill>
              <a:latin typeface="Pirata One"/>
              <a:ea typeface="Pirata One"/>
              <a:cs typeface="Pirata One"/>
              <a:sym typeface="Pirata One"/>
            </a:endParaRPr>
          </a:p>
        </p:txBody>
      </p:sp>
      <p:cxnSp>
        <p:nvCxnSpPr>
          <p:cNvPr id="592" name="Google Shape;592;p40"/>
          <p:cNvCxnSpPr>
            <a:stCxn id="591" idx="1"/>
            <a:endCxn id="583" idx="3"/>
          </p:cNvCxnSpPr>
          <p:nvPr/>
        </p:nvCxnSpPr>
        <p:spPr>
          <a:xfrm rot="10800000" flipH="1">
            <a:off x="3495500" y="1533525"/>
            <a:ext cx="687000" cy="8283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93" name="Google Shape;593;p40"/>
          <p:cNvCxnSpPr>
            <a:stCxn id="591" idx="1"/>
            <a:endCxn id="585" idx="3"/>
          </p:cNvCxnSpPr>
          <p:nvPr/>
        </p:nvCxnSpPr>
        <p:spPr>
          <a:xfrm>
            <a:off x="3495500" y="2361825"/>
            <a:ext cx="687000" cy="6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94" name="Google Shape;594;p40"/>
          <p:cNvCxnSpPr>
            <a:stCxn id="591" idx="1"/>
            <a:endCxn id="587" idx="3"/>
          </p:cNvCxnSpPr>
          <p:nvPr/>
        </p:nvCxnSpPr>
        <p:spPr>
          <a:xfrm>
            <a:off x="3495500" y="2361825"/>
            <a:ext cx="687000" cy="8283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95" name="Google Shape;595;p40"/>
          <p:cNvCxnSpPr>
            <a:stCxn id="591" idx="1"/>
            <a:endCxn id="589" idx="3"/>
          </p:cNvCxnSpPr>
          <p:nvPr/>
        </p:nvCxnSpPr>
        <p:spPr>
          <a:xfrm>
            <a:off x="3495500" y="2361825"/>
            <a:ext cx="687000" cy="16566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96" name="Google Shape;5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3822">
            <a:off x="1744258" y="2989640"/>
            <a:ext cx="1042860" cy="142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Sadržaj</a:t>
            </a:r>
            <a:endParaRPr dirty="0"/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6"/>
          </p:nvPr>
        </p:nvSpPr>
        <p:spPr>
          <a:xfrm>
            <a:off x="1307853" y="4038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Nekoliko zanimljivosti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title" idx="2"/>
          </p:nvPr>
        </p:nvSpPr>
        <p:spPr>
          <a:xfrm>
            <a:off x="1307853" y="19041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1"/>
          </p:nvPr>
        </p:nvSpPr>
        <p:spPr>
          <a:xfrm>
            <a:off x="1307853" y="2210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dirty="0"/>
              <a:t>Što je gusarenje i tko su gusari?</a:t>
            </a:r>
            <a:endParaRPr dirty="0"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 idx="3"/>
          </p:nvPr>
        </p:nvSpPr>
        <p:spPr>
          <a:xfrm>
            <a:off x="5530647" y="19041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Top 5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4"/>
          </p:nvPr>
        </p:nvSpPr>
        <p:spPr>
          <a:xfrm>
            <a:off x="5530647" y="2210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5 najpoznatijih gusara u povijesti</a:t>
            </a:r>
            <a:endParaRPr dirty="0"/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 idx="5"/>
          </p:nvPr>
        </p:nvSpPr>
        <p:spPr>
          <a:xfrm>
            <a:off x="1307853" y="37325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Zanimljivosti</a:t>
            </a:r>
            <a:endParaRPr dirty="0"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 idx="7"/>
          </p:nvPr>
        </p:nvSpPr>
        <p:spPr>
          <a:xfrm>
            <a:off x="5530647" y="3732575"/>
            <a:ext cx="23055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Legenda</a:t>
            </a:r>
            <a:endParaRPr dirty="0"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8"/>
          </p:nvPr>
        </p:nvSpPr>
        <p:spPr>
          <a:xfrm>
            <a:off x="5530647" y="40388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 za kraj legenda!</a:t>
            </a:r>
            <a:endParaRPr dirty="0"/>
          </a:p>
        </p:txBody>
      </p:sp>
      <p:sp>
        <p:nvSpPr>
          <p:cNvPr id="243" name="Google Shape;243;p27"/>
          <p:cNvSpPr txBox="1">
            <a:spLocks noGrp="1"/>
          </p:cNvSpPr>
          <p:nvPr>
            <p:ph type="title" idx="9"/>
          </p:nvPr>
        </p:nvSpPr>
        <p:spPr>
          <a:xfrm>
            <a:off x="2093253" y="129858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 idx="13"/>
          </p:nvPr>
        </p:nvSpPr>
        <p:spPr>
          <a:xfrm>
            <a:off x="2093253" y="312691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title" idx="14"/>
          </p:nvPr>
        </p:nvSpPr>
        <p:spPr>
          <a:xfrm>
            <a:off x="6316047" y="129858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idx="15"/>
          </p:nvPr>
        </p:nvSpPr>
        <p:spPr>
          <a:xfrm>
            <a:off x="6316047" y="312691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300" y="1278155"/>
            <a:ext cx="1155400" cy="333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8DF9F-7E63-D261-93B4-716400E9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Legenda o Kapetanu Morganu i blagu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0CB44C6-3033-801B-E27D-0EFC60773799}"/>
              </a:ext>
            </a:extLst>
          </p:cNvPr>
          <p:cNvSpPr txBox="1"/>
          <p:nvPr/>
        </p:nvSpPr>
        <p:spPr>
          <a:xfrm>
            <a:off x="983848" y="1597306"/>
            <a:ext cx="7153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Vjeruje se da je Henry Morgan, u bijegu od Engleza, svoje blago sakrio u drevnom istarskom kaštelu </a:t>
            </a:r>
            <a:r>
              <a:rPr lang="hr-HR" dirty="0" err="1"/>
              <a:t>Dvigradu</a:t>
            </a:r>
            <a:r>
              <a:rPr lang="hr-HR" dirty="0"/>
              <a:t>. </a:t>
            </a:r>
            <a:r>
              <a:rPr lang="hr-HR" b="0" i="0" dirty="0">
                <a:solidFill>
                  <a:schemeClr val="tx1"/>
                </a:solidFill>
                <a:effectLst/>
                <a:latin typeface="+mj-lt"/>
              </a:rPr>
              <a:t>Uplovio je u </a:t>
            </a:r>
            <a:r>
              <a:rPr lang="hr-HR" b="0" i="0" dirty="0" err="1">
                <a:solidFill>
                  <a:schemeClr val="tx1"/>
                </a:solidFill>
                <a:effectLst/>
                <a:latin typeface="+mj-lt"/>
              </a:rPr>
              <a:t>Limski</a:t>
            </a:r>
            <a:r>
              <a:rPr lang="hr-HR" b="0" i="0" dirty="0">
                <a:solidFill>
                  <a:schemeClr val="tx1"/>
                </a:solidFill>
                <a:effectLst/>
                <a:latin typeface="+mj-lt"/>
              </a:rPr>
              <a:t> kanal, a zatim krenuo u potragu za idealnim mjestom za skrivanje blaga, koje je pronašao na ruševinama napuštenog kaštela </a:t>
            </a:r>
            <a:r>
              <a:rPr lang="hr-HR" b="0" i="0" dirty="0" err="1">
                <a:solidFill>
                  <a:schemeClr val="tx1"/>
                </a:solidFill>
                <a:effectLst/>
                <a:latin typeface="+mj-lt"/>
              </a:rPr>
              <a:t>Dvigrada</a:t>
            </a:r>
            <a:r>
              <a:rPr lang="hr-HR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hr-H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oogle Shape;1051;p46">
            <a:extLst>
              <a:ext uri="{FF2B5EF4-FFF2-40B4-BE49-F238E27FC236}">
                <a16:creationId xmlns:a16="http://schemas.microsoft.com/office/drawing/2014/main" id="{3DB26F6B-91D4-2B69-B750-2FF3F702F2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5136" y="2551413"/>
            <a:ext cx="1399900" cy="20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8;p46">
            <a:extLst>
              <a:ext uri="{FF2B5EF4-FFF2-40B4-BE49-F238E27FC236}">
                <a16:creationId xmlns:a16="http://schemas.microsoft.com/office/drawing/2014/main" id="{3DB875DC-541F-6753-A92C-A168BC968B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052" y="1936274"/>
            <a:ext cx="959901" cy="27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3;p36">
            <a:extLst>
              <a:ext uri="{FF2B5EF4-FFF2-40B4-BE49-F238E27FC236}">
                <a16:creationId xmlns:a16="http://schemas.microsoft.com/office/drawing/2014/main" id="{4C2D19EB-2147-D0A8-EE19-3543D8E24D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228" y="2743700"/>
            <a:ext cx="1569225" cy="165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33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91402" y="1829364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17648" y="1302220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93200" y="104016"/>
            <a:ext cx="1253599" cy="1364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8A63CB0-821D-0513-E9BD-5BE52790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Posjetite Dvigrad - Mjesto srednjovjekovne povijesti - Valamar Experience  Concierge">
            <a:extLst>
              <a:ext uri="{FF2B5EF4-FFF2-40B4-BE49-F238E27FC236}">
                <a16:creationId xmlns:a16="http://schemas.microsoft.com/office/drawing/2014/main" id="{648F059B-56B9-B6A7-E3FF-8AA0ACF7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54" y="383114"/>
            <a:ext cx="6718896" cy="44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1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3"/>
          <p:cNvSpPr txBox="1">
            <a:spLocks noGrp="1"/>
          </p:cNvSpPr>
          <p:nvPr>
            <p:ph type="subTitle" idx="1"/>
          </p:nvPr>
        </p:nvSpPr>
        <p:spPr>
          <a:xfrm>
            <a:off x="3721950" y="1297563"/>
            <a:ext cx="40179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Legenda: </a:t>
            </a:r>
            <a:r>
              <a:rPr lang="hr-HR" dirty="0">
                <a:hlinkClick r:id="rId3"/>
              </a:rPr>
              <a:t>https://www.istra.hr/hr/dozivljaji/kultura/908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Općenito: </a:t>
            </a:r>
            <a:r>
              <a:rPr lang="hr-HR" dirty="0">
                <a:hlinkClick r:id="rId4"/>
              </a:rPr>
              <a:t>https://hr.wikipedia.org/wiki/Gusari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Top 5: </a:t>
            </a:r>
            <a:r>
              <a:rPr lang="hr-HR" dirty="0">
                <a:hlinkClick r:id="rId5"/>
              </a:rPr>
              <a:t>https://www.britannica.com/biography/Henry-Morgan-Welsh-buccaneer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linkClick r:id="rId6"/>
              </a:rPr>
              <a:t>https://www.livescience.com/most-notorious-pirates-in-history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linkClick r:id="rId7"/>
              </a:rPr>
              <a:t>https://www.theguardian.com/culture/2014/nov/28/the-10-best-pirates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1" name="Google Shape;621;p43"/>
          <p:cNvSpPr txBox="1">
            <a:spLocks noGrp="1"/>
          </p:cNvSpPr>
          <p:nvPr>
            <p:ph type="title"/>
          </p:nvPr>
        </p:nvSpPr>
        <p:spPr>
          <a:xfrm>
            <a:off x="3721950" y="604863"/>
            <a:ext cx="40179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Popis literature</a:t>
            </a:r>
            <a:endParaRPr dirty="0"/>
          </a:p>
        </p:txBody>
      </p:sp>
      <p:pic>
        <p:nvPicPr>
          <p:cNvPr id="626" name="Google Shape;626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162" y="588900"/>
            <a:ext cx="1531951" cy="40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title"/>
          </p:nvPr>
        </p:nvSpPr>
        <p:spPr>
          <a:xfrm>
            <a:off x="1877500" y="1307100"/>
            <a:ext cx="5388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Krajj</a:t>
            </a:r>
            <a:r>
              <a:rPr lang="en" dirty="0"/>
              <a:t>!</a:t>
            </a:r>
            <a:br>
              <a:rPr lang="hr-HR" dirty="0"/>
            </a:br>
            <a:r>
              <a:rPr lang="hr-HR" dirty="0" err="1"/>
              <a:t>Ahoyyy</a:t>
            </a:r>
            <a:r>
              <a:rPr lang="hr-HR" dirty="0"/>
              <a:t> </a:t>
            </a:r>
            <a:r>
              <a:rPr lang="hr-HR" dirty="0" err="1"/>
              <a:t>matey</a:t>
            </a:r>
            <a:r>
              <a:rPr lang="hr-HR" dirty="0"/>
              <a:t>!</a:t>
            </a:r>
            <a:endParaRPr dirty="0"/>
          </a:p>
        </p:txBody>
      </p:sp>
      <p:pic>
        <p:nvPicPr>
          <p:cNvPr id="336" name="Google Shape;3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8413">
            <a:off x="7149647" y="3185692"/>
            <a:ext cx="1469977" cy="159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1772525" y="1316000"/>
            <a:ext cx="5598900" cy="13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Gusarenje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1"/>
          </p:nvPr>
        </p:nvSpPr>
        <p:spPr>
          <a:xfrm>
            <a:off x="1772525" y="2703400"/>
            <a:ext cx="5598900" cy="11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Gusarenje je oblik morskog razbojništva u kojem pirati napadaju trgovačke brodove i pljačkaju ih. Gusarenje je postojalo već tisućama godina, a prvi poznati gusari bili su morski razbojnici u Egejskom moru u 2. tisućljeću prije Krista.</a:t>
            </a:r>
            <a:endParaRPr dirty="0"/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3903">
            <a:off x="7538967" y="456539"/>
            <a:ext cx="1128942" cy="153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156413" y="237890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Edward </a:t>
            </a:r>
            <a:r>
              <a:rPr lang="hr-HR" dirty="0" err="1"/>
              <a:t>Teach</a:t>
            </a:r>
            <a:endParaRPr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127262" y="1383100"/>
            <a:ext cx="85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5575" y="760678"/>
            <a:ext cx="1782000" cy="363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39988E49-CFA4-D0C4-C12A-C6347C733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7298" y="2350225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416103" y="19388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402815" y="235081"/>
            <a:ext cx="1253599" cy="13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dward Teach | PiratesoftheCaribbeanUniverse Wiki | Fandom">
            <a:extLst>
              <a:ext uri="{FF2B5EF4-FFF2-40B4-BE49-F238E27FC236}">
                <a16:creationId xmlns:a16="http://schemas.microsoft.com/office/drawing/2014/main" id="{D1E26E5D-9CA5-5648-17D9-0407436B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6" y="943092"/>
            <a:ext cx="2784544" cy="38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476E798-DE09-DD53-197C-E118A3AC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1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Edward </a:t>
            </a:r>
            <a:r>
              <a:rPr lang="hr-HR" dirty="0" err="1"/>
              <a:t>Teach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2"/>
          </p:nvPr>
        </p:nvSpPr>
        <p:spPr>
          <a:xfrm>
            <a:off x="1812997" y="1065756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Tko?</a:t>
            </a:r>
            <a:endParaRPr dirty="0"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1803150" y="149012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Poznatiji kao Crnobradi, bio je engleski gusar koji je djelovao u 18.st. Bio je poznat po svom izgledu. Imao je dugačku crnu bradu</a:t>
            </a:r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3"/>
          </p:nvPr>
        </p:nvSpPr>
        <p:spPr>
          <a:xfrm>
            <a:off x="1812997" y="2503700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Uspjesi</a:t>
            </a:r>
            <a:endParaRPr dirty="0"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4"/>
          </p:nvPr>
        </p:nvSpPr>
        <p:spPr>
          <a:xfrm>
            <a:off x="1812997" y="291165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Najveći uspjeh bio je kada je osvojio brod koji je prevozio zlato.</a:t>
            </a:r>
            <a:endParaRPr dirty="0"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5"/>
          </p:nvPr>
        </p:nvSpPr>
        <p:spPr>
          <a:xfrm>
            <a:off x="1866213" y="3495923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Smrt</a:t>
            </a:r>
            <a:endParaRPr dirty="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6"/>
          </p:nvPr>
        </p:nvSpPr>
        <p:spPr>
          <a:xfrm>
            <a:off x="1813000" y="397940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1600" indent="-285750">
              <a:buClr>
                <a:schemeClr val="dk1"/>
              </a:buClr>
              <a:buSzPts val="1100"/>
            </a:pPr>
            <a:r>
              <a:rPr lang="hr-HR" dirty="0"/>
              <a:t>Umro je u bitki sa britanskom mornaricom 22.11. 1718. Njegova glava je stavljena na jarbol broda</a:t>
            </a:r>
          </a:p>
        </p:txBody>
      </p:sp>
      <p:sp>
        <p:nvSpPr>
          <p:cNvPr id="310" name="Google Shape;310;p32"/>
          <p:cNvSpPr/>
          <p:nvPr/>
        </p:nvSpPr>
        <p:spPr>
          <a:xfrm>
            <a:off x="713225" y="13399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713225" y="24861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713225" y="36323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75" y="1082675"/>
            <a:ext cx="3083226" cy="3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497" y="886375"/>
            <a:ext cx="465836" cy="1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2"/>
          <p:cNvGrpSpPr/>
          <p:nvPr/>
        </p:nvGrpSpPr>
        <p:grpSpPr>
          <a:xfrm>
            <a:off x="1029851" y="1625458"/>
            <a:ext cx="177349" cy="375595"/>
            <a:chOff x="3254289" y="3777371"/>
            <a:chExt cx="177349" cy="375595"/>
          </a:xfrm>
        </p:grpSpPr>
        <p:sp>
          <p:nvSpPr>
            <p:cNvPr id="316" name="Google Shape;316;p32"/>
            <p:cNvSpPr/>
            <p:nvPr/>
          </p:nvSpPr>
          <p:spPr>
            <a:xfrm>
              <a:off x="3254289" y="3777371"/>
              <a:ext cx="177349" cy="375595"/>
            </a:xfrm>
            <a:custGeom>
              <a:avLst/>
              <a:gdLst/>
              <a:ahLst/>
              <a:cxnLst/>
              <a:rect l="l" t="t" r="r" b="b"/>
              <a:pathLst>
                <a:path w="6577" h="13929" extrusionOk="0">
                  <a:moveTo>
                    <a:pt x="6018" y="559"/>
                  </a:moveTo>
                  <a:lnTo>
                    <a:pt x="6018" y="1118"/>
                  </a:lnTo>
                  <a:lnTo>
                    <a:pt x="4499" y="1118"/>
                  </a:lnTo>
                  <a:cubicBezTo>
                    <a:pt x="4126" y="1118"/>
                    <a:pt x="4126" y="1645"/>
                    <a:pt x="4499" y="1645"/>
                  </a:cubicBezTo>
                  <a:lnTo>
                    <a:pt x="6018" y="1645"/>
                  </a:lnTo>
                  <a:lnTo>
                    <a:pt x="6018" y="2203"/>
                  </a:lnTo>
                  <a:lnTo>
                    <a:pt x="559" y="2203"/>
                  </a:lnTo>
                  <a:lnTo>
                    <a:pt x="559" y="1645"/>
                  </a:lnTo>
                  <a:lnTo>
                    <a:pt x="2048" y="1645"/>
                  </a:lnTo>
                  <a:cubicBezTo>
                    <a:pt x="2389" y="1645"/>
                    <a:pt x="2389" y="1118"/>
                    <a:pt x="2048" y="1118"/>
                  </a:cubicBezTo>
                  <a:lnTo>
                    <a:pt x="559" y="1118"/>
                  </a:lnTo>
                  <a:lnTo>
                    <a:pt x="559" y="559"/>
                  </a:lnTo>
                  <a:close/>
                  <a:moveTo>
                    <a:pt x="3878" y="8779"/>
                  </a:moveTo>
                  <a:lnTo>
                    <a:pt x="3754" y="9338"/>
                  </a:lnTo>
                  <a:lnTo>
                    <a:pt x="2823" y="9338"/>
                  </a:lnTo>
                  <a:lnTo>
                    <a:pt x="2668" y="8779"/>
                  </a:lnTo>
                  <a:close/>
                  <a:moveTo>
                    <a:pt x="3692" y="9896"/>
                  </a:moveTo>
                  <a:lnTo>
                    <a:pt x="3692" y="11261"/>
                  </a:lnTo>
                  <a:lnTo>
                    <a:pt x="2886" y="11261"/>
                  </a:lnTo>
                  <a:lnTo>
                    <a:pt x="2886" y="9896"/>
                  </a:lnTo>
                  <a:close/>
                  <a:moveTo>
                    <a:pt x="3692" y="11788"/>
                  </a:moveTo>
                  <a:lnTo>
                    <a:pt x="3692" y="12315"/>
                  </a:lnTo>
                  <a:lnTo>
                    <a:pt x="2886" y="12315"/>
                  </a:lnTo>
                  <a:lnTo>
                    <a:pt x="2886" y="11788"/>
                  </a:lnTo>
                  <a:close/>
                  <a:moveTo>
                    <a:pt x="3847" y="12874"/>
                  </a:moveTo>
                  <a:lnTo>
                    <a:pt x="3847" y="13432"/>
                  </a:lnTo>
                  <a:lnTo>
                    <a:pt x="2730" y="13432"/>
                  </a:lnTo>
                  <a:lnTo>
                    <a:pt x="2730" y="12874"/>
                  </a:lnTo>
                  <a:close/>
                  <a:moveTo>
                    <a:pt x="280" y="1"/>
                  </a:moveTo>
                  <a:cubicBezTo>
                    <a:pt x="125" y="1"/>
                    <a:pt x="32" y="125"/>
                    <a:pt x="32" y="280"/>
                  </a:cubicBezTo>
                  <a:lnTo>
                    <a:pt x="32" y="4530"/>
                  </a:lnTo>
                  <a:cubicBezTo>
                    <a:pt x="1" y="4685"/>
                    <a:pt x="140" y="4762"/>
                    <a:pt x="284" y="4762"/>
                  </a:cubicBezTo>
                  <a:cubicBezTo>
                    <a:pt x="427" y="4762"/>
                    <a:pt x="575" y="4685"/>
                    <a:pt x="559" y="4530"/>
                  </a:cubicBezTo>
                  <a:lnTo>
                    <a:pt x="559" y="2731"/>
                  </a:lnTo>
                  <a:lnTo>
                    <a:pt x="6018" y="2731"/>
                  </a:lnTo>
                  <a:lnTo>
                    <a:pt x="6018" y="5739"/>
                  </a:lnTo>
                  <a:cubicBezTo>
                    <a:pt x="6018" y="6856"/>
                    <a:pt x="5088" y="7787"/>
                    <a:pt x="4188" y="8221"/>
                  </a:cubicBezTo>
                  <a:lnTo>
                    <a:pt x="2389" y="8221"/>
                  </a:lnTo>
                  <a:cubicBezTo>
                    <a:pt x="2017" y="8035"/>
                    <a:pt x="1707" y="7818"/>
                    <a:pt x="1397" y="7508"/>
                  </a:cubicBezTo>
                  <a:cubicBezTo>
                    <a:pt x="1179" y="7321"/>
                    <a:pt x="993" y="7073"/>
                    <a:pt x="869" y="6794"/>
                  </a:cubicBezTo>
                  <a:cubicBezTo>
                    <a:pt x="807" y="6701"/>
                    <a:pt x="714" y="6670"/>
                    <a:pt x="621" y="6670"/>
                  </a:cubicBezTo>
                  <a:cubicBezTo>
                    <a:pt x="559" y="6670"/>
                    <a:pt x="528" y="6670"/>
                    <a:pt x="497" y="6701"/>
                  </a:cubicBezTo>
                  <a:cubicBezTo>
                    <a:pt x="435" y="6732"/>
                    <a:pt x="373" y="6794"/>
                    <a:pt x="342" y="6856"/>
                  </a:cubicBezTo>
                  <a:cubicBezTo>
                    <a:pt x="342" y="6918"/>
                    <a:pt x="342" y="7011"/>
                    <a:pt x="373" y="7073"/>
                  </a:cubicBezTo>
                  <a:cubicBezTo>
                    <a:pt x="590" y="7445"/>
                    <a:pt x="838" y="7756"/>
                    <a:pt x="1179" y="8035"/>
                  </a:cubicBezTo>
                  <a:lnTo>
                    <a:pt x="1241" y="8097"/>
                  </a:lnTo>
                  <a:cubicBezTo>
                    <a:pt x="1521" y="8345"/>
                    <a:pt x="1800" y="8531"/>
                    <a:pt x="2110" y="8686"/>
                  </a:cubicBezTo>
                  <a:lnTo>
                    <a:pt x="2327" y="9617"/>
                  </a:lnTo>
                  <a:lnTo>
                    <a:pt x="2327" y="12346"/>
                  </a:lnTo>
                  <a:cubicBezTo>
                    <a:pt x="2265" y="12377"/>
                    <a:pt x="2203" y="12471"/>
                    <a:pt x="2203" y="12564"/>
                  </a:cubicBezTo>
                  <a:lnTo>
                    <a:pt x="2203" y="13649"/>
                  </a:lnTo>
                  <a:cubicBezTo>
                    <a:pt x="2203" y="13804"/>
                    <a:pt x="2327" y="13928"/>
                    <a:pt x="2482" y="13928"/>
                  </a:cubicBezTo>
                  <a:lnTo>
                    <a:pt x="4095" y="13928"/>
                  </a:lnTo>
                  <a:cubicBezTo>
                    <a:pt x="4250" y="13928"/>
                    <a:pt x="4374" y="13804"/>
                    <a:pt x="4374" y="13649"/>
                  </a:cubicBezTo>
                  <a:lnTo>
                    <a:pt x="4374" y="12564"/>
                  </a:lnTo>
                  <a:cubicBezTo>
                    <a:pt x="4374" y="12471"/>
                    <a:pt x="4312" y="12377"/>
                    <a:pt x="4250" y="12346"/>
                  </a:cubicBezTo>
                  <a:lnTo>
                    <a:pt x="4250" y="9617"/>
                  </a:lnTo>
                  <a:lnTo>
                    <a:pt x="4467" y="8686"/>
                  </a:lnTo>
                  <a:cubicBezTo>
                    <a:pt x="5026" y="8407"/>
                    <a:pt x="5491" y="8004"/>
                    <a:pt x="5894" y="7508"/>
                  </a:cubicBezTo>
                  <a:cubicBezTo>
                    <a:pt x="6298" y="7011"/>
                    <a:pt x="6546" y="6360"/>
                    <a:pt x="6577" y="5708"/>
                  </a:cubicBezTo>
                  <a:lnTo>
                    <a:pt x="6577" y="280"/>
                  </a:lnTo>
                  <a:cubicBezTo>
                    <a:pt x="6546" y="125"/>
                    <a:pt x="6453" y="1"/>
                    <a:pt x="6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332083" y="3806654"/>
              <a:ext cx="17581" cy="14993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255125" y="3925435"/>
              <a:ext cx="14264" cy="15073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0"/>
                  </a:moveTo>
                  <a:cubicBezTo>
                    <a:pt x="187" y="0"/>
                    <a:pt x="125" y="31"/>
                    <a:pt x="63" y="93"/>
                  </a:cubicBezTo>
                  <a:cubicBezTo>
                    <a:pt x="1" y="155"/>
                    <a:pt x="1" y="217"/>
                    <a:pt x="1" y="279"/>
                  </a:cubicBezTo>
                  <a:cubicBezTo>
                    <a:pt x="1" y="372"/>
                    <a:pt x="32" y="435"/>
                    <a:pt x="63" y="466"/>
                  </a:cubicBezTo>
                  <a:cubicBezTo>
                    <a:pt x="125" y="528"/>
                    <a:pt x="187" y="559"/>
                    <a:pt x="280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217"/>
                    <a:pt x="497" y="124"/>
                    <a:pt x="466" y="93"/>
                  </a:cubicBezTo>
                  <a:cubicBezTo>
                    <a:pt x="404" y="31"/>
                    <a:pt x="34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2"/>
          <p:cNvGrpSpPr/>
          <p:nvPr/>
        </p:nvGrpSpPr>
        <p:grpSpPr>
          <a:xfrm>
            <a:off x="929487" y="3849171"/>
            <a:ext cx="378076" cy="376917"/>
            <a:chOff x="4783312" y="3176321"/>
            <a:chExt cx="378076" cy="376917"/>
          </a:xfrm>
        </p:grpSpPr>
        <p:sp>
          <p:nvSpPr>
            <p:cNvPr id="320" name="Google Shape;320;p32"/>
            <p:cNvSpPr/>
            <p:nvPr/>
          </p:nvSpPr>
          <p:spPr>
            <a:xfrm>
              <a:off x="4983204" y="3508044"/>
              <a:ext cx="51881" cy="44627"/>
            </a:xfrm>
            <a:custGeom>
              <a:avLst/>
              <a:gdLst/>
              <a:ahLst/>
              <a:cxnLst/>
              <a:rect l="l" t="t" r="r" b="b"/>
              <a:pathLst>
                <a:path w="1924" h="1655" extrusionOk="0">
                  <a:moveTo>
                    <a:pt x="1086" y="559"/>
                  </a:moveTo>
                  <a:cubicBezTo>
                    <a:pt x="1459" y="559"/>
                    <a:pt x="1459" y="1117"/>
                    <a:pt x="1086" y="1117"/>
                  </a:cubicBezTo>
                  <a:cubicBezTo>
                    <a:pt x="745" y="1117"/>
                    <a:pt x="745" y="559"/>
                    <a:pt x="1086" y="559"/>
                  </a:cubicBezTo>
                  <a:close/>
                  <a:moveTo>
                    <a:pt x="1086" y="1"/>
                  </a:moveTo>
                  <a:cubicBezTo>
                    <a:pt x="373" y="1"/>
                    <a:pt x="1" y="900"/>
                    <a:pt x="528" y="1428"/>
                  </a:cubicBezTo>
                  <a:cubicBezTo>
                    <a:pt x="685" y="1584"/>
                    <a:pt x="882" y="1655"/>
                    <a:pt x="1078" y="1655"/>
                  </a:cubicBezTo>
                  <a:cubicBezTo>
                    <a:pt x="1503" y="1655"/>
                    <a:pt x="1924" y="1326"/>
                    <a:pt x="1924" y="838"/>
                  </a:cubicBezTo>
                  <a:cubicBezTo>
                    <a:pt x="1924" y="373"/>
                    <a:pt x="1552" y="3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026213" y="3207357"/>
              <a:ext cx="38991" cy="19064"/>
            </a:xfrm>
            <a:custGeom>
              <a:avLst/>
              <a:gdLst/>
              <a:ahLst/>
              <a:cxnLst/>
              <a:rect l="l" t="t" r="r" b="b"/>
              <a:pathLst>
                <a:path w="1446" h="707" extrusionOk="0">
                  <a:moveTo>
                    <a:pt x="748" y="0"/>
                  </a:moveTo>
                  <a:cubicBezTo>
                    <a:pt x="538" y="0"/>
                    <a:pt x="329" y="78"/>
                    <a:pt x="174" y="233"/>
                  </a:cubicBezTo>
                  <a:cubicBezTo>
                    <a:pt x="0" y="432"/>
                    <a:pt x="184" y="690"/>
                    <a:pt x="391" y="690"/>
                  </a:cubicBezTo>
                  <a:cubicBezTo>
                    <a:pt x="443" y="690"/>
                    <a:pt x="496" y="673"/>
                    <a:pt x="546" y="636"/>
                  </a:cubicBezTo>
                  <a:cubicBezTo>
                    <a:pt x="608" y="574"/>
                    <a:pt x="678" y="543"/>
                    <a:pt x="748" y="543"/>
                  </a:cubicBezTo>
                  <a:cubicBezTo>
                    <a:pt x="817" y="543"/>
                    <a:pt x="887" y="574"/>
                    <a:pt x="949" y="636"/>
                  </a:cubicBezTo>
                  <a:cubicBezTo>
                    <a:pt x="996" y="683"/>
                    <a:pt x="1066" y="706"/>
                    <a:pt x="1135" y="706"/>
                  </a:cubicBezTo>
                  <a:cubicBezTo>
                    <a:pt x="1205" y="706"/>
                    <a:pt x="1275" y="683"/>
                    <a:pt x="1321" y="636"/>
                  </a:cubicBezTo>
                  <a:cubicBezTo>
                    <a:pt x="1446" y="512"/>
                    <a:pt x="1446" y="326"/>
                    <a:pt x="1321" y="233"/>
                  </a:cubicBezTo>
                  <a:cubicBezTo>
                    <a:pt x="1166" y="78"/>
                    <a:pt x="957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36177" y="3293268"/>
              <a:ext cx="83025" cy="42092"/>
            </a:xfrm>
            <a:custGeom>
              <a:avLst/>
              <a:gdLst/>
              <a:ahLst/>
              <a:cxnLst/>
              <a:rect l="l" t="t" r="r" b="b"/>
              <a:pathLst>
                <a:path w="3079" h="1561" extrusionOk="0">
                  <a:moveTo>
                    <a:pt x="2328" y="1"/>
                  </a:moveTo>
                  <a:cubicBezTo>
                    <a:pt x="2161" y="1"/>
                    <a:pt x="1975" y="28"/>
                    <a:pt x="1776" y="87"/>
                  </a:cubicBezTo>
                  <a:cubicBezTo>
                    <a:pt x="1155" y="304"/>
                    <a:pt x="628" y="645"/>
                    <a:pt x="194" y="1080"/>
                  </a:cubicBezTo>
                  <a:cubicBezTo>
                    <a:pt x="0" y="1273"/>
                    <a:pt x="184" y="1561"/>
                    <a:pt x="392" y="1561"/>
                  </a:cubicBezTo>
                  <a:cubicBezTo>
                    <a:pt x="450" y="1561"/>
                    <a:pt x="511" y="1537"/>
                    <a:pt x="566" y="1483"/>
                  </a:cubicBezTo>
                  <a:lnTo>
                    <a:pt x="566" y="1452"/>
                  </a:lnTo>
                  <a:cubicBezTo>
                    <a:pt x="938" y="1080"/>
                    <a:pt x="1403" y="769"/>
                    <a:pt x="1931" y="614"/>
                  </a:cubicBezTo>
                  <a:cubicBezTo>
                    <a:pt x="2101" y="562"/>
                    <a:pt x="2238" y="543"/>
                    <a:pt x="2345" y="543"/>
                  </a:cubicBezTo>
                  <a:cubicBezTo>
                    <a:pt x="2490" y="543"/>
                    <a:pt x="2577" y="578"/>
                    <a:pt x="2613" y="614"/>
                  </a:cubicBezTo>
                  <a:cubicBezTo>
                    <a:pt x="2660" y="661"/>
                    <a:pt x="2730" y="684"/>
                    <a:pt x="2799" y="684"/>
                  </a:cubicBezTo>
                  <a:cubicBezTo>
                    <a:pt x="2869" y="684"/>
                    <a:pt x="2939" y="661"/>
                    <a:pt x="2985" y="614"/>
                  </a:cubicBezTo>
                  <a:cubicBezTo>
                    <a:pt x="3078" y="490"/>
                    <a:pt x="3078" y="335"/>
                    <a:pt x="2985" y="211"/>
                  </a:cubicBezTo>
                  <a:cubicBezTo>
                    <a:pt x="2831" y="76"/>
                    <a:pt x="260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3436" y="3445323"/>
              <a:ext cx="17608" cy="14993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0"/>
                  </a:moveTo>
                  <a:cubicBezTo>
                    <a:pt x="125" y="0"/>
                    <a:pt x="1" y="310"/>
                    <a:pt x="156" y="466"/>
                  </a:cubicBezTo>
                  <a:cubicBezTo>
                    <a:pt x="218" y="528"/>
                    <a:pt x="294" y="555"/>
                    <a:pt x="367" y="555"/>
                  </a:cubicBezTo>
                  <a:cubicBezTo>
                    <a:pt x="515" y="555"/>
                    <a:pt x="652" y="445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783312" y="3176321"/>
              <a:ext cx="378076" cy="376917"/>
            </a:xfrm>
            <a:custGeom>
              <a:avLst/>
              <a:gdLst/>
              <a:ahLst/>
              <a:cxnLst/>
              <a:rect l="l" t="t" r="r" b="b"/>
              <a:pathLst>
                <a:path w="14021" h="13978" extrusionOk="0">
                  <a:moveTo>
                    <a:pt x="10795" y="3369"/>
                  </a:moveTo>
                  <a:lnTo>
                    <a:pt x="12036" y="3804"/>
                  </a:lnTo>
                  <a:cubicBezTo>
                    <a:pt x="11799" y="3988"/>
                    <a:pt x="11539" y="4127"/>
                    <a:pt x="11390" y="4127"/>
                  </a:cubicBezTo>
                  <a:cubicBezTo>
                    <a:pt x="11364" y="4127"/>
                    <a:pt x="11341" y="4123"/>
                    <a:pt x="11322" y="4114"/>
                  </a:cubicBezTo>
                  <a:cubicBezTo>
                    <a:pt x="10981" y="4021"/>
                    <a:pt x="10826" y="3897"/>
                    <a:pt x="10764" y="3804"/>
                  </a:cubicBezTo>
                  <a:cubicBezTo>
                    <a:pt x="10733" y="3648"/>
                    <a:pt x="10733" y="3493"/>
                    <a:pt x="10795" y="3369"/>
                  </a:cubicBezTo>
                  <a:close/>
                  <a:moveTo>
                    <a:pt x="11852" y="2111"/>
                  </a:moveTo>
                  <a:cubicBezTo>
                    <a:pt x="11948" y="2111"/>
                    <a:pt x="12051" y="2127"/>
                    <a:pt x="12160" y="2159"/>
                  </a:cubicBezTo>
                  <a:cubicBezTo>
                    <a:pt x="12842" y="2408"/>
                    <a:pt x="13555" y="3276"/>
                    <a:pt x="13307" y="3928"/>
                  </a:cubicBezTo>
                  <a:lnTo>
                    <a:pt x="13338" y="3928"/>
                  </a:lnTo>
                  <a:cubicBezTo>
                    <a:pt x="13276" y="4083"/>
                    <a:pt x="13183" y="4207"/>
                    <a:pt x="13090" y="4331"/>
                  </a:cubicBezTo>
                  <a:lnTo>
                    <a:pt x="12842" y="3586"/>
                  </a:lnTo>
                  <a:cubicBezTo>
                    <a:pt x="12811" y="3524"/>
                    <a:pt x="12749" y="3462"/>
                    <a:pt x="12656" y="3431"/>
                  </a:cubicBezTo>
                  <a:lnTo>
                    <a:pt x="10981" y="2842"/>
                  </a:lnTo>
                  <a:cubicBezTo>
                    <a:pt x="11202" y="2350"/>
                    <a:pt x="11482" y="2111"/>
                    <a:pt x="11852" y="2111"/>
                  </a:cubicBezTo>
                  <a:close/>
                  <a:moveTo>
                    <a:pt x="9988" y="546"/>
                  </a:moveTo>
                  <a:cubicBezTo>
                    <a:pt x="10733" y="546"/>
                    <a:pt x="11384" y="919"/>
                    <a:pt x="11756" y="1570"/>
                  </a:cubicBezTo>
                  <a:cubicBezTo>
                    <a:pt x="11508" y="1570"/>
                    <a:pt x="11260" y="1663"/>
                    <a:pt x="11043" y="1818"/>
                  </a:cubicBezTo>
                  <a:cubicBezTo>
                    <a:pt x="10733" y="2097"/>
                    <a:pt x="10516" y="2439"/>
                    <a:pt x="10392" y="2842"/>
                  </a:cubicBezTo>
                  <a:cubicBezTo>
                    <a:pt x="10392" y="2873"/>
                    <a:pt x="10329" y="3028"/>
                    <a:pt x="10329" y="3059"/>
                  </a:cubicBezTo>
                  <a:cubicBezTo>
                    <a:pt x="10174" y="3369"/>
                    <a:pt x="10174" y="3710"/>
                    <a:pt x="10267" y="4021"/>
                  </a:cubicBezTo>
                  <a:cubicBezTo>
                    <a:pt x="10360" y="4238"/>
                    <a:pt x="10547" y="4393"/>
                    <a:pt x="10764" y="4486"/>
                  </a:cubicBezTo>
                  <a:cubicBezTo>
                    <a:pt x="10640" y="4548"/>
                    <a:pt x="10485" y="4579"/>
                    <a:pt x="10329" y="4610"/>
                  </a:cubicBezTo>
                  <a:cubicBezTo>
                    <a:pt x="10174" y="4641"/>
                    <a:pt x="10019" y="4641"/>
                    <a:pt x="9864" y="4641"/>
                  </a:cubicBezTo>
                  <a:cubicBezTo>
                    <a:pt x="9802" y="4300"/>
                    <a:pt x="9647" y="4021"/>
                    <a:pt x="9399" y="3772"/>
                  </a:cubicBezTo>
                  <a:cubicBezTo>
                    <a:pt x="9058" y="3431"/>
                    <a:pt x="8561" y="3245"/>
                    <a:pt x="8065" y="3245"/>
                  </a:cubicBezTo>
                  <a:cubicBezTo>
                    <a:pt x="8034" y="3152"/>
                    <a:pt x="8003" y="3028"/>
                    <a:pt x="7972" y="2935"/>
                  </a:cubicBezTo>
                  <a:cubicBezTo>
                    <a:pt x="7786" y="1818"/>
                    <a:pt x="8530" y="764"/>
                    <a:pt x="9647" y="578"/>
                  </a:cubicBezTo>
                  <a:cubicBezTo>
                    <a:pt x="9771" y="546"/>
                    <a:pt x="9895" y="546"/>
                    <a:pt x="9988" y="546"/>
                  </a:cubicBezTo>
                  <a:close/>
                  <a:moveTo>
                    <a:pt x="10826" y="5044"/>
                  </a:moveTo>
                  <a:cubicBezTo>
                    <a:pt x="10950" y="5323"/>
                    <a:pt x="11012" y="5572"/>
                    <a:pt x="11043" y="5851"/>
                  </a:cubicBezTo>
                  <a:cubicBezTo>
                    <a:pt x="11074" y="6657"/>
                    <a:pt x="10888" y="7433"/>
                    <a:pt x="10485" y="8084"/>
                  </a:cubicBezTo>
                  <a:lnTo>
                    <a:pt x="10454" y="8084"/>
                  </a:lnTo>
                  <a:cubicBezTo>
                    <a:pt x="10143" y="8549"/>
                    <a:pt x="9771" y="8922"/>
                    <a:pt x="9306" y="9201"/>
                  </a:cubicBezTo>
                  <a:lnTo>
                    <a:pt x="8747" y="9015"/>
                  </a:lnTo>
                  <a:lnTo>
                    <a:pt x="9151" y="7991"/>
                  </a:lnTo>
                  <a:cubicBezTo>
                    <a:pt x="9182" y="7867"/>
                    <a:pt x="9120" y="7712"/>
                    <a:pt x="8996" y="7650"/>
                  </a:cubicBezTo>
                  <a:lnTo>
                    <a:pt x="8934" y="7650"/>
                  </a:lnTo>
                  <a:cubicBezTo>
                    <a:pt x="9368" y="7123"/>
                    <a:pt x="9678" y="6502"/>
                    <a:pt x="9864" y="5820"/>
                  </a:cubicBezTo>
                  <a:cubicBezTo>
                    <a:pt x="9895" y="5634"/>
                    <a:pt x="9926" y="5417"/>
                    <a:pt x="9926" y="5199"/>
                  </a:cubicBezTo>
                  <a:lnTo>
                    <a:pt x="9988" y="5199"/>
                  </a:lnTo>
                  <a:cubicBezTo>
                    <a:pt x="10143" y="5199"/>
                    <a:pt x="10298" y="5168"/>
                    <a:pt x="10454" y="5168"/>
                  </a:cubicBezTo>
                  <a:cubicBezTo>
                    <a:pt x="10578" y="5137"/>
                    <a:pt x="10702" y="5106"/>
                    <a:pt x="10826" y="5044"/>
                  </a:cubicBezTo>
                  <a:close/>
                  <a:moveTo>
                    <a:pt x="4963" y="6812"/>
                  </a:moveTo>
                  <a:lnTo>
                    <a:pt x="5397" y="7805"/>
                  </a:lnTo>
                  <a:cubicBezTo>
                    <a:pt x="5428" y="7867"/>
                    <a:pt x="5490" y="7898"/>
                    <a:pt x="5552" y="7929"/>
                  </a:cubicBezTo>
                  <a:cubicBezTo>
                    <a:pt x="5584" y="7945"/>
                    <a:pt x="5615" y="7952"/>
                    <a:pt x="5649" y="7952"/>
                  </a:cubicBezTo>
                  <a:cubicBezTo>
                    <a:pt x="5684" y="7952"/>
                    <a:pt x="5723" y="7945"/>
                    <a:pt x="5770" y="7929"/>
                  </a:cubicBezTo>
                  <a:lnTo>
                    <a:pt x="7072" y="7371"/>
                  </a:lnTo>
                  <a:lnTo>
                    <a:pt x="7507" y="8363"/>
                  </a:lnTo>
                  <a:cubicBezTo>
                    <a:pt x="7165" y="8674"/>
                    <a:pt x="6793" y="8984"/>
                    <a:pt x="6452" y="9263"/>
                  </a:cubicBezTo>
                  <a:lnTo>
                    <a:pt x="6204" y="8705"/>
                  </a:lnTo>
                  <a:cubicBezTo>
                    <a:pt x="6173" y="8611"/>
                    <a:pt x="6080" y="8549"/>
                    <a:pt x="5956" y="8549"/>
                  </a:cubicBezTo>
                  <a:cubicBezTo>
                    <a:pt x="5925" y="8549"/>
                    <a:pt x="5894" y="8549"/>
                    <a:pt x="5863" y="8580"/>
                  </a:cubicBezTo>
                  <a:lnTo>
                    <a:pt x="4839" y="9015"/>
                  </a:lnTo>
                  <a:lnTo>
                    <a:pt x="4529" y="8270"/>
                  </a:lnTo>
                  <a:cubicBezTo>
                    <a:pt x="4477" y="8167"/>
                    <a:pt x="4362" y="8107"/>
                    <a:pt x="4236" y="8107"/>
                  </a:cubicBezTo>
                  <a:cubicBezTo>
                    <a:pt x="4210" y="8107"/>
                    <a:pt x="4183" y="8110"/>
                    <a:pt x="4157" y="8115"/>
                  </a:cubicBezTo>
                  <a:lnTo>
                    <a:pt x="4064" y="8177"/>
                  </a:lnTo>
                  <a:cubicBezTo>
                    <a:pt x="4126" y="7929"/>
                    <a:pt x="4188" y="7681"/>
                    <a:pt x="4219" y="7433"/>
                  </a:cubicBezTo>
                  <a:lnTo>
                    <a:pt x="4281" y="7123"/>
                  </a:lnTo>
                  <a:lnTo>
                    <a:pt x="4963" y="6812"/>
                  </a:lnTo>
                  <a:close/>
                  <a:moveTo>
                    <a:pt x="4126" y="8736"/>
                  </a:moveTo>
                  <a:lnTo>
                    <a:pt x="4467" y="9480"/>
                  </a:lnTo>
                  <a:cubicBezTo>
                    <a:pt x="4512" y="9571"/>
                    <a:pt x="4608" y="9628"/>
                    <a:pt x="4704" y="9628"/>
                  </a:cubicBezTo>
                  <a:cubicBezTo>
                    <a:pt x="4739" y="9628"/>
                    <a:pt x="4775" y="9621"/>
                    <a:pt x="4808" y="9604"/>
                  </a:cubicBezTo>
                  <a:lnTo>
                    <a:pt x="5832" y="9170"/>
                  </a:lnTo>
                  <a:lnTo>
                    <a:pt x="6018" y="9604"/>
                  </a:lnTo>
                  <a:cubicBezTo>
                    <a:pt x="5484" y="10031"/>
                    <a:pt x="4834" y="10275"/>
                    <a:pt x="4189" y="10275"/>
                  </a:cubicBezTo>
                  <a:cubicBezTo>
                    <a:pt x="4085" y="10275"/>
                    <a:pt x="3981" y="10268"/>
                    <a:pt x="3877" y="10255"/>
                  </a:cubicBezTo>
                  <a:cubicBezTo>
                    <a:pt x="3784" y="10255"/>
                    <a:pt x="3350" y="10255"/>
                    <a:pt x="3319" y="10224"/>
                  </a:cubicBezTo>
                  <a:cubicBezTo>
                    <a:pt x="3257" y="10224"/>
                    <a:pt x="3195" y="10162"/>
                    <a:pt x="3226" y="10131"/>
                  </a:cubicBezTo>
                  <a:cubicBezTo>
                    <a:pt x="3226" y="10038"/>
                    <a:pt x="3257" y="9976"/>
                    <a:pt x="3288" y="9883"/>
                  </a:cubicBezTo>
                  <a:cubicBezTo>
                    <a:pt x="3350" y="9697"/>
                    <a:pt x="3784" y="8984"/>
                    <a:pt x="3846" y="8860"/>
                  </a:cubicBezTo>
                  <a:lnTo>
                    <a:pt x="4126" y="8736"/>
                  </a:lnTo>
                  <a:close/>
                  <a:moveTo>
                    <a:pt x="8530" y="8115"/>
                  </a:moveTo>
                  <a:lnTo>
                    <a:pt x="8158" y="9046"/>
                  </a:lnTo>
                  <a:cubicBezTo>
                    <a:pt x="8096" y="9201"/>
                    <a:pt x="8189" y="9356"/>
                    <a:pt x="8313" y="9418"/>
                  </a:cubicBezTo>
                  <a:lnTo>
                    <a:pt x="8747" y="9573"/>
                  </a:lnTo>
                  <a:cubicBezTo>
                    <a:pt x="8096" y="9945"/>
                    <a:pt x="7445" y="10224"/>
                    <a:pt x="6731" y="10442"/>
                  </a:cubicBezTo>
                  <a:cubicBezTo>
                    <a:pt x="6343" y="10571"/>
                    <a:pt x="5934" y="10635"/>
                    <a:pt x="5521" y="10635"/>
                  </a:cubicBezTo>
                  <a:cubicBezTo>
                    <a:pt x="5439" y="10635"/>
                    <a:pt x="5356" y="10633"/>
                    <a:pt x="5273" y="10628"/>
                  </a:cubicBezTo>
                  <a:cubicBezTo>
                    <a:pt x="5708" y="10473"/>
                    <a:pt x="6142" y="10224"/>
                    <a:pt x="6514" y="9914"/>
                  </a:cubicBezTo>
                  <a:cubicBezTo>
                    <a:pt x="7010" y="9542"/>
                    <a:pt x="7507" y="9077"/>
                    <a:pt x="8003" y="8611"/>
                  </a:cubicBezTo>
                  <a:cubicBezTo>
                    <a:pt x="8189" y="8456"/>
                    <a:pt x="8344" y="8301"/>
                    <a:pt x="8530" y="8115"/>
                  </a:cubicBezTo>
                  <a:close/>
                  <a:moveTo>
                    <a:pt x="2916" y="9418"/>
                  </a:moveTo>
                  <a:cubicBezTo>
                    <a:pt x="2699" y="9821"/>
                    <a:pt x="2606" y="10162"/>
                    <a:pt x="2761" y="10442"/>
                  </a:cubicBezTo>
                  <a:cubicBezTo>
                    <a:pt x="2885" y="10628"/>
                    <a:pt x="3040" y="10752"/>
                    <a:pt x="3257" y="10752"/>
                  </a:cubicBezTo>
                  <a:lnTo>
                    <a:pt x="496" y="11651"/>
                  </a:lnTo>
                  <a:lnTo>
                    <a:pt x="496" y="10814"/>
                  </a:lnTo>
                  <a:lnTo>
                    <a:pt x="682" y="10783"/>
                  </a:lnTo>
                  <a:cubicBezTo>
                    <a:pt x="900" y="10721"/>
                    <a:pt x="993" y="10442"/>
                    <a:pt x="807" y="10318"/>
                  </a:cubicBezTo>
                  <a:cubicBezTo>
                    <a:pt x="761" y="10272"/>
                    <a:pt x="699" y="10243"/>
                    <a:pt x="645" y="10243"/>
                  </a:cubicBezTo>
                  <a:cubicBezTo>
                    <a:pt x="625" y="10243"/>
                    <a:pt x="606" y="10247"/>
                    <a:pt x="589" y="10255"/>
                  </a:cubicBezTo>
                  <a:cubicBezTo>
                    <a:pt x="713" y="9759"/>
                    <a:pt x="1179" y="9418"/>
                    <a:pt x="1706" y="9418"/>
                  </a:cubicBezTo>
                  <a:close/>
                  <a:moveTo>
                    <a:pt x="3629" y="11217"/>
                  </a:moveTo>
                  <a:lnTo>
                    <a:pt x="1675" y="13233"/>
                  </a:lnTo>
                  <a:cubicBezTo>
                    <a:pt x="1675" y="13233"/>
                    <a:pt x="1117" y="12117"/>
                    <a:pt x="1086" y="12024"/>
                  </a:cubicBezTo>
                  <a:lnTo>
                    <a:pt x="3629" y="11217"/>
                  </a:lnTo>
                  <a:close/>
                  <a:moveTo>
                    <a:pt x="10018" y="1"/>
                  </a:moveTo>
                  <a:cubicBezTo>
                    <a:pt x="8524" y="1"/>
                    <a:pt x="7166" y="1332"/>
                    <a:pt x="7445" y="3028"/>
                  </a:cubicBezTo>
                  <a:cubicBezTo>
                    <a:pt x="7445" y="3121"/>
                    <a:pt x="7507" y="3214"/>
                    <a:pt x="7507" y="3276"/>
                  </a:cubicBezTo>
                  <a:cubicBezTo>
                    <a:pt x="7383" y="3307"/>
                    <a:pt x="7290" y="3338"/>
                    <a:pt x="7165" y="3369"/>
                  </a:cubicBezTo>
                  <a:cubicBezTo>
                    <a:pt x="6855" y="3462"/>
                    <a:pt x="6917" y="3897"/>
                    <a:pt x="7228" y="3897"/>
                  </a:cubicBezTo>
                  <a:lnTo>
                    <a:pt x="7321" y="3897"/>
                  </a:lnTo>
                  <a:cubicBezTo>
                    <a:pt x="7523" y="3846"/>
                    <a:pt x="7747" y="3795"/>
                    <a:pt x="7974" y="3795"/>
                  </a:cubicBezTo>
                  <a:cubicBezTo>
                    <a:pt x="8025" y="3795"/>
                    <a:pt x="8076" y="3798"/>
                    <a:pt x="8127" y="3804"/>
                  </a:cubicBezTo>
                  <a:cubicBezTo>
                    <a:pt x="8468" y="3804"/>
                    <a:pt x="8778" y="3959"/>
                    <a:pt x="9027" y="4176"/>
                  </a:cubicBezTo>
                  <a:cubicBezTo>
                    <a:pt x="9399" y="4610"/>
                    <a:pt x="9523" y="5199"/>
                    <a:pt x="9337" y="5727"/>
                  </a:cubicBezTo>
                  <a:cubicBezTo>
                    <a:pt x="9151" y="6502"/>
                    <a:pt x="8747" y="7216"/>
                    <a:pt x="8189" y="7743"/>
                  </a:cubicBezTo>
                  <a:lnTo>
                    <a:pt x="7943" y="7989"/>
                  </a:lnTo>
                  <a:lnTo>
                    <a:pt x="7943" y="7989"/>
                  </a:lnTo>
                  <a:cubicBezTo>
                    <a:pt x="7953" y="7949"/>
                    <a:pt x="7597" y="7148"/>
                    <a:pt x="7476" y="6936"/>
                  </a:cubicBezTo>
                  <a:cubicBezTo>
                    <a:pt x="7445" y="6874"/>
                    <a:pt x="7414" y="6812"/>
                    <a:pt x="7321" y="6781"/>
                  </a:cubicBezTo>
                  <a:cubicBezTo>
                    <a:pt x="7290" y="6766"/>
                    <a:pt x="7259" y="6758"/>
                    <a:pt x="7228" y="6758"/>
                  </a:cubicBezTo>
                  <a:cubicBezTo>
                    <a:pt x="7197" y="6758"/>
                    <a:pt x="7165" y="6766"/>
                    <a:pt x="7134" y="6781"/>
                  </a:cubicBezTo>
                  <a:lnTo>
                    <a:pt x="5832" y="7371"/>
                  </a:lnTo>
                  <a:lnTo>
                    <a:pt x="5397" y="6378"/>
                  </a:lnTo>
                  <a:cubicBezTo>
                    <a:pt x="5366" y="6316"/>
                    <a:pt x="5304" y="6254"/>
                    <a:pt x="5242" y="6223"/>
                  </a:cubicBezTo>
                  <a:lnTo>
                    <a:pt x="5025" y="6223"/>
                  </a:lnTo>
                  <a:lnTo>
                    <a:pt x="4498" y="6471"/>
                  </a:lnTo>
                  <a:cubicBezTo>
                    <a:pt x="4653" y="6099"/>
                    <a:pt x="4870" y="5758"/>
                    <a:pt x="5118" y="5479"/>
                  </a:cubicBezTo>
                  <a:cubicBezTo>
                    <a:pt x="5242" y="5323"/>
                    <a:pt x="5366" y="5168"/>
                    <a:pt x="5490" y="5044"/>
                  </a:cubicBezTo>
                  <a:cubicBezTo>
                    <a:pt x="5552" y="5013"/>
                    <a:pt x="5584" y="4920"/>
                    <a:pt x="5584" y="4858"/>
                  </a:cubicBezTo>
                  <a:cubicBezTo>
                    <a:pt x="5584" y="4703"/>
                    <a:pt x="5459" y="4579"/>
                    <a:pt x="5304" y="4579"/>
                  </a:cubicBezTo>
                  <a:cubicBezTo>
                    <a:pt x="5242" y="4579"/>
                    <a:pt x="5180" y="4610"/>
                    <a:pt x="5118" y="4672"/>
                  </a:cubicBezTo>
                  <a:cubicBezTo>
                    <a:pt x="4467" y="5261"/>
                    <a:pt x="4033" y="6037"/>
                    <a:pt x="3815" y="6905"/>
                  </a:cubicBezTo>
                  <a:cubicBezTo>
                    <a:pt x="3784" y="7029"/>
                    <a:pt x="3753" y="7185"/>
                    <a:pt x="3722" y="7371"/>
                  </a:cubicBezTo>
                  <a:cubicBezTo>
                    <a:pt x="3660" y="7774"/>
                    <a:pt x="3567" y="8177"/>
                    <a:pt x="3443" y="8549"/>
                  </a:cubicBezTo>
                  <a:cubicBezTo>
                    <a:pt x="3381" y="8674"/>
                    <a:pt x="3319" y="8798"/>
                    <a:pt x="3226" y="8891"/>
                  </a:cubicBezTo>
                  <a:lnTo>
                    <a:pt x="1706" y="8891"/>
                  </a:lnTo>
                  <a:cubicBezTo>
                    <a:pt x="776" y="8891"/>
                    <a:pt x="0" y="9666"/>
                    <a:pt x="0" y="10628"/>
                  </a:cubicBezTo>
                  <a:lnTo>
                    <a:pt x="0" y="12024"/>
                  </a:lnTo>
                  <a:cubicBezTo>
                    <a:pt x="0" y="12179"/>
                    <a:pt x="124" y="12303"/>
                    <a:pt x="279" y="12303"/>
                  </a:cubicBezTo>
                  <a:cubicBezTo>
                    <a:pt x="310" y="12303"/>
                    <a:pt x="620" y="12210"/>
                    <a:pt x="620" y="12210"/>
                  </a:cubicBezTo>
                  <a:cubicBezTo>
                    <a:pt x="651" y="12334"/>
                    <a:pt x="1427" y="13823"/>
                    <a:pt x="1427" y="13823"/>
                  </a:cubicBezTo>
                  <a:cubicBezTo>
                    <a:pt x="1458" y="13885"/>
                    <a:pt x="1551" y="13947"/>
                    <a:pt x="1644" y="13978"/>
                  </a:cubicBezTo>
                  <a:lnTo>
                    <a:pt x="1675" y="13978"/>
                  </a:lnTo>
                  <a:cubicBezTo>
                    <a:pt x="1737" y="13947"/>
                    <a:pt x="1799" y="13947"/>
                    <a:pt x="1861" y="13885"/>
                  </a:cubicBezTo>
                  <a:lnTo>
                    <a:pt x="4653" y="10969"/>
                  </a:lnTo>
                  <a:lnTo>
                    <a:pt x="4746" y="11031"/>
                  </a:lnTo>
                  <a:cubicBezTo>
                    <a:pt x="4994" y="11155"/>
                    <a:pt x="5273" y="11217"/>
                    <a:pt x="5584" y="11217"/>
                  </a:cubicBezTo>
                  <a:cubicBezTo>
                    <a:pt x="6390" y="11155"/>
                    <a:pt x="7197" y="10969"/>
                    <a:pt x="7941" y="10628"/>
                  </a:cubicBezTo>
                  <a:lnTo>
                    <a:pt x="8158" y="11279"/>
                  </a:lnTo>
                  <a:cubicBezTo>
                    <a:pt x="7755" y="11341"/>
                    <a:pt x="7383" y="11558"/>
                    <a:pt x="7103" y="11868"/>
                  </a:cubicBezTo>
                  <a:cubicBezTo>
                    <a:pt x="6961" y="12082"/>
                    <a:pt x="7145" y="12314"/>
                    <a:pt x="7337" y="12314"/>
                  </a:cubicBezTo>
                  <a:cubicBezTo>
                    <a:pt x="7396" y="12314"/>
                    <a:pt x="7456" y="12292"/>
                    <a:pt x="7507" y="12241"/>
                  </a:cubicBezTo>
                  <a:cubicBezTo>
                    <a:pt x="7786" y="11962"/>
                    <a:pt x="8158" y="11775"/>
                    <a:pt x="8530" y="11775"/>
                  </a:cubicBezTo>
                  <a:cubicBezTo>
                    <a:pt x="8965" y="11775"/>
                    <a:pt x="9399" y="11993"/>
                    <a:pt x="9647" y="12334"/>
                  </a:cubicBezTo>
                  <a:cubicBezTo>
                    <a:pt x="9709" y="12427"/>
                    <a:pt x="9771" y="12458"/>
                    <a:pt x="9864" y="12458"/>
                  </a:cubicBezTo>
                  <a:cubicBezTo>
                    <a:pt x="9926" y="12458"/>
                    <a:pt x="9988" y="12427"/>
                    <a:pt x="10019" y="12396"/>
                  </a:cubicBezTo>
                  <a:cubicBezTo>
                    <a:pt x="10143" y="12303"/>
                    <a:pt x="10174" y="12148"/>
                    <a:pt x="10081" y="12024"/>
                  </a:cubicBezTo>
                  <a:cubicBezTo>
                    <a:pt x="9771" y="11589"/>
                    <a:pt x="9275" y="11310"/>
                    <a:pt x="8747" y="11248"/>
                  </a:cubicBezTo>
                  <a:lnTo>
                    <a:pt x="8437" y="10380"/>
                  </a:lnTo>
                  <a:cubicBezTo>
                    <a:pt x="8810" y="10193"/>
                    <a:pt x="9182" y="9976"/>
                    <a:pt x="9554" y="9759"/>
                  </a:cubicBezTo>
                  <a:cubicBezTo>
                    <a:pt x="10112" y="9387"/>
                    <a:pt x="10609" y="8922"/>
                    <a:pt x="10981" y="8363"/>
                  </a:cubicBezTo>
                  <a:cubicBezTo>
                    <a:pt x="11446" y="7588"/>
                    <a:pt x="11663" y="6688"/>
                    <a:pt x="11601" y="5820"/>
                  </a:cubicBezTo>
                  <a:cubicBezTo>
                    <a:pt x="11570" y="5479"/>
                    <a:pt x="11508" y="5137"/>
                    <a:pt x="11353" y="4827"/>
                  </a:cubicBezTo>
                  <a:cubicBezTo>
                    <a:pt x="11446" y="4765"/>
                    <a:pt x="11539" y="4703"/>
                    <a:pt x="11601" y="4641"/>
                  </a:cubicBezTo>
                  <a:cubicBezTo>
                    <a:pt x="11942" y="4548"/>
                    <a:pt x="12222" y="4393"/>
                    <a:pt x="12501" y="4176"/>
                  </a:cubicBezTo>
                  <a:lnTo>
                    <a:pt x="12749" y="4920"/>
                  </a:lnTo>
                  <a:cubicBezTo>
                    <a:pt x="12791" y="5026"/>
                    <a:pt x="12905" y="5088"/>
                    <a:pt x="13012" y="5088"/>
                  </a:cubicBezTo>
                  <a:cubicBezTo>
                    <a:pt x="13063" y="5088"/>
                    <a:pt x="13112" y="5074"/>
                    <a:pt x="13152" y="5044"/>
                  </a:cubicBezTo>
                  <a:cubicBezTo>
                    <a:pt x="13493" y="4827"/>
                    <a:pt x="13773" y="4486"/>
                    <a:pt x="13897" y="4114"/>
                  </a:cubicBezTo>
                  <a:cubicBezTo>
                    <a:pt x="14021" y="3586"/>
                    <a:pt x="13928" y="3028"/>
                    <a:pt x="13586" y="2594"/>
                  </a:cubicBezTo>
                  <a:lnTo>
                    <a:pt x="13555" y="2594"/>
                  </a:lnTo>
                  <a:cubicBezTo>
                    <a:pt x="13276" y="2191"/>
                    <a:pt x="12873" y="1880"/>
                    <a:pt x="12439" y="1663"/>
                  </a:cubicBezTo>
                  <a:cubicBezTo>
                    <a:pt x="12253" y="1198"/>
                    <a:pt x="11911" y="764"/>
                    <a:pt x="11508" y="484"/>
                  </a:cubicBezTo>
                  <a:cubicBezTo>
                    <a:pt x="11034" y="150"/>
                    <a:pt x="10518" y="1"/>
                    <a:pt x="10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938038" y="3280540"/>
              <a:ext cx="17581" cy="15262"/>
            </a:xfrm>
            <a:custGeom>
              <a:avLst/>
              <a:gdLst/>
              <a:ahLst/>
              <a:cxnLst/>
              <a:rect l="l" t="t" r="r" b="b"/>
              <a:pathLst>
                <a:path w="652" h="566" extrusionOk="0">
                  <a:moveTo>
                    <a:pt x="373" y="1"/>
                  </a:moveTo>
                  <a:cubicBezTo>
                    <a:pt x="125" y="1"/>
                    <a:pt x="1" y="311"/>
                    <a:pt x="187" y="497"/>
                  </a:cubicBezTo>
                  <a:cubicBezTo>
                    <a:pt x="243" y="544"/>
                    <a:pt x="308" y="565"/>
                    <a:pt x="371" y="565"/>
                  </a:cubicBezTo>
                  <a:cubicBezTo>
                    <a:pt x="517" y="565"/>
                    <a:pt x="652" y="453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926966" y="2702700"/>
            <a:ext cx="383119" cy="377456"/>
            <a:chOff x="7216499" y="1372362"/>
            <a:chExt cx="383119" cy="377456"/>
          </a:xfrm>
        </p:grpSpPr>
        <p:sp>
          <p:nvSpPr>
            <p:cNvPr id="327" name="Google Shape;327;p32"/>
            <p:cNvSpPr/>
            <p:nvPr/>
          </p:nvSpPr>
          <p:spPr>
            <a:xfrm>
              <a:off x="7216499" y="1372362"/>
              <a:ext cx="383119" cy="377456"/>
            </a:xfrm>
            <a:custGeom>
              <a:avLst/>
              <a:gdLst/>
              <a:ahLst/>
              <a:cxnLst/>
              <a:rect l="l" t="t" r="r" b="b"/>
              <a:pathLst>
                <a:path w="14208" h="13998" extrusionOk="0">
                  <a:moveTo>
                    <a:pt x="2172" y="8169"/>
                  </a:moveTo>
                  <a:cubicBezTo>
                    <a:pt x="2668" y="8231"/>
                    <a:pt x="3133" y="8355"/>
                    <a:pt x="3567" y="8541"/>
                  </a:cubicBezTo>
                  <a:cubicBezTo>
                    <a:pt x="3412" y="8789"/>
                    <a:pt x="3257" y="9038"/>
                    <a:pt x="3102" y="9286"/>
                  </a:cubicBezTo>
                  <a:cubicBezTo>
                    <a:pt x="2854" y="9162"/>
                    <a:pt x="2606" y="9100"/>
                    <a:pt x="2327" y="9007"/>
                  </a:cubicBezTo>
                  <a:cubicBezTo>
                    <a:pt x="2172" y="8976"/>
                    <a:pt x="2048" y="8945"/>
                    <a:pt x="1892" y="8913"/>
                  </a:cubicBezTo>
                  <a:cubicBezTo>
                    <a:pt x="1985" y="8665"/>
                    <a:pt x="2079" y="8417"/>
                    <a:pt x="2172" y="8169"/>
                  </a:cubicBezTo>
                  <a:close/>
                  <a:moveTo>
                    <a:pt x="1737" y="9410"/>
                  </a:moveTo>
                  <a:cubicBezTo>
                    <a:pt x="2110" y="9503"/>
                    <a:pt x="2482" y="9596"/>
                    <a:pt x="2823" y="9751"/>
                  </a:cubicBezTo>
                  <a:cubicBezTo>
                    <a:pt x="2699" y="9968"/>
                    <a:pt x="2606" y="10185"/>
                    <a:pt x="2482" y="10402"/>
                  </a:cubicBezTo>
                  <a:cubicBezTo>
                    <a:pt x="2172" y="10309"/>
                    <a:pt x="1861" y="10247"/>
                    <a:pt x="1520" y="10185"/>
                  </a:cubicBezTo>
                  <a:cubicBezTo>
                    <a:pt x="1582" y="9937"/>
                    <a:pt x="1644" y="9689"/>
                    <a:pt x="1737" y="9410"/>
                  </a:cubicBezTo>
                  <a:close/>
                  <a:moveTo>
                    <a:pt x="1396" y="10713"/>
                  </a:moveTo>
                  <a:cubicBezTo>
                    <a:pt x="1675" y="10775"/>
                    <a:pt x="1985" y="10837"/>
                    <a:pt x="2265" y="10899"/>
                  </a:cubicBezTo>
                  <a:cubicBezTo>
                    <a:pt x="2141" y="11240"/>
                    <a:pt x="2016" y="11581"/>
                    <a:pt x="1892" y="11922"/>
                  </a:cubicBezTo>
                  <a:cubicBezTo>
                    <a:pt x="1737" y="11860"/>
                    <a:pt x="1551" y="11798"/>
                    <a:pt x="1365" y="11798"/>
                  </a:cubicBezTo>
                  <a:lnTo>
                    <a:pt x="1210" y="11798"/>
                  </a:lnTo>
                  <a:cubicBezTo>
                    <a:pt x="1272" y="11426"/>
                    <a:pt x="1334" y="11085"/>
                    <a:pt x="1396" y="10713"/>
                  </a:cubicBezTo>
                  <a:close/>
                  <a:moveTo>
                    <a:pt x="4033" y="8820"/>
                  </a:moveTo>
                  <a:cubicBezTo>
                    <a:pt x="4529" y="9255"/>
                    <a:pt x="4746" y="9875"/>
                    <a:pt x="4715" y="10526"/>
                  </a:cubicBezTo>
                  <a:cubicBezTo>
                    <a:pt x="4746" y="11023"/>
                    <a:pt x="4560" y="11519"/>
                    <a:pt x="4157" y="11860"/>
                  </a:cubicBezTo>
                  <a:cubicBezTo>
                    <a:pt x="3792" y="12161"/>
                    <a:pt x="3294" y="12224"/>
                    <a:pt x="2878" y="12224"/>
                  </a:cubicBezTo>
                  <a:cubicBezTo>
                    <a:pt x="2692" y="12224"/>
                    <a:pt x="2523" y="12211"/>
                    <a:pt x="2389" y="12202"/>
                  </a:cubicBezTo>
                  <a:cubicBezTo>
                    <a:pt x="2513" y="11736"/>
                    <a:pt x="2699" y="11302"/>
                    <a:pt x="2885" y="10868"/>
                  </a:cubicBezTo>
                  <a:cubicBezTo>
                    <a:pt x="3040" y="10464"/>
                    <a:pt x="3226" y="10123"/>
                    <a:pt x="3443" y="9751"/>
                  </a:cubicBezTo>
                  <a:cubicBezTo>
                    <a:pt x="3630" y="9441"/>
                    <a:pt x="3847" y="9131"/>
                    <a:pt x="4033" y="8820"/>
                  </a:cubicBezTo>
                  <a:close/>
                  <a:moveTo>
                    <a:pt x="1372" y="12353"/>
                  </a:moveTo>
                  <a:cubicBezTo>
                    <a:pt x="1653" y="12353"/>
                    <a:pt x="1923" y="12569"/>
                    <a:pt x="1923" y="12884"/>
                  </a:cubicBezTo>
                  <a:cubicBezTo>
                    <a:pt x="1923" y="13194"/>
                    <a:pt x="1675" y="13442"/>
                    <a:pt x="1365" y="13442"/>
                  </a:cubicBezTo>
                  <a:cubicBezTo>
                    <a:pt x="900" y="13442"/>
                    <a:pt x="652" y="12853"/>
                    <a:pt x="993" y="12512"/>
                  </a:cubicBezTo>
                  <a:cubicBezTo>
                    <a:pt x="1103" y="12402"/>
                    <a:pt x="1239" y="12353"/>
                    <a:pt x="1372" y="12353"/>
                  </a:cubicBezTo>
                  <a:close/>
                  <a:moveTo>
                    <a:pt x="12319" y="0"/>
                  </a:moveTo>
                  <a:cubicBezTo>
                    <a:pt x="12174" y="0"/>
                    <a:pt x="12027" y="14"/>
                    <a:pt x="11881" y="42"/>
                  </a:cubicBezTo>
                  <a:cubicBezTo>
                    <a:pt x="11819" y="42"/>
                    <a:pt x="10919" y="135"/>
                    <a:pt x="10857" y="166"/>
                  </a:cubicBezTo>
                  <a:cubicBezTo>
                    <a:pt x="10795" y="166"/>
                    <a:pt x="10733" y="228"/>
                    <a:pt x="10671" y="259"/>
                  </a:cubicBezTo>
                  <a:cubicBezTo>
                    <a:pt x="10640" y="321"/>
                    <a:pt x="10609" y="414"/>
                    <a:pt x="10640" y="476"/>
                  </a:cubicBezTo>
                  <a:cubicBezTo>
                    <a:pt x="10671" y="600"/>
                    <a:pt x="10764" y="693"/>
                    <a:pt x="10919" y="693"/>
                  </a:cubicBezTo>
                  <a:lnTo>
                    <a:pt x="10950" y="693"/>
                  </a:lnTo>
                  <a:lnTo>
                    <a:pt x="11943" y="569"/>
                  </a:lnTo>
                  <a:cubicBezTo>
                    <a:pt x="12051" y="549"/>
                    <a:pt x="12159" y="539"/>
                    <a:pt x="12266" y="539"/>
                  </a:cubicBezTo>
                  <a:cubicBezTo>
                    <a:pt x="12649" y="539"/>
                    <a:pt x="13016" y="668"/>
                    <a:pt x="13308" y="911"/>
                  </a:cubicBezTo>
                  <a:cubicBezTo>
                    <a:pt x="13525" y="1066"/>
                    <a:pt x="13649" y="1314"/>
                    <a:pt x="13680" y="1562"/>
                  </a:cubicBezTo>
                  <a:cubicBezTo>
                    <a:pt x="13640" y="1560"/>
                    <a:pt x="13600" y="1559"/>
                    <a:pt x="13560" y="1559"/>
                  </a:cubicBezTo>
                  <a:cubicBezTo>
                    <a:pt x="13042" y="1559"/>
                    <a:pt x="12532" y="1744"/>
                    <a:pt x="12129" y="2089"/>
                  </a:cubicBezTo>
                  <a:cubicBezTo>
                    <a:pt x="11664" y="2586"/>
                    <a:pt x="11695" y="3268"/>
                    <a:pt x="11726" y="4012"/>
                  </a:cubicBezTo>
                  <a:lnTo>
                    <a:pt x="11726" y="4354"/>
                  </a:lnTo>
                  <a:cubicBezTo>
                    <a:pt x="11227" y="4231"/>
                    <a:pt x="10723" y="4171"/>
                    <a:pt x="10223" y="4171"/>
                  </a:cubicBezTo>
                  <a:cubicBezTo>
                    <a:pt x="8449" y="4171"/>
                    <a:pt x="6725" y="4922"/>
                    <a:pt x="5491" y="6277"/>
                  </a:cubicBezTo>
                  <a:cubicBezTo>
                    <a:pt x="4901" y="6835"/>
                    <a:pt x="4343" y="7425"/>
                    <a:pt x="3878" y="8045"/>
                  </a:cubicBezTo>
                  <a:cubicBezTo>
                    <a:pt x="3412" y="7828"/>
                    <a:pt x="2885" y="7704"/>
                    <a:pt x="2389" y="7611"/>
                  </a:cubicBezTo>
                  <a:cubicBezTo>
                    <a:pt x="2823" y="6649"/>
                    <a:pt x="3350" y="5750"/>
                    <a:pt x="4002" y="4912"/>
                  </a:cubicBezTo>
                  <a:cubicBezTo>
                    <a:pt x="4839" y="3826"/>
                    <a:pt x="5894" y="2896"/>
                    <a:pt x="7073" y="2182"/>
                  </a:cubicBezTo>
                  <a:lnTo>
                    <a:pt x="7786" y="2803"/>
                  </a:lnTo>
                  <a:cubicBezTo>
                    <a:pt x="7841" y="2839"/>
                    <a:pt x="7906" y="2854"/>
                    <a:pt x="7969" y="2854"/>
                  </a:cubicBezTo>
                  <a:cubicBezTo>
                    <a:pt x="8014" y="2854"/>
                    <a:pt x="8058" y="2847"/>
                    <a:pt x="8096" y="2834"/>
                  </a:cubicBezTo>
                  <a:cubicBezTo>
                    <a:pt x="8189" y="2803"/>
                    <a:pt x="8251" y="2679"/>
                    <a:pt x="8251" y="2586"/>
                  </a:cubicBezTo>
                  <a:lnTo>
                    <a:pt x="8251" y="1562"/>
                  </a:lnTo>
                  <a:lnTo>
                    <a:pt x="8624" y="1376"/>
                  </a:lnTo>
                  <a:cubicBezTo>
                    <a:pt x="8779" y="1314"/>
                    <a:pt x="8841" y="1159"/>
                    <a:pt x="8779" y="1004"/>
                  </a:cubicBezTo>
                  <a:cubicBezTo>
                    <a:pt x="8733" y="913"/>
                    <a:pt x="8638" y="855"/>
                    <a:pt x="8529" y="855"/>
                  </a:cubicBezTo>
                  <a:cubicBezTo>
                    <a:pt x="8490" y="855"/>
                    <a:pt x="8448" y="863"/>
                    <a:pt x="8406" y="880"/>
                  </a:cubicBezTo>
                  <a:cubicBezTo>
                    <a:pt x="8251" y="942"/>
                    <a:pt x="7848" y="1128"/>
                    <a:pt x="7848" y="1159"/>
                  </a:cubicBezTo>
                  <a:cubicBezTo>
                    <a:pt x="7755" y="1190"/>
                    <a:pt x="7693" y="1283"/>
                    <a:pt x="7693" y="1407"/>
                  </a:cubicBezTo>
                  <a:lnTo>
                    <a:pt x="7693" y="1996"/>
                  </a:lnTo>
                  <a:lnTo>
                    <a:pt x="7259" y="1624"/>
                  </a:lnTo>
                  <a:cubicBezTo>
                    <a:pt x="7212" y="1593"/>
                    <a:pt x="7158" y="1577"/>
                    <a:pt x="7104" y="1577"/>
                  </a:cubicBezTo>
                  <a:cubicBezTo>
                    <a:pt x="7049" y="1577"/>
                    <a:pt x="6995" y="1593"/>
                    <a:pt x="6949" y="1624"/>
                  </a:cubicBezTo>
                  <a:cubicBezTo>
                    <a:pt x="5646" y="2368"/>
                    <a:pt x="4498" y="3361"/>
                    <a:pt x="3567" y="4571"/>
                  </a:cubicBezTo>
                  <a:cubicBezTo>
                    <a:pt x="2854" y="5470"/>
                    <a:pt x="2265" y="6463"/>
                    <a:pt x="1799" y="7518"/>
                  </a:cubicBezTo>
                  <a:cubicBezTo>
                    <a:pt x="1117" y="7394"/>
                    <a:pt x="807" y="7269"/>
                    <a:pt x="807" y="6959"/>
                  </a:cubicBezTo>
                  <a:cubicBezTo>
                    <a:pt x="807" y="6463"/>
                    <a:pt x="900" y="6246"/>
                    <a:pt x="1024" y="6184"/>
                  </a:cubicBezTo>
                  <a:cubicBezTo>
                    <a:pt x="1034" y="6180"/>
                    <a:pt x="1044" y="6179"/>
                    <a:pt x="1056" y="6179"/>
                  </a:cubicBezTo>
                  <a:cubicBezTo>
                    <a:pt x="1148" y="6179"/>
                    <a:pt x="1272" y="6287"/>
                    <a:pt x="1272" y="6370"/>
                  </a:cubicBezTo>
                  <a:cubicBezTo>
                    <a:pt x="1272" y="6545"/>
                    <a:pt x="1402" y="6630"/>
                    <a:pt x="1533" y="6630"/>
                  </a:cubicBezTo>
                  <a:cubicBezTo>
                    <a:pt x="1658" y="6630"/>
                    <a:pt x="1784" y="6552"/>
                    <a:pt x="1799" y="6401"/>
                  </a:cubicBezTo>
                  <a:cubicBezTo>
                    <a:pt x="1799" y="6122"/>
                    <a:pt x="1675" y="5874"/>
                    <a:pt x="1458" y="5750"/>
                  </a:cubicBezTo>
                  <a:cubicBezTo>
                    <a:pt x="1344" y="5668"/>
                    <a:pt x="1212" y="5629"/>
                    <a:pt x="1081" y="5629"/>
                  </a:cubicBezTo>
                  <a:cubicBezTo>
                    <a:pt x="964" y="5629"/>
                    <a:pt x="847" y="5660"/>
                    <a:pt x="745" y="5719"/>
                  </a:cubicBezTo>
                  <a:cubicBezTo>
                    <a:pt x="528" y="5843"/>
                    <a:pt x="248" y="6153"/>
                    <a:pt x="248" y="6990"/>
                  </a:cubicBezTo>
                  <a:cubicBezTo>
                    <a:pt x="248" y="7363"/>
                    <a:pt x="497" y="7735"/>
                    <a:pt x="869" y="7859"/>
                  </a:cubicBezTo>
                  <a:cubicBezTo>
                    <a:pt x="1086" y="7952"/>
                    <a:pt x="1334" y="8014"/>
                    <a:pt x="1582" y="8045"/>
                  </a:cubicBezTo>
                  <a:cubicBezTo>
                    <a:pt x="1458" y="8386"/>
                    <a:pt x="1365" y="8696"/>
                    <a:pt x="1241" y="9038"/>
                  </a:cubicBezTo>
                  <a:cubicBezTo>
                    <a:pt x="1117" y="9472"/>
                    <a:pt x="993" y="9906"/>
                    <a:pt x="900" y="10371"/>
                  </a:cubicBezTo>
                  <a:cubicBezTo>
                    <a:pt x="745" y="10930"/>
                    <a:pt x="652" y="11519"/>
                    <a:pt x="590" y="12077"/>
                  </a:cubicBezTo>
                  <a:cubicBezTo>
                    <a:pt x="0" y="12636"/>
                    <a:pt x="186" y="13597"/>
                    <a:pt x="900" y="13908"/>
                  </a:cubicBezTo>
                  <a:cubicBezTo>
                    <a:pt x="1041" y="13969"/>
                    <a:pt x="1188" y="13998"/>
                    <a:pt x="1331" y="13998"/>
                  </a:cubicBezTo>
                  <a:cubicBezTo>
                    <a:pt x="1911" y="13998"/>
                    <a:pt x="2445" y="13530"/>
                    <a:pt x="2420" y="12884"/>
                  </a:cubicBezTo>
                  <a:cubicBezTo>
                    <a:pt x="2451" y="12853"/>
                    <a:pt x="2451" y="12791"/>
                    <a:pt x="2420" y="12760"/>
                  </a:cubicBezTo>
                  <a:lnTo>
                    <a:pt x="2823" y="12760"/>
                  </a:lnTo>
                  <a:cubicBezTo>
                    <a:pt x="2866" y="12762"/>
                    <a:pt x="2908" y="12763"/>
                    <a:pt x="2951" y="12763"/>
                  </a:cubicBezTo>
                  <a:cubicBezTo>
                    <a:pt x="3497" y="12763"/>
                    <a:pt x="4035" y="12580"/>
                    <a:pt x="4467" y="12264"/>
                  </a:cubicBezTo>
                  <a:cubicBezTo>
                    <a:pt x="4994" y="11829"/>
                    <a:pt x="5243" y="11178"/>
                    <a:pt x="5211" y="10495"/>
                  </a:cubicBezTo>
                  <a:cubicBezTo>
                    <a:pt x="5274" y="9689"/>
                    <a:pt x="4932" y="8882"/>
                    <a:pt x="4312" y="8355"/>
                  </a:cubicBezTo>
                  <a:cubicBezTo>
                    <a:pt x="4777" y="7735"/>
                    <a:pt x="5274" y="7176"/>
                    <a:pt x="5863" y="6680"/>
                  </a:cubicBezTo>
                  <a:cubicBezTo>
                    <a:pt x="7228" y="5470"/>
                    <a:pt x="8531" y="4881"/>
                    <a:pt x="10051" y="4695"/>
                  </a:cubicBezTo>
                  <a:cubicBezTo>
                    <a:pt x="10702" y="4726"/>
                    <a:pt x="11322" y="4788"/>
                    <a:pt x="11943" y="4943"/>
                  </a:cubicBezTo>
                  <a:cubicBezTo>
                    <a:pt x="12036" y="4943"/>
                    <a:pt x="12098" y="4943"/>
                    <a:pt x="12160" y="4881"/>
                  </a:cubicBezTo>
                  <a:cubicBezTo>
                    <a:pt x="12253" y="4819"/>
                    <a:pt x="12284" y="4757"/>
                    <a:pt x="12284" y="4664"/>
                  </a:cubicBezTo>
                  <a:cubicBezTo>
                    <a:pt x="12284" y="4416"/>
                    <a:pt x="12284" y="4199"/>
                    <a:pt x="12253" y="3950"/>
                  </a:cubicBezTo>
                  <a:cubicBezTo>
                    <a:pt x="12222" y="3330"/>
                    <a:pt x="12191" y="2772"/>
                    <a:pt x="12470" y="2462"/>
                  </a:cubicBezTo>
                  <a:cubicBezTo>
                    <a:pt x="12749" y="2151"/>
                    <a:pt x="13183" y="2089"/>
                    <a:pt x="13928" y="2089"/>
                  </a:cubicBezTo>
                  <a:cubicBezTo>
                    <a:pt x="14083" y="2089"/>
                    <a:pt x="14207" y="1965"/>
                    <a:pt x="14207" y="1810"/>
                  </a:cubicBezTo>
                  <a:cubicBezTo>
                    <a:pt x="14207" y="1283"/>
                    <a:pt x="14021" y="817"/>
                    <a:pt x="13649" y="476"/>
                  </a:cubicBezTo>
                  <a:lnTo>
                    <a:pt x="13680" y="476"/>
                  </a:lnTo>
                  <a:cubicBezTo>
                    <a:pt x="13295" y="164"/>
                    <a:pt x="12817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365373" y="1468007"/>
              <a:ext cx="47701" cy="35971"/>
            </a:xfrm>
            <a:custGeom>
              <a:avLst/>
              <a:gdLst/>
              <a:ahLst/>
              <a:cxnLst/>
              <a:rect l="l" t="t" r="r" b="b"/>
              <a:pathLst>
                <a:path w="1769" h="1334" extrusionOk="0">
                  <a:moveTo>
                    <a:pt x="1428" y="0"/>
                  </a:moveTo>
                  <a:cubicBezTo>
                    <a:pt x="1366" y="0"/>
                    <a:pt x="1335" y="31"/>
                    <a:pt x="1303" y="31"/>
                  </a:cubicBezTo>
                  <a:cubicBezTo>
                    <a:pt x="900" y="279"/>
                    <a:pt x="497" y="528"/>
                    <a:pt x="125" y="838"/>
                  </a:cubicBezTo>
                  <a:cubicBezTo>
                    <a:pt x="63" y="869"/>
                    <a:pt x="32" y="931"/>
                    <a:pt x="32" y="1024"/>
                  </a:cubicBezTo>
                  <a:cubicBezTo>
                    <a:pt x="1" y="1179"/>
                    <a:pt x="125" y="1334"/>
                    <a:pt x="311" y="1334"/>
                  </a:cubicBezTo>
                  <a:cubicBezTo>
                    <a:pt x="373" y="1303"/>
                    <a:pt x="435" y="1303"/>
                    <a:pt x="466" y="1272"/>
                  </a:cubicBezTo>
                  <a:cubicBezTo>
                    <a:pt x="714" y="1055"/>
                    <a:pt x="962" y="869"/>
                    <a:pt x="1241" y="714"/>
                  </a:cubicBezTo>
                  <a:lnTo>
                    <a:pt x="1490" y="559"/>
                  </a:lnTo>
                  <a:lnTo>
                    <a:pt x="1552" y="528"/>
                  </a:lnTo>
                  <a:cubicBezTo>
                    <a:pt x="1707" y="465"/>
                    <a:pt x="1769" y="279"/>
                    <a:pt x="1676" y="124"/>
                  </a:cubicBezTo>
                  <a:cubicBezTo>
                    <a:pt x="1614" y="31"/>
                    <a:pt x="152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340296" y="1512337"/>
              <a:ext cx="17581" cy="15073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0"/>
                  </a:moveTo>
                  <a:cubicBezTo>
                    <a:pt x="93" y="0"/>
                    <a:pt x="0" y="372"/>
                    <a:pt x="217" y="496"/>
                  </a:cubicBezTo>
                  <a:cubicBezTo>
                    <a:pt x="279" y="528"/>
                    <a:pt x="310" y="559"/>
                    <a:pt x="372" y="559"/>
                  </a:cubicBezTo>
                  <a:cubicBezTo>
                    <a:pt x="465" y="559"/>
                    <a:pt x="558" y="528"/>
                    <a:pt x="589" y="434"/>
                  </a:cubicBezTo>
                  <a:cubicBezTo>
                    <a:pt x="652" y="372"/>
                    <a:pt x="652" y="310"/>
                    <a:pt x="652" y="248"/>
                  </a:cubicBezTo>
                  <a:cubicBezTo>
                    <a:pt x="620" y="155"/>
                    <a:pt x="589" y="93"/>
                    <a:pt x="527" y="62"/>
                  </a:cubicBezTo>
                  <a:cubicBezTo>
                    <a:pt x="496" y="31"/>
                    <a:pt x="43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470779" y="1384631"/>
              <a:ext cx="15909" cy="13968"/>
            </a:xfrm>
            <a:custGeom>
              <a:avLst/>
              <a:gdLst/>
              <a:ahLst/>
              <a:cxnLst/>
              <a:rect l="l" t="t" r="r" b="b"/>
              <a:pathLst>
                <a:path w="590" h="518" extrusionOk="0">
                  <a:moveTo>
                    <a:pt x="306" y="1"/>
                  </a:moveTo>
                  <a:cubicBezTo>
                    <a:pt x="274" y="1"/>
                    <a:pt x="243" y="8"/>
                    <a:pt x="217" y="21"/>
                  </a:cubicBezTo>
                  <a:cubicBezTo>
                    <a:pt x="124" y="21"/>
                    <a:pt x="62" y="83"/>
                    <a:pt x="31" y="145"/>
                  </a:cubicBezTo>
                  <a:cubicBezTo>
                    <a:pt x="0" y="207"/>
                    <a:pt x="0" y="269"/>
                    <a:pt x="31" y="331"/>
                  </a:cubicBezTo>
                  <a:cubicBezTo>
                    <a:pt x="31" y="394"/>
                    <a:pt x="62" y="456"/>
                    <a:pt x="124" y="487"/>
                  </a:cubicBezTo>
                  <a:cubicBezTo>
                    <a:pt x="155" y="518"/>
                    <a:pt x="217" y="518"/>
                    <a:pt x="279" y="518"/>
                  </a:cubicBezTo>
                  <a:lnTo>
                    <a:pt x="372" y="518"/>
                  </a:lnTo>
                  <a:cubicBezTo>
                    <a:pt x="496" y="487"/>
                    <a:pt x="589" y="331"/>
                    <a:pt x="558" y="176"/>
                  </a:cubicBezTo>
                  <a:cubicBezTo>
                    <a:pt x="527" y="145"/>
                    <a:pt x="496" y="83"/>
                    <a:pt x="434" y="52"/>
                  </a:cubicBezTo>
                  <a:cubicBezTo>
                    <a:pt x="398" y="16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386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156413" y="2378900"/>
            <a:ext cx="479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Henry Morgan </a:t>
            </a:r>
            <a:endParaRPr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127262" y="1383100"/>
            <a:ext cx="85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hr-HR" dirty="0"/>
              <a:t>2</a:t>
            </a:r>
            <a:endParaRPr dirty="0"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05575" y="760678"/>
            <a:ext cx="1782000" cy="363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8DC9252F-7C54-68AE-E80D-9791801A5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8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16860" y="4050172"/>
            <a:ext cx="734700" cy="2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929" y="3333650"/>
            <a:ext cx="500575" cy="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56523" y="3044887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7298" y="2350225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19698" y="3666212"/>
            <a:ext cx="355200" cy="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809042" y="1927254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47678" y="4710728"/>
            <a:ext cx="275522" cy="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9451">
            <a:off x="204215" y="191503"/>
            <a:ext cx="1253599" cy="13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enry Morgan - Wikipedia">
            <a:extLst>
              <a:ext uri="{FF2B5EF4-FFF2-40B4-BE49-F238E27FC236}">
                <a16:creationId xmlns:a16="http://schemas.microsoft.com/office/drawing/2014/main" id="{8EDCE6FB-2C43-A7AC-9F58-8C865813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5" y="931222"/>
            <a:ext cx="2749228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Henry Morgan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2"/>
          </p:nvPr>
        </p:nvSpPr>
        <p:spPr>
          <a:xfrm>
            <a:off x="1813013" y="1231475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Tko?</a:t>
            </a:r>
            <a:endParaRPr dirty="0"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1840451" y="1625458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Waleski</a:t>
            </a:r>
            <a:r>
              <a:rPr lang="hr-HR" dirty="0"/>
              <a:t> gusar i admiral koji je djelovao u 17.st. On je jedan od najpoznatijih gusara i mnogi ga smatraju najuspješnijim.</a:t>
            </a:r>
            <a:endParaRPr dirty="0"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3"/>
          </p:nvPr>
        </p:nvSpPr>
        <p:spPr>
          <a:xfrm>
            <a:off x="1812999" y="237815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Uspjesi</a:t>
            </a:r>
            <a:endParaRPr dirty="0"/>
          </a:p>
        </p:txBody>
      </p:sp>
      <p:sp>
        <p:nvSpPr>
          <p:cNvPr id="307" name="Google Shape;307;p32"/>
          <p:cNvSpPr txBox="1">
            <a:spLocks noGrp="1"/>
          </p:cNvSpPr>
          <p:nvPr>
            <p:ph type="subTitle" idx="4"/>
          </p:nvPr>
        </p:nvSpPr>
        <p:spPr>
          <a:xfrm>
            <a:off x="1812997" y="2714969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Osvojio je španjolski grad </a:t>
            </a:r>
            <a:r>
              <a:rPr lang="hr-HR" dirty="0" err="1"/>
              <a:t>Portobelo</a:t>
            </a:r>
            <a:r>
              <a:rPr lang="hr-HR" dirty="0"/>
              <a:t> na Panamskoj obali 1668., 1670.g. je predvodio veliku invaziju na španjolsku koloniju u Panami</a:t>
            </a:r>
            <a:endParaRPr dirty="0"/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5"/>
          </p:nvPr>
        </p:nvSpPr>
        <p:spPr>
          <a:xfrm>
            <a:off x="1812997" y="3635421"/>
            <a:ext cx="366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Smrt</a:t>
            </a:r>
            <a:endParaRPr dirty="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6"/>
          </p:nvPr>
        </p:nvSpPr>
        <p:spPr>
          <a:xfrm>
            <a:off x="1813000" y="3979400"/>
            <a:ext cx="3663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Umro je u Port </a:t>
            </a:r>
            <a:r>
              <a:rPr lang="hr-HR" dirty="0" err="1"/>
              <a:t>Royalu</a:t>
            </a:r>
            <a:r>
              <a:rPr lang="hr-HR" dirty="0"/>
              <a:t> na Jamajci 1688.g. Točan uzrok nije poznat, ali pretpostavlja se da je umro od posljedica alkoholizma.</a:t>
            </a:r>
            <a:endParaRPr dirty="0"/>
          </a:p>
        </p:txBody>
      </p:sp>
      <p:sp>
        <p:nvSpPr>
          <p:cNvPr id="310" name="Google Shape;310;p32"/>
          <p:cNvSpPr/>
          <p:nvPr/>
        </p:nvSpPr>
        <p:spPr>
          <a:xfrm>
            <a:off x="713225" y="13399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713225" y="24861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713225" y="3632324"/>
            <a:ext cx="810600" cy="81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75" y="1082675"/>
            <a:ext cx="3083226" cy="3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497" y="886375"/>
            <a:ext cx="465836" cy="1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2"/>
          <p:cNvGrpSpPr/>
          <p:nvPr/>
        </p:nvGrpSpPr>
        <p:grpSpPr>
          <a:xfrm>
            <a:off x="1029851" y="1625458"/>
            <a:ext cx="177349" cy="375595"/>
            <a:chOff x="3254289" y="3777371"/>
            <a:chExt cx="177349" cy="375595"/>
          </a:xfrm>
        </p:grpSpPr>
        <p:sp>
          <p:nvSpPr>
            <p:cNvPr id="316" name="Google Shape;316;p32"/>
            <p:cNvSpPr/>
            <p:nvPr/>
          </p:nvSpPr>
          <p:spPr>
            <a:xfrm>
              <a:off x="3254289" y="3777371"/>
              <a:ext cx="177349" cy="375595"/>
            </a:xfrm>
            <a:custGeom>
              <a:avLst/>
              <a:gdLst/>
              <a:ahLst/>
              <a:cxnLst/>
              <a:rect l="l" t="t" r="r" b="b"/>
              <a:pathLst>
                <a:path w="6577" h="13929" extrusionOk="0">
                  <a:moveTo>
                    <a:pt x="6018" y="559"/>
                  </a:moveTo>
                  <a:lnTo>
                    <a:pt x="6018" y="1118"/>
                  </a:lnTo>
                  <a:lnTo>
                    <a:pt x="4499" y="1118"/>
                  </a:lnTo>
                  <a:cubicBezTo>
                    <a:pt x="4126" y="1118"/>
                    <a:pt x="4126" y="1645"/>
                    <a:pt x="4499" y="1645"/>
                  </a:cubicBezTo>
                  <a:lnTo>
                    <a:pt x="6018" y="1645"/>
                  </a:lnTo>
                  <a:lnTo>
                    <a:pt x="6018" y="2203"/>
                  </a:lnTo>
                  <a:lnTo>
                    <a:pt x="559" y="2203"/>
                  </a:lnTo>
                  <a:lnTo>
                    <a:pt x="559" y="1645"/>
                  </a:lnTo>
                  <a:lnTo>
                    <a:pt x="2048" y="1645"/>
                  </a:lnTo>
                  <a:cubicBezTo>
                    <a:pt x="2389" y="1645"/>
                    <a:pt x="2389" y="1118"/>
                    <a:pt x="2048" y="1118"/>
                  </a:cubicBezTo>
                  <a:lnTo>
                    <a:pt x="559" y="1118"/>
                  </a:lnTo>
                  <a:lnTo>
                    <a:pt x="559" y="559"/>
                  </a:lnTo>
                  <a:close/>
                  <a:moveTo>
                    <a:pt x="3878" y="8779"/>
                  </a:moveTo>
                  <a:lnTo>
                    <a:pt x="3754" y="9338"/>
                  </a:lnTo>
                  <a:lnTo>
                    <a:pt x="2823" y="9338"/>
                  </a:lnTo>
                  <a:lnTo>
                    <a:pt x="2668" y="8779"/>
                  </a:lnTo>
                  <a:close/>
                  <a:moveTo>
                    <a:pt x="3692" y="9896"/>
                  </a:moveTo>
                  <a:lnTo>
                    <a:pt x="3692" y="11261"/>
                  </a:lnTo>
                  <a:lnTo>
                    <a:pt x="2886" y="11261"/>
                  </a:lnTo>
                  <a:lnTo>
                    <a:pt x="2886" y="9896"/>
                  </a:lnTo>
                  <a:close/>
                  <a:moveTo>
                    <a:pt x="3692" y="11788"/>
                  </a:moveTo>
                  <a:lnTo>
                    <a:pt x="3692" y="12315"/>
                  </a:lnTo>
                  <a:lnTo>
                    <a:pt x="2886" y="12315"/>
                  </a:lnTo>
                  <a:lnTo>
                    <a:pt x="2886" y="11788"/>
                  </a:lnTo>
                  <a:close/>
                  <a:moveTo>
                    <a:pt x="3847" y="12874"/>
                  </a:moveTo>
                  <a:lnTo>
                    <a:pt x="3847" y="13432"/>
                  </a:lnTo>
                  <a:lnTo>
                    <a:pt x="2730" y="13432"/>
                  </a:lnTo>
                  <a:lnTo>
                    <a:pt x="2730" y="12874"/>
                  </a:lnTo>
                  <a:close/>
                  <a:moveTo>
                    <a:pt x="280" y="1"/>
                  </a:moveTo>
                  <a:cubicBezTo>
                    <a:pt x="125" y="1"/>
                    <a:pt x="32" y="125"/>
                    <a:pt x="32" y="280"/>
                  </a:cubicBezTo>
                  <a:lnTo>
                    <a:pt x="32" y="4530"/>
                  </a:lnTo>
                  <a:cubicBezTo>
                    <a:pt x="1" y="4685"/>
                    <a:pt x="140" y="4762"/>
                    <a:pt x="284" y="4762"/>
                  </a:cubicBezTo>
                  <a:cubicBezTo>
                    <a:pt x="427" y="4762"/>
                    <a:pt x="575" y="4685"/>
                    <a:pt x="559" y="4530"/>
                  </a:cubicBezTo>
                  <a:lnTo>
                    <a:pt x="559" y="2731"/>
                  </a:lnTo>
                  <a:lnTo>
                    <a:pt x="6018" y="2731"/>
                  </a:lnTo>
                  <a:lnTo>
                    <a:pt x="6018" y="5739"/>
                  </a:lnTo>
                  <a:cubicBezTo>
                    <a:pt x="6018" y="6856"/>
                    <a:pt x="5088" y="7787"/>
                    <a:pt x="4188" y="8221"/>
                  </a:cubicBezTo>
                  <a:lnTo>
                    <a:pt x="2389" y="8221"/>
                  </a:lnTo>
                  <a:cubicBezTo>
                    <a:pt x="2017" y="8035"/>
                    <a:pt x="1707" y="7818"/>
                    <a:pt x="1397" y="7508"/>
                  </a:cubicBezTo>
                  <a:cubicBezTo>
                    <a:pt x="1179" y="7321"/>
                    <a:pt x="993" y="7073"/>
                    <a:pt x="869" y="6794"/>
                  </a:cubicBezTo>
                  <a:cubicBezTo>
                    <a:pt x="807" y="6701"/>
                    <a:pt x="714" y="6670"/>
                    <a:pt x="621" y="6670"/>
                  </a:cubicBezTo>
                  <a:cubicBezTo>
                    <a:pt x="559" y="6670"/>
                    <a:pt x="528" y="6670"/>
                    <a:pt x="497" y="6701"/>
                  </a:cubicBezTo>
                  <a:cubicBezTo>
                    <a:pt x="435" y="6732"/>
                    <a:pt x="373" y="6794"/>
                    <a:pt x="342" y="6856"/>
                  </a:cubicBezTo>
                  <a:cubicBezTo>
                    <a:pt x="342" y="6918"/>
                    <a:pt x="342" y="7011"/>
                    <a:pt x="373" y="7073"/>
                  </a:cubicBezTo>
                  <a:cubicBezTo>
                    <a:pt x="590" y="7445"/>
                    <a:pt x="838" y="7756"/>
                    <a:pt x="1179" y="8035"/>
                  </a:cubicBezTo>
                  <a:lnTo>
                    <a:pt x="1241" y="8097"/>
                  </a:lnTo>
                  <a:cubicBezTo>
                    <a:pt x="1521" y="8345"/>
                    <a:pt x="1800" y="8531"/>
                    <a:pt x="2110" y="8686"/>
                  </a:cubicBezTo>
                  <a:lnTo>
                    <a:pt x="2327" y="9617"/>
                  </a:lnTo>
                  <a:lnTo>
                    <a:pt x="2327" y="12346"/>
                  </a:lnTo>
                  <a:cubicBezTo>
                    <a:pt x="2265" y="12377"/>
                    <a:pt x="2203" y="12471"/>
                    <a:pt x="2203" y="12564"/>
                  </a:cubicBezTo>
                  <a:lnTo>
                    <a:pt x="2203" y="13649"/>
                  </a:lnTo>
                  <a:cubicBezTo>
                    <a:pt x="2203" y="13804"/>
                    <a:pt x="2327" y="13928"/>
                    <a:pt x="2482" y="13928"/>
                  </a:cubicBezTo>
                  <a:lnTo>
                    <a:pt x="4095" y="13928"/>
                  </a:lnTo>
                  <a:cubicBezTo>
                    <a:pt x="4250" y="13928"/>
                    <a:pt x="4374" y="13804"/>
                    <a:pt x="4374" y="13649"/>
                  </a:cubicBezTo>
                  <a:lnTo>
                    <a:pt x="4374" y="12564"/>
                  </a:lnTo>
                  <a:cubicBezTo>
                    <a:pt x="4374" y="12471"/>
                    <a:pt x="4312" y="12377"/>
                    <a:pt x="4250" y="12346"/>
                  </a:cubicBezTo>
                  <a:lnTo>
                    <a:pt x="4250" y="9617"/>
                  </a:lnTo>
                  <a:lnTo>
                    <a:pt x="4467" y="8686"/>
                  </a:lnTo>
                  <a:cubicBezTo>
                    <a:pt x="5026" y="8407"/>
                    <a:pt x="5491" y="8004"/>
                    <a:pt x="5894" y="7508"/>
                  </a:cubicBezTo>
                  <a:cubicBezTo>
                    <a:pt x="6298" y="7011"/>
                    <a:pt x="6546" y="6360"/>
                    <a:pt x="6577" y="5708"/>
                  </a:cubicBezTo>
                  <a:lnTo>
                    <a:pt x="6577" y="280"/>
                  </a:lnTo>
                  <a:cubicBezTo>
                    <a:pt x="6546" y="125"/>
                    <a:pt x="6453" y="1"/>
                    <a:pt x="6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332083" y="3806654"/>
              <a:ext cx="17581" cy="14993"/>
            </a:xfrm>
            <a:custGeom>
              <a:avLst/>
              <a:gdLst/>
              <a:ahLst/>
              <a:cxnLst/>
              <a:rect l="l" t="t" r="r" b="b"/>
              <a:pathLst>
                <a:path w="652" h="556" extrusionOk="0">
                  <a:moveTo>
                    <a:pt x="373" y="1"/>
                  </a:moveTo>
                  <a:cubicBezTo>
                    <a:pt x="125" y="1"/>
                    <a:pt x="1" y="311"/>
                    <a:pt x="187" y="466"/>
                  </a:cubicBezTo>
                  <a:cubicBezTo>
                    <a:pt x="238" y="528"/>
                    <a:pt x="307" y="555"/>
                    <a:pt x="376" y="555"/>
                  </a:cubicBezTo>
                  <a:cubicBezTo>
                    <a:pt x="514" y="555"/>
                    <a:pt x="652" y="445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3255125" y="3925435"/>
              <a:ext cx="14264" cy="15073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49" y="0"/>
                  </a:moveTo>
                  <a:cubicBezTo>
                    <a:pt x="187" y="0"/>
                    <a:pt x="125" y="31"/>
                    <a:pt x="63" y="93"/>
                  </a:cubicBezTo>
                  <a:cubicBezTo>
                    <a:pt x="1" y="155"/>
                    <a:pt x="1" y="217"/>
                    <a:pt x="1" y="279"/>
                  </a:cubicBezTo>
                  <a:cubicBezTo>
                    <a:pt x="1" y="372"/>
                    <a:pt x="32" y="435"/>
                    <a:pt x="63" y="466"/>
                  </a:cubicBezTo>
                  <a:cubicBezTo>
                    <a:pt x="125" y="528"/>
                    <a:pt x="187" y="559"/>
                    <a:pt x="280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217"/>
                    <a:pt x="497" y="124"/>
                    <a:pt x="466" y="93"/>
                  </a:cubicBezTo>
                  <a:cubicBezTo>
                    <a:pt x="404" y="31"/>
                    <a:pt x="34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2"/>
          <p:cNvGrpSpPr/>
          <p:nvPr/>
        </p:nvGrpSpPr>
        <p:grpSpPr>
          <a:xfrm>
            <a:off x="929487" y="3849171"/>
            <a:ext cx="378076" cy="376917"/>
            <a:chOff x="4783312" y="3176321"/>
            <a:chExt cx="378076" cy="376917"/>
          </a:xfrm>
        </p:grpSpPr>
        <p:sp>
          <p:nvSpPr>
            <p:cNvPr id="320" name="Google Shape;320;p32"/>
            <p:cNvSpPr/>
            <p:nvPr/>
          </p:nvSpPr>
          <p:spPr>
            <a:xfrm>
              <a:off x="4983204" y="3508044"/>
              <a:ext cx="51881" cy="44627"/>
            </a:xfrm>
            <a:custGeom>
              <a:avLst/>
              <a:gdLst/>
              <a:ahLst/>
              <a:cxnLst/>
              <a:rect l="l" t="t" r="r" b="b"/>
              <a:pathLst>
                <a:path w="1924" h="1655" extrusionOk="0">
                  <a:moveTo>
                    <a:pt x="1086" y="559"/>
                  </a:moveTo>
                  <a:cubicBezTo>
                    <a:pt x="1459" y="559"/>
                    <a:pt x="1459" y="1117"/>
                    <a:pt x="1086" y="1117"/>
                  </a:cubicBezTo>
                  <a:cubicBezTo>
                    <a:pt x="745" y="1117"/>
                    <a:pt x="745" y="559"/>
                    <a:pt x="1086" y="559"/>
                  </a:cubicBezTo>
                  <a:close/>
                  <a:moveTo>
                    <a:pt x="1086" y="1"/>
                  </a:moveTo>
                  <a:cubicBezTo>
                    <a:pt x="373" y="1"/>
                    <a:pt x="1" y="900"/>
                    <a:pt x="528" y="1428"/>
                  </a:cubicBezTo>
                  <a:cubicBezTo>
                    <a:pt x="685" y="1584"/>
                    <a:pt x="882" y="1655"/>
                    <a:pt x="1078" y="1655"/>
                  </a:cubicBezTo>
                  <a:cubicBezTo>
                    <a:pt x="1503" y="1655"/>
                    <a:pt x="1924" y="1326"/>
                    <a:pt x="1924" y="838"/>
                  </a:cubicBezTo>
                  <a:cubicBezTo>
                    <a:pt x="1924" y="373"/>
                    <a:pt x="1552" y="32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026213" y="3207357"/>
              <a:ext cx="38991" cy="19064"/>
            </a:xfrm>
            <a:custGeom>
              <a:avLst/>
              <a:gdLst/>
              <a:ahLst/>
              <a:cxnLst/>
              <a:rect l="l" t="t" r="r" b="b"/>
              <a:pathLst>
                <a:path w="1446" h="707" extrusionOk="0">
                  <a:moveTo>
                    <a:pt x="748" y="0"/>
                  </a:moveTo>
                  <a:cubicBezTo>
                    <a:pt x="538" y="0"/>
                    <a:pt x="329" y="78"/>
                    <a:pt x="174" y="233"/>
                  </a:cubicBezTo>
                  <a:cubicBezTo>
                    <a:pt x="0" y="432"/>
                    <a:pt x="184" y="690"/>
                    <a:pt x="391" y="690"/>
                  </a:cubicBezTo>
                  <a:cubicBezTo>
                    <a:pt x="443" y="690"/>
                    <a:pt x="496" y="673"/>
                    <a:pt x="546" y="636"/>
                  </a:cubicBezTo>
                  <a:cubicBezTo>
                    <a:pt x="608" y="574"/>
                    <a:pt x="678" y="543"/>
                    <a:pt x="748" y="543"/>
                  </a:cubicBezTo>
                  <a:cubicBezTo>
                    <a:pt x="817" y="543"/>
                    <a:pt x="887" y="574"/>
                    <a:pt x="949" y="636"/>
                  </a:cubicBezTo>
                  <a:cubicBezTo>
                    <a:pt x="996" y="683"/>
                    <a:pt x="1066" y="706"/>
                    <a:pt x="1135" y="706"/>
                  </a:cubicBezTo>
                  <a:cubicBezTo>
                    <a:pt x="1205" y="706"/>
                    <a:pt x="1275" y="683"/>
                    <a:pt x="1321" y="636"/>
                  </a:cubicBezTo>
                  <a:cubicBezTo>
                    <a:pt x="1446" y="512"/>
                    <a:pt x="1446" y="326"/>
                    <a:pt x="1321" y="233"/>
                  </a:cubicBezTo>
                  <a:cubicBezTo>
                    <a:pt x="1166" y="78"/>
                    <a:pt x="957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36177" y="3293268"/>
              <a:ext cx="83025" cy="42092"/>
            </a:xfrm>
            <a:custGeom>
              <a:avLst/>
              <a:gdLst/>
              <a:ahLst/>
              <a:cxnLst/>
              <a:rect l="l" t="t" r="r" b="b"/>
              <a:pathLst>
                <a:path w="3079" h="1561" extrusionOk="0">
                  <a:moveTo>
                    <a:pt x="2328" y="1"/>
                  </a:moveTo>
                  <a:cubicBezTo>
                    <a:pt x="2161" y="1"/>
                    <a:pt x="1975" y="28"/>
                    <a:pt x="1776" y="87"/>
                  </a:cubicBezTo>
                  <a:cubicBezTo>
                    <a:pt x="1155" y="304"/>
                    <a:pt x="628" y="645"/>
                    <a:pt x="194" y="1080"/>
                  </a:cubicBezTo>
                  <a:cubicBezTo>
                    <a:pt x="0" y="1273"/>
                    <a:pt x="184" y="1561"/>
                    <a:pt x="392" y="1561"/>
                  </a:cubicBezTo>
                  <a:cubicBezTo>
                    <a:pt x="450" y="1561"/>
                    <a:pt x="511" y="1537"/>
                    <a:pt x="566" y="1483"/>
                  </a:cubicBezTo>
                  <a:lnTo>
                    <a:pt x="566" y="1452"/>
                  </a:lnTo>
                  <a:cubicBezTo>
                    <a:pt x="938" y="1080"/>
                    <a:pt x="1403" y="769"/>
                    <a:pt x="1931" y="614"/>
                  </a:cubicBezTo>
                  <a:cubicBezTo>
                    <a:pt x="2101" y="562"/>
                    <a:pt x="2238" y="543"/>
                    <a:pt x="2345" y="543"/>
                  </a:cubicBezTo>
                  <a:cubicBezTo>
                    <a:pt x="2490" y="543"/>
                    <a:pt x="2577" y="578"/>
                    <a:pt x="2613" y="614"/>
                  </a:cubicBezTo>
                  <a:cubicBezTo>
                    <a:pt x="2660" y="661"/>
                    <a:pt x="2730" y="684"/>
                    <a:pt x="2799" y="684"/>
                  </a:cubicBezTo>
                  <a:cubicBezTo>
                    <a:pt x="2869" y="684"/>
                    <a:pt x="2939" y="661"/>
                    <a:pt x="2985" y="614"/>
                  </a:cubicBezTo>
                  <a:cubicBezTo>
                    <a:pt x="3078" y="490"/>
                    <a:pt x="3078" y="335"/>
                    <a:pt x="2985" y="211"/>
                  </a:cubicBezTo>
                  <a:cubicBezTo>
                    <a:pt x="2831" y="76"/>
                    <a:pt x="260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3436" y="3445323"/>
              <a:ext cx="17608" cy="14993"/>
            </a:xfrm>
            <a:custGeom>
              <a:avLst/>
              <a:gdLst/>
              <a:ahLst/>
              <a:cxnLst/>
              <a:rect l="l" t="t" r="r" b="b"/>
              <a:pathLst>
                <a:path w="653" h="556" extrusionOk="0">
                  <a:moveTo>
                    <a:pt x="373" y="0"/>
                  </a:moveTo>
                  <a:cubicBezTo>
                    <a:pt x="125" y="0"/>
                    <a:pt x="1" y="310"/>
                    <a:pt x="156" y="466"/>
                  </a:cubicBezTo>
                  <a:cubicBezTo>
                    <a:pt x="218" y="528"/>
                    <a:pt x="294" y="555"/>
                    <a:pt x="367" y="555"/>
                  </a:cubicBezTo>
                  <a:cubicBezTo>
                    <a:pt x="515" y="555"/>
                    <a:pt x="652" y="445"/>
                    <a:pt x="652" y="279"/>
                  </a:cubicBezTo>
                  <a:cubicBezTo>
                    <a:pt x="652" y="124"/>
                    <a:pt x="52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783312" y="3176321"/>
              <a:ext cx="378076" cy="376917"/>
            </a:xfrm>
            <a:custGeom>
              <a:avLst/>
              <a:gdLst/>
              <a:ahLst/>
              <a:cxnLst/>
              <a:rect l="l" t="t" r="r" b="b"/>
              <a:pathLst>
                <a:path w="14021" h="13978" extrusionOk="0">
                  <a:moveTo>
                    <a:pt x="10795" y="3369"/>
                  </a:moveTo>
                  <a:lnTo>
                    <a:pt x="12036" y="3804"/>
                  </a:lnTo>
                  <a:cubicBezTo>
                    <a:pt x="11799" y="3988"/>
                    <a:pt x="11539" y="4127"/>
                    <a:pt x="11390" y="4127"/>
                  </a:cubicBezTo>
                  <a:cubicBezTo>
                    <a:pt x="11364" y="4127"/>
                    <a:pt x="11341" y="4123"/>
                    <a:pt x="11322" y="4114"/>
                  </a:cubicBezTo>
                  <a:cubicBezTo>
                    <a:pt x="10981" y="4021"/>
                    <a:pt x="10826" y="3897"/>
                    <a:pt x="10764" y="3804"/>
                  </a:cubicBezTo>
                  <a:cubicBezTo>
                    <a:pt x="10733" y="3648"/>
                    <a:pt x="10733" y="3493"/>
                    <a:pt x="10795" y="3369"/>
                  </a:cubicBezTo>
                  <a:close/>
                  <a:moveTo>
                    <a:pt x="11852" y="2111"/>
                  </a:moveTo>
                  <a:cubicBezTo>
                    <a:pt x="11948" y="2111"/>
                    <a:pt x="12051" y="2127"/>
                    <a:pt x="12160" y="2159"/>
                  </a:cubicBezTo>
                  <a:cubicBezTo>
                    <a:pt x="12842" y="2408"/>
                    <a:pt x="13555" y="3276"/>
                    <a:pt x="13307" y="3928"/>
                  </a:cubicBezTo>
                  <a:lnTo>
                    <a:pt x="13338" y="3928"/>
                  </a:lnTo>
                  <a:cubicBezTo>
                    <a:pt x="13276" y="4083"/>
                    <a:pt x="13183" y="4207"/>
                    <a:pt x="13090" y="4331"/>
                  </a:cubicBezTo>
                  <a:lnTo>
                    <a:pt x="12842" y="3586"/>
                  </a:lnTo>
                  <a:cubicBezTo>
                    <a:pt x="12811" y="3524"/>
                    <a:pt x="12749" y="3462"/>
                    <a:pt x="12656" y="3431"/>
                  </a:cubicBezTo>
                  <a:lnTo>
                    <a:pt x="10981" y="2842"/>
                  </a:lnTo>
                  <a:cubicBezTo>
                    <a:pt x="11202" y="2350"/>
                    <a:pt x="11482" y="2111"/>
                    <a:pt x="11852" y="2111"/>
                  </a:cubicBezTo>
                  <a:close/>
                  <a:moveTo>
                    <a:pt x="9988" y="546"/>
                  </a:moveTo>
                  <a:cubicBezTo>
                    <a:pt x="10733" y="546"/>
                    <a:pt x="11384" y="919"/>
                    <a:pt x="11756" y="1570"/>
                  </a:cubicBezTo>
                  <a:cubicBezTo>
                    <a:pt x="11508" y="1570"/>
                    <a:pt x="11260" y="1663"/>
                    <a:pt x="11043" y="1818"/>
                  </a:cubicBezTo>
                  <a:cubicBezTo>
                    <a:pt x="10733" y="2097"/>
                    <a:pt x="10516" y="2439"/>
                    <a:pt x="10392" y="2842"/>
                  </a:cubicBezTo>
                  <a:cubicBezTo>
                    <a:pt x="10392" y="2873"/>
                    <a:pt x="10329" y="3028"/>
                    <a:pt x="10329" y="3059"/>
                  </a:cubicBezTo>
                  <a:cubicBezTo>
                    <a:pt x="10174" y="3369"/>
                    <a:pt x="10174" y="3710"/>
                    <a:pt x="10267" y="4021"/>
                  </a:cubicBezTo>
                  <a:cubicBezTo>
                    <a:pt x="10360" y="4238"/>
                    <a:pt x="10547" y="4393"/>
                    <a:pt x="10764" y="4486"/>
                  </a:cubicBezTo>
                  <a:cubicBezTo>
                    <a:pt x="10640" y="4548"/>
                    <a:pt x="10485" y="4579"/>
                    <a:pt x="10329" y="4610"/>
                  </a:cubicBezTo>
                  <a:cubicBezTo>
                    <a:pt x="10174" y="4641"/>
                    <a:pt x="10019" y="4641"/>
                    <a:pt x="9864" y="4641"/>
                  </a:cubicBezTo>
                  <a:cubicBezTo>
                    <a:pt x="9802" y="4300"/>
                    <a:pt x="9647" y="4021"/>
                    <a:pt x="9399" y="3772"/>
                  </a:cubicBezTo>
                  <a:cubicBezTo>
                    <a:pt x="9058" y="3431"/>
                    <a:pt x="8561" y="3245"/>
                    <a:pt x="8065" y="3245"/>
                  </a:cubicBezTo>
                  <a:cubicBezTo>
                    <a:pt x="8034" y="3152"/>
                    <a:pt x="8003" y="3028"/>
                    <a:pt x="7972" y="2935"/>
                  </a:cubicBezTo>
                  <a:cubicBezTo>
                    <a:pt x="7786" y="1818"/>
                    <a:pt x="8530" y="764"/>
                    <a:pt x="9647" y="578"/>
                  </a:cubicBezTo>
                  <a:cubicBezTo>
                    <a:pt x="9771" y="546"/>
                    <a:pt x="9895" y="546"/>
                    <a:pt x="9988" y="546"/>
                  </a:cubicBezTo>
                  <a:close/>
                  <a:moveTo>
                    <a:pt x="10826" y="5044"/>
                  </a:moveTo>
                  <a:cubicBezTo>
                    <a:pt x="10950" y="5323"/>
                    <a:pt x="11012" y="5572"/>
                    <a:pt x="11043" y="5851"/>
                  </a:cubicBezTo>
                  <a:cubicBezTo>
                    <a:pt x="11074" y="6657"/>
                    <a:pt x="10888" y="7433"/>
                    <a:pt x="10485" y="8084"/>
                  </a:cubicBezTo>
                  <a:lnTo>
                    <a:pt x="10454" y="8084"/>
                  </a:lnTo>
                  <a:cubicBezTo>
                    <a:pt x="10143" y="8549"/>
                    <a:pt x="9771" y="8922"/>
                    <a:pt x="9306" y="9201"/>
                  </a:cubicBezTo>
                  <a:lnTo>
                    <a:pt x="8747" y="9015"/>
                  </a:lnTo>
                  <a:lnTo>
                    <a:pt x="9151" y="7991"/>
                  </a:lnTo>
                  <a:cubicBezTo>
                    <a:pt x="9182" y="7867"/>
                    <a:pt x="9120" y="7712"/>
                    <a:pt x="8996" y="7650"/>
                  </a:cubicBezTo>
                  <a:lnTo>
                    <a:pt x="8934" y="7650"/>
                  </a:lnTo>
                  <a:cubicBezTo>
                    <a:pt x="9368" y="7123"/>
                    <a:pt x="9678" y="6502"/>
                    <a:pt x="9864" y="5820"/>
                  </a:cubicBezTo>
                  <a:cubicBezTo>
                    <a:pt x="9895" y="5634"/>
                    <a:pt x="9926" y="5417"/>
                    <a:pt x="9926" y="5199"/>
                  </a:cubicBezTo>
                  <a:lnTo>
                    <a:pt x="9988" y="5199"/>
                  </a:lnTo>
                  <a:cubicBezTo>
                    <a:pt x="10143" y="5199"/>
                    <a:pt x="10298" y="5168"/>
                    <a:pt x="10454" y="5168"/>
                  </a:cubicBezTo>
                  <a:cubicBezTo>
                    <a:pt x="10578" y="5137"/>
                    <a:pt x="10702" y="5106"/>
                    <a:pt x="10826" y="5044"/>
                  </a:cubicBezTo>
                  <a:close/>
                  <a:moveTo>
                    <a:pt x="4963" y="6812"/>
                  </a:moveTo>
                  <a:lnTo>
                    <a:pt x="5397" y="7805"/>
                  </a:lnTo>
                  <a:cubicBezTo>
                    <a:pt x="5428" y="7867"/>
                    <a:pt x="5490" y="7898"/>
                    <a:pt x="5552" y="7929"/>
                  </a:cubicBezTo>
                  <a:cubicBezTo>
                    <a:pt x="5584" y="7945"/>
                    <a:pt x="5615" y="7952"/>
                    <a:pt x="5649" y="7952"/>
                  </a:cubicBezTo>
                  <a:cubicBezTo>
                    <a:pt x="5684" y="7952"/>
                    <a:pt x="5723" y="7945"/>
                    <a:pt x="5770" y="7929"/>
                  </a:cubicBezTo>
                  <a:lnTo>
                    <a:pt x="7072" y="7371"/>
                  </a:lnTo>
                  <a:lnTo>
                    <a:pt x="7507" y="8363"/>
                  </a:lnTo>
                  <a:cubicBezTo>
                    <a:pt x="7165" y="8674"/>
                    <a:pt x="6793" y="8984"/>
                    <a:pt x="6452" y="9263"/>
                  </a:cubicBezTo>
                  <a:lnTo>
                    <a:pt x="6204" y="8705"/>
                  </a:lnTo>
                  <a:cubicBezTo>
                    <a:pt x="6173" y="8611"/>
                    <a:pt x="6080" y="8549"/>
                    <a:pt x="5956" y="8549"/>
                  </a:cubicBezTo>
                  <a:cubicBezTo>
                    <a:pt x="5925" y="8549"/>
                    <a:pt x="5894" y="8549"/>
                    <a:pt x="5863" y="8580"/>
                  </a:cubicBezTo>
                  <a:lnTo>
                    <a:pt x="4839" y="9015"/>
                  </a:lnTo>
                  <a:lnTo>
                    <a:pt x="4529" y="8270"/>
                  </a:lnTo>
                  <a:cubicBezTo>
                    <a:pt x="4477" y="8167"/>
                    <a:pt x="4362" y="8107"/>
                    <a:pt x="4236" y="8107"/>
                  </a:cubicBezTo>
                  <a:cubicBezTo>
                    <a:pt x="4210" y="8107"/>
                    <a:pt x="4183" y="8110"/>
                    <a:pt x="4157" y="8115"/>
                  </a:cubicBezTo>
                  <a:lnTo>
                    <a:pt x="4064" y="8177"/>
                  </a:lnTo>
                  <a:cubicBezTo>
                    <a:pt x="4126" y="7929"/>
                    <a:pt x="4188" y="7681"/>
                    <a:pt x="4219" y="7433"/>
                  </a:cubicBezTo>
                  <a:lnTo>
                    <a:pt x="4281" y="7123"/>
                  </a:lnTo>
                  <a:lnTo>
                    <a:pt x="4963" y="6812"/>
                  </a:lnTo>
                  <a:close/>
                  <a:moveTo>
                    <a:pt x="4126" y="8736"/>
                  </a:moveTo>
                  <a:lnTo>
                    <a:pt x="4467" y="9480"/>
                  </a:lnTo>
                  <a:cubicBezTo>
                    <a:pt x="4512" y="9571"/>
                    <a:pt x="4608" y="9628"/>
                    <a:pt x="4704" y="9628"/>
                  </a:cubicBezTo>
                  <a:cubicBezTo>
                    <a:pt x="4739" y="9628"/>
                    <a:pt x="4775" y="9621"/>
                    <a:pt x="4808" y="9604"/>
                  </a:cubicBezTo>
                  <a:lnTo>
                    <a:pt x="5832" y="9170"/>
                  </a:lnTo>
                  <a:lnTo>
                    <a:pt x="6018" y="9604"/>
                  </a:lnTo>
                  <a:cubicBezTo>
                    <a:pt x="5484" y="10031"/>
                    <a:pt x="4834" y="10275"/>
                    <a:pt x="4189" y="10275"/>
                  </a:cubicBezTo>
                  <a:cubicBezTo>
                    <a:pt x="4085" y="10275"/>
                    <a:pt x="3981" y="10268"/>
                    <a:pt x="3877" y="10255"/>
                  </a:cubicBezTo>
                  <a:cubicBezTo>
                    <a:pt x="3784" y="10255"/>
                    <a:pt x="3350" y="10255"/>
                    <a:pt x="3319" y="10224"/>
                  </a:cubicBezTo>
                  <a:cubicBezTo>
                    <a:pt x="3257" y="10224"/>
                    <a:pt x="3195" y="10162"/>
                    <a:pt x="3226" y="10131"/>
                  </a:cubicBezTo>
                  <a:cubicBezTo>
                    <a:pt x="3226" y="10038"/>
                    <a:pt x="3257" y="9976"/>
                    <a:pt x="3288" y="9883"/>
                  </a:cubicBezTo>
                  <a:cubicBezTo>
                    <a:pt x="3350" y="9697"/>
                    <a:pt x="3784" y="8984"/>
                    <a:pt x="3846" y="8860"/>
                  </a:cubicBezTo>
                  <a:lnTo>
                    <a:pt x="4126" y="8736"/>
                  </a:lnTo>
                  <a:close/>
                  <a:moveTo>
                    <a:pt x="8530" y="8115"/>
                  </a:moveTo>
                  <a:lnTo>
                    <a:pt x="8158" y="9046"/>
                  </a:lnTo>
                  <a:cubicBezTo>
                    <a:pt x="8096" y="9201"/>
                    <a:pt x="8189" y="9356"/>
                    <a:pt x="8313" y="9418"/>
                  </a:cubicBezTo>
                  <a:lnTo>
                    <a:pt x="8747" y="9573"/>
                  </a:lnTo>
                  <a:cubicBezTo>
                    <a:pt x="8096" y="9945"/>
                    <a:pt x="7445" y="10224"/>
                    <a:pt x="6731" y="10442"/>
                  </a:cubicBezTo>
                  <a:cubicBezTo>
                    <a:pt x="6343" y="10571"/>
                    <a:pt x="5934" y="10635"/>
                    <a:pt x="5521" y="10635"/>
                  </a:cubicBezTo>
                  <a:cubicBezTo>
                    <a:pt x="5439" y="10635"/>
                    <a:pt x="5356" y="10633"/>
                    <a:pt x="5273" y="10628"/>
                  </a:cubicBezTo>
                  <a:cubicBezTo>
                    <a:pt x="5708" y="10473"/>
                    <a:pt x="6142" y="10224"/>
                    <a:pt x="6514" y="9914"/>
                  </a:cubicBezTo>
                  <a:cubicBezTo>
                    <a:pt x="7010" y="9542"/>
                    <a:pt x="7507" y="9077"/>
                    <a:pt x="8003" y="8611"/>
                  </a:cubicBezTo>
                  <a:cubicBezTo>
                    <a:pt x="8189" y="8456"/>
                    <a:pt x="8344" y="8301"/>
                    <a:pt x="8530" y="8115"/>
                  </a:cubicBezTo>
                  <a:close/>
                  <a:moveTo>
                    <a:pt x="2916" y="9418"/>
                  </a:moveTo>
                  <a:cubicBezTo>
                    <a:pt x="2699" y="9821"/>
                    <a:pt x="2606" y="10162"/>
                    <a:pt x="2761" y="10442"/>
                  </a:cubicBezTo>
                  <a:cubicBezTo>
                    <a:pt x="2885" y="10628"/>
                    <a:pt x="3040" y="10752"/>
                    <a:pt x="3257" y="10752"/>
                  </a:cubicBezTo>
                  <a:lnTo>
                    <a:pt x="496" y="11651"/>
                  </a:lnTo>
                  <a:lnTo>
                    <a:pt x="496" y="10814"/>
                  </a:lnTo>
                  <a:lnTo>
                    <a:pt x="682" y="10783"/>
                  </a:lnTo>
                  <a:cubicBezTo>
                    <a:pt x="900" y="10721"/>
                    <a:pt x="993" y="10442"/>
                    <a:pt x="807" y="10318"/>
                  </a:cubicBezTo>
                  <a:cubicBezTo>
                    <a:pt x="761" y="10272"/>
                    <a:pt x="699" y="10243"/>
                    <a:pt x="645" y="10243"/>
                  </a:cubicBezTo>
                  <a:cubicBezTo>
                    <a:pt x="625" y="10243"/>
                    <a:pt x="606" y="10247"/>
                    <a:pt x="589" y="10255"/>
                  </a:cubicBezTo>
                  <a:cubicBezTo>
                    <a:pt x="713" y="9759"/>
                    <a:pt x="1179" y="9418"/>
                    <a:pt x="1706" y="9418"/>
                  </a:cubicBezTo>
                  <a:close/>
                  <a:moveTo>
                    <a:pt x="3629" y="11217"/>
                  </a:moveTo>
                  <a:lnTo>
                    <a:pt x="1675" y="13233"/>
                  </a:lnTo>
                  <a:cubicBezTo>
                    <a:pt x="1675" y="13233"/>
                    <a:pt x="1117" y="12117"/>
                    <a:pt x="1086" y="12024"/>
                  </a:cubicBezTo>
                  <a:lnTo>
                    <a:pt x="3629" y="11217"/>
                  </a:lnTo>
                  <a:close/>
                  <a:moveTo>
                    <a:pt x="10018" y="1"/>
                  </a:moveTo>
                  <a:cubicBezTo>
                    <a:pt x="8524" y="1"/>
                    <a:pt x="7166" y="1332"/>
                    <a:pt x="7445" y="3028"/>
                  </a:cubicBezTo>
                  <a:cubicBezTo>
                    <a:pt x="7445" y="3121"/>
                    <a:pt x="7507" y="3214"/>
                    <a:pt x="7507" y="3276"/>
                  </a:cubicBezTo>
                  <a:cubicBezTo>
                    <a:pt x="7383" y="3307"/>
                    <a:pt x="7290" y="3338"/>
                    <a:pt x="7165" y="3369"/>
                  </a:cubicBezTo>
                  <a:cubicBezTo>
                    <a:pt x="6855" y="3462"/>
                    <a:pt x="6917" y="3897"/>
                    <a:pt x="7228" y="3897"/>
                  </a:cubicBezTo>
                  <a:lnTo>
                    <a:pt x="7321" y="3897"/>
                  </a:lnTo>
                  <a:cubicBezTo>
                    <a:pt x="7523" y="3846"/>
                    <a:pt x="7747" y="3795"/>
                    <a:pt x="7974" y="3795"/>
                  </a:cubicBezTo>
                  <a:cubicBezTo>
                    <a:pt x="8025" y="3795"/>
                    <a:pt x="8076" y="3798"/>
                    <a:pt x="8127" y="3804"/>
                  </a:cubicBezTo>
                  <a:cubicBezTo>
                    <a:pt x="8468" y="3804"/>
                    <a:pt x="8778" y="3959"/>
                    <a:pt x="9027" y="4176"/>
                  </a:cubicBezTo>
                  <a:cubicBezTo>
                    <a:pt x="9399" y="4610"/>
                    <a:pt x="9523" y="5199"/>
                    <a:pt x="9337" y="5727"/>
                  </a:cubicBezTo>
                  <a:cubicBezTo>
                    <a:pt x="9151" y="6502"/>
                    <a:pt x="8747" y="7216"/>
                    <a:pt x="8189" y="7743"/>
                  </a:cubicBezTo>
                  <a:lnTo>
                    <a:pt x="7943" y="7989"/>
                  </a:lnTo>
                  <a:lnTo>
                    <a:pt x="7943" y="7989"/>
                  </a:lnTo>
                  <a:cubicBezTo>
                    <a:pt x="7953" y="7949"/>
                    <a:pt x="7597" y="7148"/>
                    <a:pt x="7476" y="6936"/>
                  </a:cubicBezTo>
                  <a:cubicBezTo>
                    <a:pt x="7445" y="6874"/>
                    <a:pt x="7414" y="6812"/>
                    <a:pt x="7321" y="6781"/>
                  </a:cubicBezTo>
                  <a:cubicBezTo>
                    <a:pt x="7290" y="6766"/>
                    <a:pt x="7259" y="6758"/>
                    <a:pt x="7228" y="6758"/>
                  </a:cubicBezTo>
                  <a:cubicBezTo>
                    <a:pt x="7197" y="6758"/>
                    <a:pt x="7165" y="6766"/>
                    <a:pt x="7134" y="6781"/>
                  </a:cubicBezTo>
                  <a:lnTo>
                    <a:pt x="5832" y="7371"/>
                  </a:lnTo>
                  <a:lnTo>
                    <a:pt x="5397" y="6378"/>
                  </a:lnTo>
                  <a:cubicBezTo>
                    <a:pt x="5366" y="6316"/>
                    <a:pt x="5304" y="6254"/>
                    <a:pt x="5242" y="6223"/>
                  </a:cubicBezTo>
                  <a:lnTo>
                    <a:pt x="5025" y="6223"/>
                  </a:lnTo>
                  <a:lnTo>
                    <a:pt x="4498" y="6471"/>
                  </a:lnTo>
                  <a:cubicBezTo>
                    <a:pt x="4653" y="6099"/>
                    <a:pt x="4870" y="5758"/>
                    <a:pt x="5118" y="5479"/>
                  </a:cubicBezTo>
                  <a:cubicBezTo>
                    <a:pt x="5242" y="5323"/>
                    <a:pt x="5366" y="5168"/>
                    <a:pt x="5490" y="5044"/>
                  </a:cubicBezTo>
                  <a:cubicBezTo>
                    <a:pt x="5552" y="5013"/>
                    <a:pt x="5584" y="4920"/>
                    <a:pt x="5584" y="4858"/>
                  </a:cubicBezTo>
                  <a:cubicBezTo>
                    <a:pt x="5584" y="4703"/>
                    <a:pt x="5459" y="4579"/>
                    <a:pt x="5304" y="4579"/>
                  </a:cubicBezTo>
                  <a:cubicBezTo>
                    <a:pt x="5242" y="4579"/>
                    <a:pt x="5180" y="4610"/>
                    <a:pt x="5118" y="4672"/>
                  </a:cubicBezTo>
                  <a:cubicBezTo>
                    <a:pt x="4467" y="5261"/>
                    <a:pt x="4033" y="6037"/>
                    <a:pt x="3815" y="6905"/>
                  </a:cubicBezTo>
                  <a:cubicBezTo>
                    <a:pt x="3784" y="7029"/>
                    <a:pt x="3753" y="7185"/>
                    <a:pt x="3722" y="7371"/>
                  </a:cubicBezTo>
                  <a:cubicBezTo>
                    <a:pt x="3660" y="7774"/>
                    <a:pt x="3567" y="8177"/>
                    <a:pt x="3443" y="8549"/>
                  </a:cubicBezTo>
                  <a:cubicBezTo>
                    <a:pt x="3381" y="8674"/>
                    <a:pt x="3319" y="8798"/>
                    <a:pt x="3226" y="8891"/>
                  </a:cubicBezTo>
                  <a:lnTo>
                    <a:pt x="1706" y="8891"/>
                  </a:lnTo>
                  <a:cubicBezTo>
                    <a:pt x="776" y="8891"/>
                    <a:pt x="0" y="9666"/>
                    <a:pt x="0" y="10628"/>
                  </a:cubicBezTo>
                  <a:lnTo>
                    <a:pt x="0" y="12024"/>
                  </a:lnTo>
                  <a:cubicBezTo>
                    <a:pt x="0" y="12179"/>
                    <a:pt x="124" y="12303"/>
                    <a:pt x="279" y="12303"/>
                  </a:cubicBezTo>
                  <a:cubicBezTo>
                    <a:pt x="310" y="12303"/>
                    <a:pt x="620" y="12210"/>
                    <a:pt x="620" y="12210"/>
                  </a:cubicBezTo>
                  <a:cubicBezTo>
                    <a:pt x="651" y="12334"/>
                    <a:pt x="1427" y="13823"/>
                    <a:pt x="1427" y="13823"/>
                  </a:cubicBezTo>
                  <a:cubicBezTo>
                    <a:pt x="1458" y="13885"/>
                    <a:pt x="1551" y="13947"/>
                    <a:pt x="1644" y="13978"/>
                  </a:cubicBezTo>
                  <a:lnTo>
                    <a:pt x="1675" y="13978"/>
                  </a:lnTo>
                  <a:cubicBezTo>
                    <a:pt x="1737" y="13947"/>
                    <a:pt x="1799" y="13947"/>
                    <a:pt x="1861" y="13885"/>
                  </a:cubicBezTo>
                  <a:lnTo>
                    <a:pt x="4653" y="10969"/>
                  </a:lnTo>
                  <a:lnTo>
                    <a:pt x="4746" y="11031"/>
                  </a:lnTo>
                  <a:cubicBezTo>
                    <a:pt x="4994" y="11155"/>
                    <a:pt x="5273" y="11217"/>
                    <a:pt x="5584" y="11217"/>
                  </a:cubicBezTo>
                  <a:cubicBezTo>
                    <a:pt x="6390" y="11155"/>
                    <a:pt x="7197" y="10969"/>
                    <a:pt x="7941" y="10628"/>
                  </a:cubicBezTo>
                  <a:lnTo>
                    <a:pt x="8158" y="11279"/>
                  </a:lnTo>
                  <a:cubicBezTo>
                    <a:pt x="7755" y="11341"/>
                    <a:pt x="7383" y="11558"/>
                    <a:pt x="7103" y="11868"/>
                  </a:cubicBezTo>
                  <a:cubicBezTo>
                    <a:pt x="6961" y="12082"/>
                    <a:pt x="7145" y="12314"/>
                    <a:pt x="7337" y="12314"/>
                  </a:cubicBezTo>
                  <a:cubicBezTo>
                    <a:pt x="7396" y="12314"/>
                    <a:pt x="7456" y="12292"/>
                    <a:pt x="7507" y="12241"/>
                  </a:cubicBezTo>
                  <a:cubicBezTo>
                    <a:pt x="7786" y="11962"/>
                    <a:pt x="8158" y="11775"/>
                    <a:pt x="8530" y="11775"/>
                  </a:cubicBezTo>
                  <a:cubicBezTo>
                    <a:pt x="8965" y="11775"/>
                    <a:pt x="9399" y="11993"/>
                    <a:pt x="9647" y="12334"/>
                  </a:cubicBezTo>
                  <a:cubicBezTo>
                    <a:pt x="9709" y="12427"/>
                    <a:pt x="9771" y="12458"/>
                    <a:pt x="9864" y="12458"/>
                  </a:cubicBezTo>
                  <a:cubicBezTo>
                    <a:pt x="9926" y="12458"/>
                    <a:pt x="9988" y="12427"/>
                    <a:pt x="10019" y="12396"/>
                  </a:cubicBezTo>
                  <a:cubicBezTo>
                    <a:pt x="10143" y="12303"/>
                    <a:pt x="10174" y="12148"/>
                    <a:pt x="10081" y="12024"/>
                  </a:cubicBezTo>
                  <a:cubicBezTo>
                    <a:pt x="9771" y="11589"/>
                    <a:pt x="9275" y="11310"/>
                    <a:pt x="8747" y="11248"/>
                  </a:cubicBezTo>
                  <a:lnTo>
                    <a:pt x="8437" y="10380"/>
                  </a:lnTo>
                  <a:cubicBezTo>
                    <a:pt x="8810" y="10193"/>
                    <a:pt x="9182" y="9976"/>
                    <a:pt x="9554" y="9759"/>
                  </a:cubicBezTo>
                  <a:cubicBezTo>
                    <a:pt x="10112" y="9387"/>
                    <a:pt x="10609" y="8922"/>
                    <a:pt x="10981" y="8363"/>
                  </a:cubicBezTo>
                  <a:cubicBezTo>
                    <a:pt x="11446" y="7588"/>
                    <a:pt x="11663" y="6688"/>
                    <a:pt x="11601" y="5820"/>
                  </a:cubicBezTo>
                  <a:cubicBezTo>
                    <a:pt x="11570" y="5479"/>
                    <a:pt x="11508" y="5137"/>
                    <a:pt x="11353" y="4827"/>
                  </a:cubicBezTo>
                  <a:cubicBezTo>
                    <a:pt x="11446" y="4765"/>
                    <a:pt x="11539" y="4703"/>
                    <a:pt x="11601" y="4641"/>
                  </a:cubicBezTo>
                  <a:cubicBezTo>
                    <a:pt x="11942" y="4548"/>
                    <a:pt x="12222" y="4393"/>
                    <a:pt x="12501" y="4176"/>
                  </a:cubicBezTo>
                  <a:lnTo>
                    <a:pt x="12749" y="4920"/>
                  </a:lnTo>
                  <a:cubicBezTo>
                    <a:pt x="12791" y="5026"/>
                    <a:pt x="12905" y="5088"/>
                    <a:pt x="13012" y="5088"/>
                  </a:cubicBezTo>
                  <a:cubicBezTo>
                    <a:pt x="13063" y="5088"/>
                    <a:pt x="13112" y="5074"/>
                    <a:pt x="13152" y="5044"/>
                  </a:cubicBezTo>
                  <a:cubicBezTo>
                    <a:pt x="13493" y="4827"/>
                    <a:pt x="13773" y="4486"/>
                    <a:pt x="13897" y="4114"/>
                  </a:cubicBezTo>
                  <a:cubicBezTo>
                    <a:pt x="14021" y="3586"/>
                    <a:pt x="13928" y="3028"/>
                    <a:pt x="13586" y="2594"/>
                  </a:cubicBezTo>
                  <a:lnTo>
                    <a:pt x="13555" y="2594"/>
                  </a:lnTo>
                  <a:cubicBezTo>
                    <a:pt x="13276" y="2191"/>
                    <a:pt x="12873" y="1880"/>
                    <a:pt x="12439" y="1663"/>
                  </a:cubicBezTo>
                  <a:cubicBezTo>
                    <a:pt x="12253" y="1198"/>
                    <a:pt x="11911" y="764"/>
                    <a:pt x="11508" y="484"/>
                  </a:cubicBezTo>
                  <a:cubicBezTo>
                    <a:pt x="11034" y="150"/>
                    <a:pt x="10518" y="1"/>
                    <a:pt x="10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4938038" y="3280540"/>
              <a:ext cx="17581" cy="15262"/>
            </a:xfrm>
            <a:custGeom>
              <a:avLst/>
              <a:gdLst/>
              <a:ahLst/>
              <a:cxnLst/>
              <a:rect l="l" t="t" r="r" b="b"/>
              <a:pathLst>
                <a:path w="652" h="566" extrusionOk="0">
                  <a:moveTo>
                    <a:pt x="373" y="1"/>
                  </a:moveTo>
                  <a:cubicBezTo>
                    <a:pt x="125" y="1"/>
                    <a:pt x="1" y="311"/>
                    <a:pt x="187" y="497"/>
                  </a:cubicBezTo>
                  <a:cubicBezTo>
                    <a:pt x="243" y="544"/>
                    <a:pt x="308" y="565"/>
                    <a:pt x="371" y="565"/>
                  </a:cubicBezTo>
                  <a:cubicBezTo>
                    <a:pt x="517" y="565"/>
                    <a:pt x="652" y="453"/>
                    <a:pt x="652" y="280"/>
                  </a:cubicBezTo>
                  <a:cubicBezTo>
                    <a:pt x="652" y="125"/>
                    <a:pt x="528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926966" y="2702700"/>
            <a:ext cx="383119" cy="377456"/>
            <a:chOff x="7216499" y="1372362"/>
            <a:chExt cx="383119" cy="377456"/>
          </a:xfrm>
        </p:grpSpPr>
        <p:sp>
          <p:nvSpPr>
            <p:cNvPr id="327" name="Google Shape;327;p32"/>
            <p:cNvSpPr/>
            <p:nvPr/>
          </p:nvSpPr>
          <p:spPr>
            <a:xfrm>
              <a:off x="7216499" y="1372362"/>
              <a:ext cx="383119" cy="377456"/>
            </a:xfrm>
            <a:custGeom>
              <a:avLst/>
              <a:gdLst/>
              <a:ahLst/>
              <a:cxnLst/>
              <a:rect l="l" t="t" r="r" b="b"/>
              <a:pathLst>
                <a:path w="14208" h="13998" extrusionOk="0">
                  <a:moveTo>
                    <a:pt x="2172" y="8169"/>
                  </a:moveTo>
                  <a:cubicBezTo>
                    <a:pt x="2668" y="8231"/>
                    <a:pt x="3133" y="8355"/>
                    <a:pt x="3567" y="8541"/>
                  </a:cubicBezTo>
                  <a:cubicBezTo>
                    <a:pt x="3412" y="8789"/>
                    <a:pt x="3257" y="9038"/>
                    <a:pt x="3102" y="9286"/>
                  </a:cubicBezTo>
                  <a:cubicBezTo>
                    <a:pt x="2854" y="9162"/>
                    <a:pt x="2606" y="9100"/>
                    <a:pt x="2327" y="9007"/>
                  </a:cubicBezTo>
                  <a:cubicBezTo>
                    <a:pt x="2172" y="8976"/>
                    <a:pt x="2048" y="8945"/>
                    <a:pt x="1892" y="8913"/>
                  </a:cubicBezTo>
                  <a:cubicBezTo>
                    <a:pt x="1985" y="8665"/>
                    <a:pt x="2079" y="8417"/>
                    <a:pt x="2172" y="8169"/>
                  </a:cubicBezTo>
                  <a:close/>
                  <a:moveTo>
                    <a:pt x="1737" y="9410"/>
                  </a:moveTo>
                  <a:cubicBezTo>
                    <a:pt x="2110" y="9503"/>
                    <a:pt x="2482" y="9596"/>
                    <a:pt x="2823" y="9751"/>
                  </a:cubicBezTo>
                  <a:cubicBezTo>
                    <a:pt x="2699" y="9968"/>
                    <a:pt x="2606" y="10185"/>
                    <a:pt x="2482" y="10402"/>
                  </a:cubicBezTo>
                  <a:cubicBezTo>
                    <a:pt x="2172" y="10309"/>
                    <a:pt x="1861" y="10247"/>
                    <a:pt x="1520" y="10185"/>
                  </a:cubicBezTo>
                  <a:cubicBezTo>
                    <a:pt x="1582" y="9937"/>
                    <a:pt x="1644" y="9689"/>
                    <a:pt x="1737" y="9410"/>
                  </a:cubicBezTo>
                  <a:close/>
                  <a:moveTo>
                    <a:pt x="1396" y="10713"/>
                  </a:moveTo>
                  <a:cubicBezTo>
                    <a:pt x="1675" y="10775"/>
                    <a:pt x="1985" y="10837"/>
                    <a:pt x="2265" y="10899"/>
                  </a:cubicBezTo>
                  <a:cubicBezTo>
                    <a:pt x="2141" y="11240"/>
                    <a:pt x="2016" y="11581"/>
                    <a:pt x="1892" y="11922"/>
                  </a:cubicBezTo>
                  <a:cubicBezTo>
                    <a:pt x="1737" y="11860"/>
                    <a:pt x="1551" y="11798"/>
                    <a:pt x="1365" y="11798"/>
                  </a:cubicBezTo>
                  <a:lnTo>
                    <a:pt x="1210" y="11798"/>
                  </a:lnTo>
                  <a:cubicBezTo>
                    <a:pt x="1272" y="11426"/>
                    <a:pt x="1334" y="11085"/>
                    <a:pt x="1396" y="10713"/>
                  </a:cubicBezTo>
                  <a:close/>
                  <a:moveTo>
                    <a:pt x="4033" y="8820"/>
                  </a:moveTo>
                  <a:cubicBezTo>
                    <a:pt x="4529" y="9255"/>
                    <a:pt x="4746" y="9875"/>
                    <a:pt x="4715" y="10526"/>
                  </a:cubicBezTo>
                  <a:cubicBezTo>
                    <a:pt x="4746" y="11023"/>
                    <a:pt x="4560" y="11519"/>
                    <a:pt x="4157" y="11860"/>
                  </a:cubicBezTo>
                  <a:cubicBezTo>
                    <a:pt x="3792" y="12161"/>
                    <a:pt x="3294" y="12224"/>
                    <a:pt x="2878" y="12224"/>
                  </a:cubicBezTo>
                  <a:cubicBezTo>
                    <a:pt x="2692" y="12224"/>
                    <a:pt x="2523" y="12211"/>
                    <a:pt x="2389" y="12202"/>
                  </a:cubicBezTo>
                  <a:cubicBezTo>
                    <a:pt x="2513" y="11736"/>
                    <a:pt x="2699" y="11302"/>
                    <a:pt x="2885" y="10868"/>
                  </a:cubicBezTo>
                  <a:cubicBezTo>
                    <a:pt x="3040" y="10464"/>
                    <a:pt x="3226" y="10123"/>
                    <a:pt x="3443" y="9751"/>
                  </a:cubicBezTo>
                  <a:cubicBezTo>
                    <a:pt x="3630" y="9441"/>
                    <a:pt x="3847" y="9131"/>
                    <a:pt x="4033" y="8820"/>
                  </a:cubicBezTo>
                  <a:close/>
                  <a:moveTo>
                    <a:pt x="1372" y="12353"/>
                  </a:moveTo>
                  <a:cubicBezTo>
                    <a:pt x="1653" y="12353"/>
                    <a:pt x="1923" y="12569"/>
                    <a:pt x="1923" y="12884"/>
                  </a:cubicBezTo>
                  <a:cubicBezTo>
                    <a:pt x="1923" y="13194"/>
                    <a:pt x="1675" y="13442"/>
                    <a:pt x="1365" y="13442"/>
                  </a:cubicBezTo>
                  <a:cubicBezTo>
                    <a:pt x="900" y="13442"/>
                    <a:pt x="652" y="12853"/>
                    <a:pt x="993" y="12512"/>
                  </a:cubicBezTo>
                  <a:cubicBezTo>
                    <a:pt x="1103" y="12402"/>
                    <a:pt x="1239" y="12353"/>
                    <a:pt x="1372" y="12353"/>
                  </a:cubicBezTo>
                  <a:close/>
                  <a:moveTo>
                    <a:pt x="12319" y="0"/>
                  </a:moveTo>
                  <a:cubicBezTo>
                    <a:pt x="12174" y="0"/>
                    <a:pt x="12027" y="14"/>
                    <a:pt x="11881" y="42"/>
                  </a:cubicBezTo>
                  <a:cubicBezTo>
                    <a:pt x="11819" y="42"/>
                    <a:pt x="10919" y="135"/>
                    <a:pt x="10857" y="166"/>
                  </a:cubicBezTo>
                  <a:cubicBezTo>
                    <a:pt x="10795" y="166"/>
                    <a:pt x="10733" y="228"/>
                    <a:pt x="10671" y="259"/>
                  </a:cubicBezTo>
                  <a:cubicBezTo>
                    <a:pt x="10640" y="321"/>
                    <a:pt x="10609" y="414"/>
                    <a:pt x="10640" y="476"/>
                  </a:cubicBezTo>
                  <a:cubicBezTo>
                    <a:pt x="10671" y="600"/>
                    <a:pt x="10764" y="693"/>
                    <a:pt x="10919" y="693"/>
                  </a:cubicBezTo>
                  <a:lnTo>
                    <a:pt x="10950" y="693"/>
                  </a:lnTo>
                  <a:lnTo>
                    <a:pt x="11943" y="569"/>
                  </a:lnTo>
                  <a:cubicBezTo>
                    <a:pt x="12051" y="549"/>
                    <a:pt x="12159" y="539"/>
                    <a:pt x="12266" y="539"/>
                  </a:cubicBezTo>
                  <a:cubicBezTo>
                    <a:pt x="12649" y="539"/>
                    <a:pt x="13016" y="668"/>
                    <a:pt x="13308" y="911"/>
                  </a:cubicBezTo>
                  <a:cubicBezTo>
                    <a:pt x="13525" y="1066"/>
                    <a:pt x="13649" y="1314"/>
                    <a:pt x="13680" y="1562"/>
                  </a:cubicBezTo>
                  <a:cubicBezTo>
                    <a:pt x="13640" y="1560"/>
                    <a:pt x="13600" y="1559"/>
                    <a:pt x="13560" y="1559"/>
                  </a:cubicBezTo>
                  <a:cubicBezTo>
                    <a:pt x="13042" y="1559"/>
                    <a:pt x="12532" y="1744"/>
                    <a:pt x="12129" y="2089"/>
                  </a:cubicBezTo>
                  <a:cubicBezTo>
                    <a:pt x="11664" y="2586"/>
                    <a:pt x="11695" y="3268"/>
                    <a:pt x="11726" y="4012"/>
                  </a:cubicBezTo>
                  <a:lnTo>
                    <a:pt x="11726" y="4354"/>
                  </a:lnTo>
                  <a:cubicBezTo>
                    <a:pt x="11227" y="4231"/>
                    <a:pt x="10723" y="4171"/>
                    <a:pt x="10223" y="4171"/>
                  </a:cubicBezTo>
                  <a:cubicBezTo>
                    <a:pt x="8449" y="4171"/>
                    <a:pt x="6725" y="4922"/>
                    <a:pt x="5491" y="6277"/>
                  </a:cubicBezTo>
                  <a:cubicBezTo>
                    <a:pt x="4901" y="6835"/>
                    <a:pt x="4343" y="7425"/>
                    <a:pt x="3878" y="8045"/>
                  </a:cubicBezTo>
                  <a:cubicBezTo>
                    <a:pt x="3412" y="7828"/>
                    <a:pt x="2885" y="7704"/>
                    <a:pt x="2389" y="7611"/>
                  </a:cubicBezTo>
                  <a:cubicBezTo>
                    <a:pt x="2823" y="6649"/>
                    <a:pt x="3350" y="5750"/>
                    <a:pt x="4002" y="4912"/>
                  </a:cubicBezTo>
                  <a:cubicBezTo>
                    <a:pt x="4839" y="3826"/>
                    <a:pt x="5894" y="2896"/>
                    <a:pt x="7073" y="2182"/>
                  </a:cubicBezTo>
                  <a:lnTo>
                    <a:pt x="7786" y="2803"/>
                  </a:lnTo>
                  <a:cubicBezTo>
                    <a:pt x="7841" y="2839"/>
                    <a:pt x="7906" y="2854"/>
                    <a:pt x="7969" y="2854"/>
                  </a:cubicBezTo>
                  <a:cubicBezTo>
                    <a:pt x="8014" y="2854"/>
                    <a:pt x="8058" y="2847"/>
                    <a:pt x="8096" y="2834"/>
                  </a:cubicBezTo>
                  <a:cubicBezTo>
                    <a:pt x="8189" y="2803"/>
                    <a:pt x="8251" y="2679"/>
                    <a:pt x="8251" y="2586"/>
                  </a:cubicBezTo>
                  <a:lnTo>
                    <a:pt x="8251" y="1562"/>
                  </a:lnTo>
                  <a:lnTo>
                    <a:pt x="8624" y="1376"/>
                  </a:lnTo>
                  <a:cubicBezTo>
                    <a:pt x="8779" y="1314"/>
                    <a:pt x="8841" y="1159"/>
                    <a:pt x="8779" y="1004"/>
                  </a:cubicBezTo>
                  <a:cubicBezTo>
                    <a:pt x="8733" y="913"/>
                    <a:pt x="8638" y="855"/>
                    <a:pt x="8529" y="855"/>
                  </a:cubicBezTo>
                  <a:cubicBezTo>
                    <a:pt x="8490" y="855"/>
                    <a:pt x="8448" y="863"/>
                    <a:pt x="8406" y="880"/>
                  </a:cubicBezTo>
                  <a:cubicBezTo>
                    <a:pt x="8251" y="942"/>
                    <a:pt x="7848" y="1128"/>
                    <a:pt x="7848" y="1159"/>
                  </a:cubicBezTo>
                  <a:cubicBezTo>
                    <a:pt x="7755" y="1190"/>
                    <a:pt x="7693" y="1283"/>
                    <a:pt x="7693" y="1407"/>
                  </a:cubicBezTo>
                  <a:lnTo>
                    <a:pt x="7693" y="1996"/>
                  </a:lnTo>
                  <a:lnTo>
                    <a:pt x="7259" y="1624"/>
                  </a:lnTo>
                  <a:cubicBezTo>
                    <a:pt x="7212" y="1593"/>
                    <a:pt x="7158" y="1577"/>
                    <a:pt x="7104" y="1577"/>
                  </a:cubicBezTo>
                  <a:cubicBezTo>
                    <a:pt x="7049" y="1577"/>
                    <a:pt x="6995" y="1593"/>
                    <a:pt x="6949" y="1624"/>
                  </a:cubicBezTo>
                  <a:cubicBezTo>
                    <a:pt x="5646" y="2368"/>
                    <a:pt x="4498" y="3361"/>
                    <a:pt x="3567" y="4571"/>
                  </a:cubicBezTo>
                  <a:cubicBezTo>
                    <a:pt x="2854" y="5470"/>
                    <a:pt x="2265" y="6463"/>
                    <a:pt x="1799" y="7518"/>
                  </a:cubicBezTo>
                  <a:cubicBezTo>
                    <a:pt x="1117" y="7394"/>
                    <a:pt x="807" y="7269"/>
                    <a:pt x="807" y="6959"/>
                  </a:cubicBezTo>
                  <a:cubicBezTo>
                    <a:pt x="807" y="6463"/>
                    <a:pt x="900" y="6246"/>
                    <a:pt x="1024" y="6184"/>
                  </a:cubicBezTo>
                  <a:cubicBezTo>
                    <a:pt x="1034" y="6180"/>
                    <a:pt x="1044" y="6179"/>
                    <a:pt x="1056" y="6179"/>
                  </a:cubicBezTo>
                  <a:cubicBezTo>
                    <a:pt x="1148" y="6179"/>
                    <a:pt x="1272" y="6287"/>
                    <a:pt x="1272" y="6370"/>
                  </a:cubicBezTo>
                  <a:cubicBezTo>
                    <a:pt x="1272" y="6545"/>
                    <a:pt x="1402" y="6630"/>
                    <a:pt x="1533" y="6630"/>
                  </a:cubicBezTo>
                  <a:cubicBezTo>
                    <a:pt x="1658" y="6630"/>
                    <a:pt x="1784" y="6552"/>
                    <a:pt x="1799" y="6401"/>
                  </a:cubicBezTo>
                  <a:cubicBezTo>
                    <a:pt x="1799" y="6122"/>
                    <a:pt x="1675" y="5874"/>
                    <a:pt x="1458" y="5750"/>
                  </a:cubicBezTo>
                  <a:cubicBezTo>
                    <a:pt x="1344" y="5668"/>
                    <a:pt x="1212" y="5629"/>
                    <a:pt x="1081" y="5629"/>
                  </a:cubicBezTo>
                  <a:cubicBezTo>
                    <a:pt x="964" y="5629"/>
                    <a:pt x="847" y="5660"/>
                    <a:pt x="745" y="5719"/>
                  </a:cubicBezTo>
                  <a:cubicBezTo>
                    <a:pt x="528" y="5843"/>
                    <a:pt x="248" y="6153"/>
                    <a:pt x="248" y="6990"/>
                  </a:cubicBezTo>
                  <a:cubicBezTo>
                    <a:pt x="248" y="7363"/>
                    <a:pt x="497" y="7735"/>
                    <a:pt x="869" y="7859"/>
                  </a:cubicBezTo>
                  <a:cubicBezTo>
                    <a:pt x="1086" y="7952"/>
                    <a:pt x="1334" y="8014"/>
                    <a:pt x="1582" y="8045"/>
                  </a:cubicBezTo>
                  <a:cubicBezTo>
                    <a:pt x="1458" y="8386"/>
                    <a:pt x="1365" y="8696"/>
                    <a:pt x="1241" y="9038"/>
                  </a:cubicBezTo>
                  <a:cubicBezTo>
                    <a:pt x="1117" y="9472"/>
                    <a:pt x="993" y="9906"/>
                    <a:pt x="900" y="10371"/>
                  </a:cubicBezTo>
                  <a:cubicBezTo>
                    <a:pt x="745" y="10930"/>
                    <a:pt x="652" y="11519"/>
                    <a:pt x="590" y="12077"/>
                  </a:cubicBezTo>
                  <a:cubicBezTo>
                    <a:pt x="0" y="12636"/>
                    <a:pt x="186" y="13597"/>
                    <a:pt x="900" y="13908"/>
                  </a:cubicBezTo>
                  <a:cubicBezTo>
                    <a:pt x="1041" y="13969"/>
                    <a:pt x="1188" y="13998"/>
                    <a:pt x="1331" y="13998"/>
                  </a:cubicBezTo>
                  <a:cubicBezTo>
                    <a:pt x="1911" y="13998"/>
                    <a:pt x="2445" y="13530"/>
                    <a:pt x="2420" y="12884"/>
                  </a:cubicBezTo>
                  <a:cubicBezTo>
                    <a:pt x="2451" y="12853"/>
                    <a:pt x="2451" y="12791"/>
                    <a:pt x="2420" y="12760"/>
                  </a:cubicBezTo>
                  <a:lnTo>
                    <a:pt x="2823" y="12760"/>
                  </a:lnTo>
                  <a:cubicBezTo>
                    <a:pt x="2866" y="12762"/>
                    <a:pt x="2908" y="12763"/>
                    <a:pt x="2951" y="12763"/>
                  </a:cubicBezTo>
                  <a:cubicBezTo>
                    <a:pt x="3497" y="12763"/>
                    <a:pt x="4035" y="12580"/>
                    <a:pt x="4467" y="12264"/>
                  </a:cubicBezTo>
                  <a:cubicBezTo>
                    <a:pt x="4994" y="11829"/>
                    <a:pt x="5243" y="11178"/>
                    <a:pt x="5211" y="10495"/>
                  </a:cubicBezTo>
                  <a:cubicBezTo>
                    <a:pt x="5274" y="9689"/>
                    <a:pt x="4932" y="8882"/>
                    <a:pt x="4312" y="8355"/>
                  </a:cubicBezTo>
                  <a:cubicBezTo>
                    <a:pt x="4777" y="7735"/>
                    <a:pt x="5274" y="7176"/>
                    <a:pt x="5863" y="6680"/>
                  </a:cubicBezTo>
                  <a:cubicBezTo>
                    <a:pt x="7228" y="5470"/>
                    <a:pt x="8531" y="4881"/>
                    <a:pt x="10051" y="4695"/>
                  </a:cubicBezTo>
                  <a:cubicBezTo>
                    <a:pt x="10702" y="4726"/>
                    <a:pt x="11322" y="4788"/>
                    <a:pt x="11943" y="4943"/>
                  </a:cubicBezTo>
                  <a:cubicBezTo>
                    <a:pt x="12036" y="4943"/>
                    <a:pt x="12098" y="4943"/>
                    <a:pt x="12160" y="4881"/>
                  </a:cubicBezTo>
                  <a:cubicBezTo>
                    <a:pt x="12253" y="4819"/>
                    <a:pt x="12284" y="4757"/>
                    <a:pt x="12284" y="4664"/>
                  </a:cubicBezTo>
                  <a:cubicBezTo>
                    <a:pt x="12284" y="4416"/>
                    <a:pt x="12284" y="4199"/>
                    <a:pt x="12253" y="3950"/>
                  </a:cubicBezTo>
                  <a:cubicBezTo>
                    <a:pt x="12222" y="3330"/>
                    <a:pt x="12191" y="2772"/>
                    <a:pt x="12470" y="2462"/>
                  </a:cubicBezTo>
                  <a:cubicBezTo>
                    <a:pt x="12749" y="2151"/>
                    <a:pt x="13183" y="2089"/>
                    <a:pt x="13928" y="2089"/>
                  </a:cubicBezTo>
                  <a:cubicBezTo>
                    <a:pt x="14083" y="2089"/>
                    <a:pt x="14207" y="1965"/>
                    <a:pt x="14207" y="1810"/>
                  </a:cubicBezTo>
                  <a:cubicBezTo>
                    <a:pt x="14207" y="1283"/>
                    <a:pt x="14021" y="817"/>
                    <a:pt x="13649" y="476"/>
                  </a:cubicBezTo>
                  <a:lnTo>
                    <a:pt x="13680" y="476"/>
                  </a:lnTo>
                  <a:cubicBezTo>
                    <a:pt x="13295" y="164"/>
                    <a:pt x="12817" y="0"/>
                    <a:pt x="1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7365373" y="1468007"/>
              <a:ext cx="47701" cy="35971"/>
            </a:xfrm>
            <a:custGeom>
              <a:avLst/>
              <a:gdLst/>
              <a:ahLst/>
              <a:cxnLst/>
              <a:rect l="l" t="t" r="r" b="b"/>
              <a:pathLst>
                <a:path w="1769" h="1334" extrusionOk="0">
                  <a:moveTo>
                    <a:pt x="1428" y="0"/>
                  </a:moveTo>
                  <a:cubicBezTo>
                    <a:pt x="1366" y="0"/>
                    <a:pt x="1335" y="31"/>
                    <a:pt x="1303" y="31"/>
                  </a:cubicBezTo>
                  <a:cubicBezTo>
                    <a:pt x="900" y="279"/>
                    <a:pt x="497" y="528"/>
                    <a:pt x="125" y="838"/>
                  </a:cubicBezTo>
                  <a:cubicBezTo>
                    <a:pt x="63" y="869"/>
                    <a:pt x="32" y="931"/>
                    <a:pt x="32" y="1024"/>
                  </a:cubicBezTo>
                  <a:cubicBezTo>
                    <a:pt x="1" y="1179"/>
                    <a:pt x="125" y="1334"/>
                    <a:pt x="311" y="1334"/>
                  </a:cubicBezTo>
                  <a:cubicBezTo>
                    <a:pt x="373" y="1303"/>
                    <a:pt x="435" y="1303"/>
                    <a:pt x="466" y="1272"/>
                  </a:cubicBezTo>
                  <a:cubicBezTo>
                    <a:pt x="714" y="1055"/>
                    <a:pt x="962" y="869"/>
                    <a:pt x="1241" y="714"/>
                  </a:cubicBezTo>
                  <a:lnTo>
                    <a:pt x="1490" y="559"/>
                  </a:lnTo>
                  <a:lnTo>
                    <a:pt x="1552" y="528"/>
                  </a:lnTo>
                  <a:cubicBezTo>
                    <a:pt x="1707" y="465"/>
                    <a:pt x="1769" y="279"/>
                    <a:pt x="1676" y="124"/>
                  </a:cubicBezTo>
                  <a:cubicBezTo>
                    <a:pt x="1614" y="31"/>
                    <a:pt x="152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7340296" y="1512337"/>
              <a:ext cx="17581" cy="15073"/>
            </a:xfrm>
            <a:custGeom>
              <a:avLst/>
              <a:gdLst/>
              <a:ahLst/>
              <a:cxnLst/>
              <a:rect l="l" t="t" r="r" b="b"/>
              <a:pathLst>
                <a:path w="652" h="559" extrusionOk="0">
                  <a:moveTo>
                    <a:pt x="372" y="0"/>
                  </a:moveTo>
                  <a:cubicBezTo>
                    <a:pt x="93" y="0"/>
                    <a:pt x="0" y="372"/>
                    <a:pt x="217" y="496"/>
                  </a:cubicBezTo>
                  <a:cubicBezTo>
                    <a:pt x="279" y="528"/>
                    <a:pt x="310" y="559"/>
                    <a:pt x="372" y="559"/>
                  </a:cubicBezTo>
                  <a:cubicBezTo>
                    <a:pt x="465" y="559"/>
                    <a:pt x="558" y="528"/>
                    <a:pt x="589" y="434"/>
                  </a:cubicBezTo>
                  <a:cubicBezTo>
                    <a:pt x="652" y="372"/>
                    <a:pt x="652" y="310"/>
                    <a:pt x="652" y="248"/>
                  </a:cubicBezTo>
                  <a:cubicBezTo>
                    <a:pt x="620" y="155"/>
                    <a:pt x="589" y="93"/>
                    <a:pt x="527" y="62"/>
                  </a:cubicBezTo>
                  <a:cubicBezTo>
                    <a:pt x="496" y="31"/>
                    <a:pt x="43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7470779" y="1384631"/>
              <a:ext cx="15909" cy="13968"/>
            </a:xfrm>
            <a:custGeom>
              <a:avLst/>
              <a:gdLst/>
              <a:ahLst/>
              <a:cxnLst/>
              <a:rect l="l" t="t" r="r" b="b"/>
              <a:pathLst>
                <a:path w="590" h="518" extrusionOk="0">
                  <a:moveTo>
                    <a:pt x="306" y="1"/>
                  </a:moveTo>
                  <a:cubicBezTo>
                    <a:pt x="274" y="1"/>
                    <a:pt x="243" y="8"/>
                    <a:pt x="217" y="21"/>
                  </a:cubicBezTo>
                  <a:cubicBezTo>
                    <a:pt x="124" y="21"/>
                    <a:pt x="62" y="83"/>
                    <a:pt x="31" y="145"/>
                  </a:cubicBezTo>
                  <a:cubicBezTo>
                    <a:pt x="0" y="207"/>
                    <a:pt x="0" y="269"/>
                    <a:pt x="31" y="331"/>
                  </a:cubicBezTo>
                  <a:cubicBezTo>
                    <a:pt x="31" y="394"/>
                    <a:pt x="62" y="456"/>
                    <a:pt x="124" y="487"/>
                  </a:cubicBezTo>
                  <a:cubicBezTo>
                    <a:pt x="155" y="518"/>
                    <a:pt x="217" y="518"/>
                    <a:pt x="279" y="518"/>
                  </a:cubicBezTo>
                  <a:lnTo>
                    <a:pt x="372" y="518"/>
                  </a:lnTo>
                  <a:cubicBezTo>
                    <a:pt x="496" y="487"/>
                    <a:pt x="589" y="331"/>
                    <a:pt x="558" y="176"/>
                  </a:cubicBezTo>
                  <a:cubicBezTo>
                    <a:pt x="527" y="145"/>
                    <a:pt x="496" y="83"/>
                    <a:pt x="434" y="52"/>
                  </a:cubicBezTo>
                  <a:cubicBezTo>
                    <a:pt x="398" y="16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alk Like a Pirate Day Minitheme by Slidesgo">
  <a:themeElements>
    <a:clrScheme name="Simple Light">
      <a:dk1>
        <a:srgbClr val="1D262D"/>
      </a:dk1>
      <a:lt1>
        <a:srgbClr val="FFFFFF"/>
      </a:lt1>
      <a:dk2>
        <a:srgbClr val="A1090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609</Words>
  <Application>Microsoft Office PowerPoint</Application>
  <PresentationFormat>Prikaz na zaslonu (16:9)</PresentationFormat>
  <Paragraphs>81</Paragraphs>
  <Slides>23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Inter</vt:lpstr>
      <vt:lpstr>Pirata One</vt:lpstr>
      <vt:lpstr>Bebas Neue</vt:lpstr>
      <vt:lpstr>PT Sans</vt:lpstr>
      <vt:lpstr>Anaheim</vt:lpstr>
      <vt:lpstr>Arial</vt:lpstr>
      <vt:lpstr>Talk Like a Pirate Day Minitheme by Slidesgo</vt:lpstr>
      <vt:lpstr>5 najpoznatijih gusara</vt:lpstr>
      <vt:lpstr>Sadržaj</vt:lpstr>
      <vt:lpstr>Gusarenje</vt:lpstr>
      <vt:lpstr>Edward Teach</vt:lpstr>
      <vt:lpstr>PowerPoint prezentacija</vt:lpstr>
      <vt:lpstr>Edward Teach</vt:lpstr>
      <vt:lpstr>Henry Morgan </vt:lpstr>
      <vt:lpstr>PowerPoint prezentacija</vt:lpstr>
      <vt:lpstr>Henry Morgan</vt:lpstr>
      <vt:lpstr>Anne Bonny</vt:lpstr>
      <vt:lpstr>PowerPoint prezentacija</vt:lpstr>
      <vt:lpstr>Anne Bonny</vt:lpstr>
      <vt:lpstr>William Kidd</vt:lpstr>
      <vt:lpstr>PowerPoint prezentacija</vt:lpstr>
      <vt:lpstr>William Kidd</vt:lpstr>
      <vt:lpstr>Bartholomew Roberts</vt:lpstr>
      <vt:lpstr>PowerPoint prezentacija</vt:lpstr>
      <vt:lpstr>Bartholomew Roberts</vt:lpstr>
      <vt:lpstr>Zanimljivo</vt:lpstr>
      <vt:lpstr>Legenda o Kapetanu Morganu i blagu</vt:lpstr>
      <vt:lpstr>PowerPoint prezentacija</vt:lpstr>
      <vt:lpstr>Popis literature</vt:lpstr>
      <vt:lpstr>Krajj! Ahoyyy matey!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najpoznatijih gusara</dc:title>
  <dc:creator>djana</dc:creator>
  <cp:lastModifiedBy>Antea Čović</cp:lastModifiedBy>
  <cp:revision>1</cp:revision>
  <dcterms:modified xsi:type="dcterms:W3CDTF">2023-06-19T19:53:18Z</dcterms:modified>
</cp:coreProperties>
</file>